
<file path=[Content_Types].xml><?xml version="1.0" encoding="utf-8"?>
<Types xmlns="http://schemas.openxmlformats.org/package/2006/content-types">
  <Default Extension="bin" ContentType="application/vnd.openxmlformats-officedocument.oleObject"/>
  <Default Extension="fntdata" ContentType="application/x-fontdata"/>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337" r:id="rId2"/>
    <p:sldId id="432" r:id="rId3"/>
    <p:sldId id="433" r:id="rId4"/>
    <p:sldId id="434" r:id="rId5"/>
    <p:sldId id="435" r:id="rId6"/>
    <p:sldId id="436" r:id="rId7"/>
    <p:sldId id="437" r:id="rId8"/>
    <p:sldId id="438" r:id="rId9"/>
    <p:sldId id="439" r:id="rId10"/>
    <p:sldId id="440" r:id="rId11"/>
    <p:sldId id="441" r:id="rId12"/>
    <p:sldId id="443" r:id="rId13"/>
    <p:sldId id="540" r:id="rId14"/>
    <p:sldId id="542" r:id="rId15"/>
    <p:sldId id="543" r:id="rId16"/>
    <p:sldId id="541" r:id="rId17"/>
    <p:sldId id="539" r:id="rId18"/>
    <p:sldId id="538" r:id="rId19"/>
    <p:sldId id="442" r:id="rId20"/>
    <p:sldId id="444" r:id="rId21"/>
    <p:sldId id="445" r:id="rId22"/>
    <p:sldId id="446" r:id="rId23"/>
    <p:sldId id="447" r:id="rId24"/>
    <p:sldId id="448" r:id="rId25"/>
    <p:sldId id="449" r:id="rId26"/>
    <p:sldId id="450" r:id="rId27"/>
    <p:sldId id="464" r:id="rId28"/>
    <p:sldId id="451" r:id="rId29"/>
    <p:sldId id="452" r:id="rId30"/>
    <p:sldId id="453" r:id="rId31"/>
    <p:sldId id="454" r:id="rId32"/>
    <p:sldId id="457" r:id="rId33"/>
    <p:sldId id="455" r:id="rId34"/>
    <p:sldId id="456" r:id="rId35"/>
    <p:sldId id="463" r:id="rId36"/>
    <p:sldId id="458" r:id="rId37"/>
    <p:sldId id="459" r:id="rId38"/>
    <p:sldId id="460" r:id="rId39"/>
    <p:sldId id="461" r:id="rId40"/>
    <p:sldId id="462" r:id="rId41"/>
    <p:sldId id="465" r:id="rId42"/>
    <p:sldId id="466" r:id="rId43"/>
    <p:sldId id="475" r:id="rId44"/>
    <p:sldId id="467" r:id="rId45"/>
    <p:sldId id="468" r:id="rId46"/>
    <p:sldId id="469" r:id="rId47"/>
    <p:sldId id="470" r:id="rId48"/>
    <p:sldId id="471" r:id="rId49"/>
    <p:sldId id="472" r:id="rId50"/>
    <p:sldId id="473" r:id="rId51"/>
    <p:sldId id="474" r:id="rId52"/>
    <p:sldId id="476" r:id="rId53"/>
    <p:sldId id="477" r:id="rId54"/>
    <p:sldId id="478" r:id="rId55"/>
    <p:sldId id="480" r:id="rId56"/>
    <p:sldId id="479" r:id="rId57"/>
    <p:sldId id="481" r:id="rId58"/>
    <p:sldId id="482" r:id="rId59"/>
    <p:sldId id="483" r:id="rId60"/>
    <p:sldId id="484" r:id="rId61"/>
    <p:sldId id="485" r:id="rId62"/>
    <p:sldId id="486" r:id="rId63"/>
    <p:sldId id="487" r:id="rId64"/>
    <p:sldId id="488" r:id="rId65"/>
    <p:sldId id="489" r:id="rId66"/>
    <p:sldId id="490" r:id="rId67"/>
    <p:sldId id="491" r:id="rId68"/>
    <p:sldId id="492" r:id="rId69"/>
    <p:sldId id="493" r:id="rId70"/>
    <p:sldId id="494" r:id="rId71"/>
    <p:sldId id="495" r:id="rId72"/>
    <p:sldId id="497" r:id="rId73"/>
    <p:sldId id="498" r:id="rId74"/>
    <p:sldId id="499" r:id="rId75"/>
    <p:sldId id="500" r:id="rId76"/>
    <p:sldId id="501" r:id="rId77"/>
    <p:sldId id="502" r:id="rId78"/>
    <p:sldId id="503" r:id="rId79"/>
    <p:sldId id="504" r:id="rId80"/>
    <p:sldId id="505" r:id="rId81"/>
    <p:sldId id="506" r:id="rId82"/>
    <p:sldId id="507" r:id="rId83"/>
    <p:sldId id="508" r:id="rId84"/>
    <p:sldId id="509" r:id="rId85"/>
    <p:sldId id="510" r:id="rId86"/>
    <p:sldId id="511" r:id="rId87"/>
    <p:sldId id="512" r:id="rId88"/>
    <p:sldId id="513" r:id="rId89"/>
    <p:sldId id="518" r:id="rId90"/>
    <p:sldId id="519" r:id="rId91"/>
    <p:sldId id="520" r:id="rId92"/>
    <p:sldId id="521" r:id="rId93"/>
    <p:sldId id="524" r:id="rId94"/>
    <p:sldId id="527" r:id="rId95"/>
    <p:sldId id="528" r:id="rId96"/>
    <p:sldId id="529" r:id="rId97"/>
    <p:sldId id="535" r:id="rId98"/>
    <p:sldId id="544" r:id="rId99"/>
    <p:sldId id="536" r:id="rId100"/>
  </p:sldIdLst>
  <p:sldSz cx="12192000" cy="6858000"/>
  <p:notesSz cx="6858000" cy="9144000"/>
  <p:embeddedFontLst>
    <p:embeddedFont>
      <p:font typeface="管峻楷书简体" panose="02010600010101010101" pitchFamily="2" charset="-122"/>
      <p:regular r:id="rId101"/>
    </p:embeddedFont>
    <p:embeddedFont>
      <p:font typeface="楷体_GB2312" panose="02010600030101010101" pitchFamily="2" charset="-122"/>
      <p:regular r:id="rId102"/>
    </p:embeddedFont>
    <p:embeddedFont>
      <p:font typeface="宋体" panose="02010600030101010101" pitchFamily="2" charset="-122"/>
      <p:regular r:id="rId103"/>
    </p:embeddedFont>
    <p:embeddedFont>
      <p:font typeface="幼圆" panose="02010509060101010101" pitchFamily="49" charset="-122"/>
      <p:regular r:id="rId104"/>
    </p:embeddedFont>
    <p:embeddedFont>
      <p:font typeface="等线" panose="02010600030101010101" pitchFamily="2" charset="-122"/>
      <p:regular r:id="rId105"/>
      <p:bold r:id="rId106"/>
    </p:embeddedFont>
    <p:embeddedFont>
      <p:font typeface="仿宋" panose="02010609060101010101" pitchFamily="49" charset="-122"/>
      <p:regular r:id="rId107"/>
    </p:embeddedFont>
    <p:embeddedFont>
      <p:font typeface="黑体" panose="02010609060101010101" pitchFamily="49" charset="-122"/>
      <p:regular r:id="rId108"/>
    </p:embeddedFont>
    <p:embeddedFont>
      <p:font typeface="楷体" panose="02010609060101010101" pitchFamily="49" charset="-122"/>
      <p:regular r:id="rId109"/>
    </p:embeddedFont>
    <p:embeddedFont>
      <p:font typeface="Arial Narrow" panose="020B0604020202020204" pitchFamily="34" charset="0"/>
      <p:regular r:id="rId110"/>
      <p:bold r:id="rId111"/>
      <p:italic r:id="rId112"/>
      <p:boldItalic r:id="rId113"/>
    </p:embeddedFont>
    <p:embeddedFont>
      <p:font typeface="Monotype Sorts" pitchFamily="2" charset="2"/>
      <p:regular r:id="rId114"/>
    </p:embeddedFont>
    <p:embeddedFont>
      <p:font typeface="Segoe UI" panose="020B0502040204020203" pitchFamily="34" charset="0"/>
      <p:regular r:id="rId115"/>
      <p:bold r:id="rId116"/>
      <p:italic r:id="rId117"/>
      <p:boldItalic r:id="rId118"/>
    </p:embeddedFont>
    <p:embeddedFont>
      <p:font typeface="Segoe UI Black" panose="020B0A02040204020203" pitchFamily="34" charset="0"/>
      <p:bold r:id="rId119"/>
      <p:italic r:id="rId120"/>
      <p:boldItalic r:id="rId121"/>
    </p:embeddedFont>
    <p:embeddedFont>
      <p:font typeface="Segoe UI Light" panose="020B0502040204020203" pitchFamily="34" charset="0"/>
      <p:regular r:id="rId122"/>
      <p:italic r:id="rId123"/>
    </p:embeddedFont>
    <p:embeddedFont>
      <p:font typeface="Wingdings 2" pitchFamily="2" charset="2"/>
      <p:regular r:id="rId124"/>
    </p:embeddedFont>
  </p:embeddedFontLst>
  <p:custDataLst>
    <p:tags r:id="rId1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数据结构" id="{F126CAA7-8406-48EB-AE57-B6B679A5C6C8}">
          <p14:sldIdLst>
            <p14:sldId id="337"/>
            <p14:sldId id="432"/>
            <p14:sldId id="433"/>
            <p14:sldId id="434"/>
            <p14:sldId id="435"/>
            <p14:sldId id="436"/>
            <p14:sldId id="437"/>
            <p14:sldId id="438"/>
            <p14:sldId id="439"/>
            <p14:sldId id="440"/>
            <p14:sldId id="441"/>
            <p14:sldId id="443"/>
            <p14:sldId id="540"/>
            <p14:sldId id="542"/>
            <p14:sldId id="543"/>
            <p14:sldId id="541"/>
            <p14:sldId id="539"/>
            <p14:sldId id="538"/>
            <p14:sldId id="442"/>
            <p14:sldId id="444"/>
            <p14:sldId id="445"/>
            <p14:sldId id="446"/>
            <p14:sldId id="447"/>
            <p14:sldId id="448"/>
            <p14:sldId id="449"/>
            <p14:sldId id="450"/>
            <p14:sldId id="464"/>
            <p14:sldId id="451"/>
            <p14:sldId id="452"/>
            <p14:sldId id="453"/>
            <p14:sldId id="454"/>
            <p14:sldId id="457"/>
            <p14:sldId id="455"/>
            <p14:sldId id="456"/>
            <p14:sldId id="463"/>
            <p14:sldId id="458"/>
            <p14:sldId id="459"/>
            <p14:sldId id="460"/>
            <p14:sldId id="461"/>
            <p14:sldId id="462"/>
            <p14:sldId id="465"/>
            <p14:sldId id="466"/>
            <p14:sldId id="475"/>
            <p14:sldId id="467"/>
            <p14:sldId id="468"/>
            <p14:sldId id="469"/>
            <p14:sldId id="470"/>
            <p14:sldId id="471"/>
            <p14:sldId id="472"/>
            <p14:sldId id="473"/>
            <p14:sldId id="474"/>
            <p14:sldId id="476"/>
            <p14:sldId id="477"/>
            <p14:sldId id="478"/>
            <p14:sldId id="480"/>
            <p14:sldId id="479"/>
            <p14:sldId id="481"/>
            <p14:sldId id="482"/>
            <p14:sldId id="483"/>
            <p14:sldId id="484"/>
            <p14:sldId id="485"/>
            <p14:sldId id="486"/>
            <p14:sldId id="487"/>
            <p14:sldId id="488"/>
            <p14:sldId id="489"/>
            <p14:sldId id="490"/>
            <p14:sldId id="491"/>
            <p14:sldId id="492"/>
            <p14:sldId id="493"/>
            <p14:sldId id="494"/>
            <p14:sldId id="495"/>
            <p14:sldId id="497"/>
            <p14:sldId id="498"/>
            <p14:sldId id="499"/>
            <p14:sldId id="500"/>
            <p14:sldId id="501"/>
            <p14:sldId id="502"/>
            <p14:sldId id="503"/>
            <p14:sldId id="504"/>
            <p14:sldId id="505"/>
            <p14:sldId id="506"/>
            <p14:sldId id="507"/>
            <p14:sldId id="508"/>
            <p14:sldId id="509"/>
            <p14:sldId id="510"/>
            <p14:sldId id="511"/>
            <p14:sldId id="512"/>
            <p14:sldId id="513"/>
            <p14:sldId id="518"/>
            <p14:sldId id="519"/>
            <p14:sldId id="520"/>
            <p14:sldId id="521"/>
            <p14:sldId id="524"/>
            <p14:sldId id="527"/>
            <p14:sldId id="528"/>
            <p14:sldId id="529"/>
            <p14:sldId id="535"/>
            <p14:sldId id="544"/>
            <p14:sldId id="536"/>
          </p14:sldIdLst>
        </p14:section>
      </p14:sectionLst>
    </p:ext>
    <p:ext uri="{EFAFB233-063F-42B5-8137-9DF3F51BA10A}">
      <p15:sldGuideLst xmlns:p15="http://schemas.microsoft.com/office/powerpoint/2012/main">
        <p15:guide id="4" orient="horz" pos="709" userDrawn="1">
          <p15:clr>
            <a:srgbClr val="A4A3A4"/>
          </p15:clr>
        </p15:guide>
        <p15:guide id="5" orient="horz" pos="3929" userDrawn="1">
          <p15:clr>
            <a:srgbClr val="A4A3A4"/>
          </p15:clr>
        </p15:guide>
        <p15:guide id="6" orient="horz" pos="3884" userDrawn="1">
          <p15:clr>
            <a:srgbClr val="A4A3A4"/>
          </p15:clr>
        </p15:guide>
        <p15:guide id="8"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ngminyu" initials="f" lastIdx="1" clrIdx="0">
    <p:extLst>
      <p:ext uri="{19B8F6BF-5375-455C-9EA6-DF929625EA0E}">
        <p15:presenceInfo xmlns:p15="http://schemas.microsoft.com/office/powerpoint/2012/main" userId="498e8ab037ac69e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2C2C2C"/>
    <a:srgbClr val="FCFCFC"/>
    <a:srgbClr val="FFFFFF"/>
    <a:srgbClr val="585858"/>
    <a:srgbClr val="EBF4FB"/>
    <a:srgbClr val="D2E7FE"/>
    <a:srgbClr val="034C9C"/>
    <a:srgbClr val="B5B5B5"/>
    <a:srgbClr val="FFA4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showGuides="1">
      <p:cViewPr varScale="1">
        <p:scale>
          <a:sx n="128" d="100"/>
          <a:sy n="128" d="100"/>
        </p:scale>
        <p:origin x="200" y="176"/>
      </p:cViewPr>
      <p:guideLst>
        <p:guide orient="horz" pos="709"/>
        <p:guide orient="horz" pos="3929"/>
        <p:guide orient="horz" pos="3884"/>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17.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2.fntdata"/><Relationship Id="rId16" Type="http://schemas.openxmlformats.org/officeDocument/2006/relationships/slide" Target="slides/slide15.xml"/><Relationship Id="rId107" Type="http://schemas.openxmlformats.org/officeDocument/2006/relationships/font" Target="fonts/font7.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2.fntdata"/><Relationship Id="rId123" Type="http://schemas.openxmlformats.org/officeDocument/2006/relationships/font" Target="fonts/font23.fntdata"/><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3.fntdata"/><Relationship Id="rId118" Type="http://schemas.openxmlformats.org/officeDocument/2006/relationships/font" Target="fonts/font18.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3.fntdata"/><Relationship Id="rId108" Type="http://schemas.openxmlformats.org/officeDocument/2006/relationships/font" Target="fonts/font8.fntdata"/><Relationship Id="rId124" Type="http://schemas.openxmlformats.org/officeDocument/2006/relationships/font" Target="fonts/font24.fntdata"/><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4.fntdata"/><Relationship Id="rId119" Type="http://schemas.openxmlformats.org/officeDocument/2006/relationships/font" Target="fonts/font19.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9.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4.fntdata"/><Relationship Id="rId120" Type="http://schemas.openxmlformats.org/officeDocument/2006/relationships/font" Target="fonts/font20.fntdata"/><Relationship Id="rId125"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0.fntdata"/><Relationship Id="rId115"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5.fntdata"/><Relationship Id="rId12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2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1.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6.fntdata"/><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font" Target="fonts/font1.fntdata"/><Relationship Id="rId122"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1">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1656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单人介绍">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BB8D9212-3DCD-4931-BEBD-FCBF0E87DA8E}"/>
              </a:ext>
            </a:extLst>
          </p:cNvPr>
          <p:cNvSpPr>
            <a:spLocks noGrp="1"/>
          </p:cNvSpPr>
          <p:nvPr>
            <p:ph type="dt" sz="half" idx="10"/>
          </p:nvPr>
        </p:nvSpPr>
        <p:spPr/>
        <p:txBody>
          <a:bodyPr/>
          <a:lstStyle/>
          <a:p>
            <a:fld id="{DD96C455-D181-459A-8014-67AAEFFCA7C2}" type="datetimeFigureOut">
              <a:rPr lang="zh-CN" altLang="en-US" smtClean="0"/>
              <a:t>2025/11/29</a:t>
            </a:fld>
            <a:endParaRPr lang="zh-CN" altLang="en-US"/>
          </a:p>
        </p:txBody>
      </p:sp>
      <p:sp>
        <p:nvSpPr>
          <p:cNvPr id="4" name="页脚占位符 3">
            <a:extLst>
              <a:ext uri="{FF2B5EF4-FFF2-40B4-BE49-F238E27FC236}">
                <a16:creationId xmlns:a16="http://schemas.microsoft.com/office/drawing/2014/main" id="{F0C6CE3E-F628-4DC0-9F26-62D0C37CBED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A04A8A5-53A9-4ABD-967E-C8C64909B2DA}"/>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grpSp>
        <p:nvGrpSpPr>
          <p:cNvPr id="6" name="组合 5">
            <a:extLst>
              <a:ext uri="{FF2B5EF4-FFF2-40B4-BE49-F238E27FC236}">
                <a16:creationId xmlns:a16="http://schemas.microsoft.com/office/drawing/2014/main" id="{9BF1744D-C5B7-40AE-8F1B-05D3CB39E94F}"/>
              </a:ext>
            </a:extLst>
          </p:cNvPr>
          <p:cNvGrpSpPr/>
          <p:nvPr userDrawn="1"/>
        </p:nvGrpSpPr>
        <p:grpSpPr>
          <a:xfrm>
            <a:off x="399002" y="1086761"/>
            <a:ext cx="4957524" cy="4606485"/>
            <a:chOff x="703035" y="1086761"/>
            <a:chExt cx="4957524" cy="4606485"/>
          </a:xfrm>
        </p:grpSpPr>
        <p:sp>
          <p:nvSpPr>
            <p:cNvPr id="7" name="任意多边形: 形状 6">
              <a:extLst>
                <a:ext uri="{FF2B5EF4-FFF2-40B4-BE49-F238E27FC236}">
                  <a16:creationId xmlns:a16="http://schemas.microsoft.com/office/drawing/2014/main" id="{765761A5-2B5A-4276-B2BC-BEAC27DBE5D0}"/>
                </a:ext>
              </a:extLst>
            </p:cNvPr>
            <p:cNvSpPr/>
            <p:nvPr/>
          </p:nvSpPr>
          <p:spPr>
            <a:xfrm rot="10015880">
              <a:off x="3385211" y="1086761"/>
              <a:ext cx="2275348" cy="4564647"/>
            </a:xfrm>
            <a:custGeom>
              <a:avLst/>
              <a:gdLst>
                <a:gd name="connsiteX0" fmla="*/ 2209501 w 2209501"/>
                <a:gd name="connsiteY0" fmla="*/ 0 h 4432548"/>
                <a:gd name="connsiteX1" fmla="*/ 2209501 w 2209501"/>
                <a:gd name="connsiteY1" fmla="*/ 4432548 h 4432548"/>
                <a:gd name="connsiteX2" fmla="*/ 1989997 w 2209501"/>
                <a:gd name="connsiteY2" fmla="*/ 4421464 h 4432548"/>
                <a:gd name="connsiteX3" fmla="*/ 0 w 2209501"/>
                <a:gd name="connsiteY3" fmla="*/ 2216274 h 4432548"/>
                <a:gd name="connsiteX4" fmla="*/ 1989997 w 2209501"/>
                <a:gd name="connsiteY4" fmla="*/ 11085 h 4432548"/>
                <a:gd name="connsiteX0" fmla="*/ 2209501 w 2211099"/>
                <a:gd name="connsiteY0" fmla="*/ 0 h 4432548"/>
                <a:gd name="connsiteX1" fmla="*/ 2211099 w 2211099"/>
                <a:gd name="connsiteY1" fmla="*/ 2248887 h 4432548"/>
                <a:gd name="connsiteX2" fmla="*/ 2209501 w 2211099"/>
                <a:gd name="connsiteY2" fmla="*/ 4432548 h 4432548"/>
                <a:gd name="connsiteX3" fmla="*/ 1989997 w 2211099"/>
                <a:gd name="connsiteY3" fmla="*/ 4421464 h 4432548"/>
                <a:gd name="connsiteX4" fmla="*/ 0 w 2211099"/>
                <a:gd name="connsiteY4" fmla="*/ 2216274 h 4432548"/>
                <a:gd name="connsiteX5" fmla="*/ 1989997 w 2211099"/>
                <a:gd name="connsiteY5" fmla="*/ 11085 h 4432548"/>
                <a:gd name="connsiteX6" fmla="*/ 2209501 w 2211099"/>
                <a:gd name="connsiteY6" fmla="*/ 0 h 4432548"/>
                <a:gd name="connsiteX0" fmla="*/ 2211099 w 2302539"/>
                <a:gd name="connsiteY0" fmla="*/ 2248887 h 4432548"/>
                <a:gd name="connsiteX1" fmla="*/ 2209501 w 2302539"/>
                <a:gd name="connsiteY1" fmla="*/ 4432548 h 4432548"/>
                <a:gd name="connsiteX2" fmla="*/ 1989997 w 2302539"/>
                <a:gd name="connsiteY2" fmla="*/ 4421464 h 4432548"/>
                <a:gd name="connsiteX3" fmla="*/ 0 w 2302539"/>
                <a:gd name="connsiteY3" fmla="*/ 2216274 h 4432548"/>
                <a:gd name="connsiteX4" fmla="*/ 1989997 w 2302539"/>
                <a:gd name="connsiteY4" fmla="*/ 11085 h 4432548"/>
                <a:gd name="connsiteX5" fmla="*/ 2209501 w 2302539"/>
                <a:gd name="connsiteY5" fmla="*/ 0 h 4432548"/>
                <a:gd name="connsiteX6" fmla="*/ 2302539 w 2302539"/>
                <a:gd name="connsiteY6" fmla="*/ 2340327 h 4432548"/>
                <a:gd name="connsiteX0" fmla="*/ 2211099 w 2211099"/>
                <a:gd name="connsiteY0" fmla="*/ 2248887 h 4432548"/>
                <a:gd name="connsiteX1" fmla="*/ 2209501 w 2211099"/>
                <a:gd name="connsiteY1" fmla="*/ 4432548 h 4432548"/>
                <a:gd name="connsiteX2" fmla="*/ 1989997 w 2211099"/>
                <a:gd name="connsiteY2" fmla="*/ 4421464 h 4432548"/>
                <a:gd name="connsiteX3" fmla="*/ 0 w 2211099"/>
                <a:gd name="connsiteY3" fmla="*/ 2216274 h 4432548"/>
                <a:gd name="connsiteX4" fmla="*/ 1989997 w 2211099"/>
                <a:gd name="connsiteY4" fmla="*/ 11085 h 4432548"/>
                <a:gd name="connsiteX5" fmla="*/ 2209501 w 2211099"/>
                <a:gd name="connsiteY5" fmla="*/ 0 h 4432548"/>
                <a:gd name="connsiteX0" fmla="*/ 2209501 w 2209501"/>
                <a:gd name="connsiteY0" fmla="*/ 4432548 h 4432548"/>
                <a:gd name="connsiteX1" fmla="*/ 1989997 w 2209501"/>
                <a:gd name="connsiteY1" fmla="*/ 4421464 h 4432548"/>
                <a:gd name="connsiteX2" fmla="*/ 0 w 2209501"/>
                <a:gd name="connsiteY2" fmla="*/ 2216274 h 4432548"/>
                <a:gd name="connsiteX3" fmla="*/ 1989997 w 2209501"/>
                <a:gd name="connsiteY3" fmla="*/ 11085 h 4432548"/>
                <a:gd name="connsiteX4" fmla="*/ 2209501 w 2209501"/>
                <a:gd name="connsiteY4" fmla="*/ 0 h 4432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501" h="4432548">
                  <a:moveTo>
                    <a:pt x="2209501" y="4432548"/>
                  </a:moveTo>
                  <a:lnTo>
                    <a:pt x="1989997" y="4421464"/>
                  </a:lnTo>
                  <a:cubicBezTo>
                    <a:pt x="872246" y="4307950"/>
                    <a:pt x="0" y="3363974"/>
                    <a:pt x="0" y="2216274"/>
                  </a:cubicBezTo>
                  <a:cubicBezTo>
                    <a:pt x="0" y="1068575"/>
                    <a:pt x="872246" y="124599"/>
                    <a:pt x="1989997" y="11085"/>
                  </a:cubicBezTo>
                  <a:lnTo>
                    <a:pt x="2209501"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8" name="组合 7">
              <a:extLst>
                <a:ext uri="{FF2B5EF4-FFF2-40B4-BE49-F238E27FC236}">
                  <a16:creationId xmlns:a16="http://schemas.microsoft.com/office/drawing/2014/main" id="{019C5247-F939-44FB-924E-E42D105D9E5D}"/>
                </a:ext>
              </a:extLst>
            </p:cNvPr>
            <p:cNvGrpSpPr/>
            <p:nvPr/>
          </p:nvGrpSpPr>
          <p:grpSpPr>
            <a:xfrm>
              <a:off x="703035" y="1374365"/>
              <a:ext cx="4837299" cy="4318881"/>
              <a:chOff x="703035" y="1374365"/>
              <a:chExt cx="4837299" cy="4318881"/>
            </a:xfrm>
          </p:grpSpPr>
          <p:sp>
            <p:nvSpPr>
              <p:cNvPr id="10" name="任意多边形: 形状 9">
                <a:extLst>
                  <a:ext uri="{FF2B5EF4-FFF2-40B4-BE49-F238E27FC236}">
                    <a16:creationId xmlns:a16="http://schemas.microsoft.com/office/drawing/2014/main" id="{94AACD51-675E-4447-A4E2-A632F9B3909C}"/>
                  </a:ext>
                </a:extLst>
              </p:cNvPr>
              <p:cNvSpPr/>
              <p:nvPr/>
            </p:nvSpPr>
            <p:spPr>
              <a:xfrm>
                <a:off x="1336624" y="1528777"/>
                <a:ext cx="4164314" cy="4164469"/>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7" fmla="*/ 1401455 w 2619936"/>
                  <a:gd name="connsiteY7" fmla="*/ 140340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0" fmla="*/ 2619936 w 2619936"/>
                  <a:gd name="connsiteY0" fmla="*/ 1311964 h 2620034"/>
                  <a:gd name="connsiteX1" fmla="*/ 2613271 w 2619936"/>
                  <a:gd name="connsiteY1" fmla="*/ 1443959 h 2620034"/>
                  <a:gd name="connsiteX2" fmla="*/ 1310017 w 2619936"/>
                  <a:gd name="connsiteY2" fmla="*/ 2620034 h 2620034"/>
                  <a:gd name="connsiteX3" fmla="*/ 0 w 2619936"/>
                  <a:gd name="connsiteY3" fmla="*/ 1310017 h 2620034"/>
                  <a:gd name="connsiteX4" fmla="*/ 1176076 w 2619936"/>
                  <a:gd name="connsiteY4" fmla="*/ 6764 h 2620034"/>
                  <a:gd name="connsiteX5" fmla="*/ 1310015 w 2619936"/>
                  <a:gd name="connsiteY5" fmla="*/ 0 h 262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椭圆 10">
                <a:extLst>
                  <a:ext uri="{FF2B5EF4-FFF2-40B4-BE49-F238E27FC236}">
                    <a16:creationId xmlns:a16="http://schemas.microsoft.com/office/drawing/2014/main" id="{A0CACCD3-CFED-493C-95DB-9427A42177FA}"/>
                  </a:ext>
                </a:extLst>
              </p:cNvPr>
              <p:cNvSpPr/>
              <p:nvPr/>
            </p:nvSpPr>
            <p:spPr>
              <a:xfrm>
                <a:off x="2801074" y="1374365"/>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D2720566-AD26-46F0-BBE9-F51A5747FEFE}"/>
                  </a:ext>
                </a:extLst>
              </p:cNvPr>
              <p:cNvGrpSpPr/>
              <p:nvPr/>
            </p:nvGrpSpPr>
            <p:grpSpPr>
              <a:xfrm>
                <a:off x="703035" y="2791613"/>
                <a:ext cx="2303860" cy="2763395"/>
                <a:chOff x="667909" y="2831346"/>
                <a:chExt cx="2303860" cy="2763395"/>
              </a:xfrm>
            </p:grpSpPr>
            <p:sp>
              <p:nvSpPr>
                <p:cNvPr id="14" name="任意多边形: 形状 13">
                  <a:extLst>
                    <a:ext uri="{FF2B5EF4-FFF2-40B4-BE49-F238E27FC236}">
                      <a16:creationId xmlns:a16="http://schemas.microsoft.com/office/drawing/2014/main" id="{87CB537F-2514-488C-9645-1F6ACEAEBECF}"/>
                    </a:ext>
                  </a:extLst>
                </p:cNvPr>
                <p:cNvSpPr/>
                <p:nvPr/>
              </p:nvSpPr>
              <p:spPr>
                <a:xfrm rot="18225743">
                  <a:off x="682165" y="2817090"/>
                  <a:ext cx="2275348" cy="2303860"/>
                </a:xfrm>
                <a:custGeom>
                  <a:avLst/>
                  <a:gdLst>
                    <a:gd name="connsiteX0" fmla="*/ 2422212 w 2422212"/>
                    <a:gd name="connsiteY0" fmla="*/ 2452564 h 2452564"/>
                    <a:gd name="connsiteX1" fmla="*/ 1086 w 2422212"/>
                    <a:gd name="connsiteY1" fmla="*/ 2452564 h 2452564"/>
                    <a:gd name="connsiteX2" fmla="*/ 0 w 2422212"/>
                    <a:gd name="connsiteY2" fmla="*/ 2429638 h 2452564"/>
                    <a:gd name="connsiteX3" fmla="*/ 2181576 w 2422212"/>
                    <a:gd name="connsiteY3" fmla="*/ 12152 h 2452564"/>
                    <a:gd name="connsiteX4" fmla="*/ 2422212 w 2422212"/>
                    <a:gd name="connsiteY4" fmla="*/ 0 h 2452564"/>
                    <a:gd name="connsiteX0" fmla="*/ 2422212 w 2513652"/>
                    <a:gd name="connsiteY0" fmla="*/ 2452564 h 2544004"/>
                    <a:gd name="connsiteX1" fmla="*/ 1086 w 2513652"/>
                    <a:gd name="connsiteY1" fmla="*/ 2452564 h 2544004"/>
                    <a:gd name="connsiteX2" fmla="*/ 0 w 2513652"/>
                    <a:gd name="connsiteY2" fmla="*/ 2429638 h 2544004"/>
                    <a:gd name="connsiteX3" fmla="*/ 2181576 w 2513652"/>
                    <a:gd name="connsiteY3" fmla="*/ 12152 h 2544004"/>
                    <a:gd name="connsiteX4" fmla="*/ 2422212 w 2513652"/>
                    <a:gd name="connsiteY4" fmla="*/ 0 h 2544004"/>
                    <a:gd name="connsiteX5" fmla="*/ 2513652 w 2513652"/>
                    <a:gd name="connsiteY5" fmla="*/ 2544004 h 2544004"/>
                    <a:gd name="connsiteX0" fmla="*/ 1086 w 2513652"/>
                    <a:gd name="connsiteY0" fmla="*/ 2452564 h 2544004"/>
                    <a:gd name="connsiteX1" fmla="*/ 0 w 2513652"/>
                    <a:gd name="connsiteY1" fmla="*/ 2429638 h 2544004"/>
                    <a:gd name="connsiteX2" fmla="*/ 2181576 w 2513652"/>
                    <a:gd name="connsiteY2" fmla="*/ 12152 h 2544004"/>
                    <a:gd name="connsiteX3" fmla="*/ 2422212 w 2513652"/>
                    <a:gd name="connsiteY3" fmla="*/ 0 h 2544004"/>
                    <a:gd name="connsiteX4" fmla="*/ 2513652 w 2513652"/>
                    <a:gd name="connsiteY4" fmla="*/ 2544004 h 2544004"/>
                    <a:gd name="connsiteX0" fmla="*/ 1086 w 2422212"/>
                    <a:gd name="connsiteY0" fmla="*/ 2452564 h 2452564"/>
                    <a:gd name="connsiteX1" fmla="*/ 0 w 2422212"/>
                    <a:gd name="connsiteY1" fmla="*/ 2429638 h 2452564"/>
                    <a:gd name="connsiteX2" fmla="*/ 2181576 w 2422212"/>
                    <a:gd name="connsiteY2" fmla="*/ 12152 h 2452564"/>
                    <a:gd name="connsiteX3" fmla="*/ 2422212 w 2422212"/>
                    <a:gd name="connsiteY3" fmla="*/ 0 h 2452564"/>
                  </a:gdLst>
                  <a:ahLst/>
                  <a:cxnLst>
                    <a:cxn ang="0">
                      <a:pos x="connsiteX0" y="connsiteY0"/>
                    </a:cxn>
                    <a:cxn ang="0">
                      <a:pos x="connsiteX1" y="connsiteY1"/>
                    </a:cxn>
                    <a:cxn ang="0">
                      <a:pos x="connsiteX2" y="connsiteY2"/>
                    </a:cxn>
                    <a:cxn ang="0">
                      <a:pos x="connsiteX3" y="connsiteY3"/>
                    </a:cxn>
                  </a:cxnLst>
                  <a:rect l="l" t="t" r="r" b="b"/>
                  <a:pathLst>
                    <a:path w="2422212" h="2452564">
                      <a:moveTo>
                        <a:pt x="1086" y="2452564"/>
                      </a:moveTo>
                      <a:lnTo>
                        <a:pt x="0" y="2429638"/>
                      </a:lnTo>
                      <a:cubicBezTo>
                        <a:pt x="0" y="1171448"/>
                        <a:pt x="956218" y="136595"/>
                        <a:pt x="2181576" y="12152"/>
                      </a:cubicBezTo>
                      <a:lnTo>
                        <a:pt x="2422212"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椭圆 14">
                  <a:extLst>
                    <a:ext uri="{FF2B5EF4-FFF2-40B4-BE49-F238E27FC236}">
                      <a16:creationId xmlns:a16="http://schemas.microsoft.com/office/drawing/2014/main" id="{68899CAF-78A8-4756-B081-66063D7B10E5}"/>
                    </a:ext>
                  </a:extLst>
                </p:cNvPr>
                <p:cNvSpPr/>
                <p:nvPr/>
              </p:nvSpPr>
              <p:spPr>
                <a:xfrm>
                  <a:off x="2079475" y="5497213"/>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椭圆 12">
                <a:extLst>
                  <a:ext uri="{FF2B5EF4-FFF2-40B4-BE49-F238E27FC236}">
                    <a16:creationId xmlns:a16="http://schemas.microsoft.com/office/drawing/2014/main" id="{06333FFF-5688-4F93-9839-C31FDDAB49F9}"/>
                  </a:ext>
                </a:extLst>
              </p:cNvPr>
              <p:cNvSpPr/>
              <p:nvPr/>
            </p:nvSpPr>
            <p:spPr>
              <a:xfrm>
                <a:off x="5442806" y="3611011"/>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17" name="图片占位符 16">
            <a:extLst>
              <a:ext uri="{FF2B5EF4-FFF2-40B4-BE49-F238E27FC236}">
                <a16:creationId xmlns:a16="http://schemas.microsoft.com/office/drawing/2014/main" id="{81E97ED8-AB58-4D06-9D80-B989AC3501DA}"/>
              </a:ext>
            </a:extLst>
          </p:cNvPr>
          <p:cNvSpPr>
            <a:spLocks noGrp="1"/>
          </p:cNvSpPr>
          <p:nvPr>
            <p:ph type="pic" sz="quarter" idx="13"/>
          </p:nvPr>
        </p:nvSpPr>
        <p:spPr>
          <a:xfrm>
            <a:off x="1239984" y="1740365"/>
            <a:ext cx="3731695" cy="3731695"/>
          </a:xfrm>
          <a:prstGeom prst="ellipse">
            <a:avLst/>
          </a:prstGeom>
        </p:spPr>
        <p:txBody>
          <a:bodyPr/>
          <a:lstStyle/>
          <a:p>
            <a:endParaRPr lang="zh-CN" altLang="en-US"/>
          </a:p>
        </p:txBody>
      </p:sp>
      <p:grpSp>
        <p:nvGrpSpPr>
          <p:cNvPr id="16" name="组合 15">
            <a:extLst>
              <a:ext uri="{FF2B5EF4-FFF2-40B4-BE49-F238E27FC236}">
                <a16:creationId xmlns:a16="http://schemas.microsoft.com/office/drawing/2014/main" id="{BC7B29BC-2EFB-4898-935D-6555CD278FBF}"/>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18" name="Freeform 19">
              <a:extLst>
                <a:ext uri="{FF2B5EF4-FFF2-40B4-BE49-F238E27FC236}">
                  <a16:creationId xmlns:a16="http://schemas.microsoft.com/office/drawing/2014/main" id="{A8CD631D-865C-4B12-BE50-33850BEE7105}"/>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0">
              <a:extLst>
                <a:ext uri="{FF2B5EF4-FFF2-40B4-BE49-F238E27FC236}">
                  <a16:creationId xmlns:a16="http://schemas.microsoft.com/office/drawing/2014/main" id="{BDDD1872-3AD5-452B-97E2-AA2D6E61CA43}"/>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2">
              <a:extLst>
                <a:ext uri="{FF2B5EF4-FFF2-40B4-BE49-F238E27FC236}">
                  <a16:creationId xmlns:a16="http://schemas.microsoft.com/office/drawing/2014/main" id="{18B3E5A3-0E42-4D36-BD1B-5F0FEA71DB3E}"/>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3">
              <a:extLst>
                <a:ext uri="{FF2B5EF4-FFF2-40B4-BE49-F238E27FC236}">
                  <a16:creationId xmlns:a16="http://schemas.microsoft.com/office/drawing/2014/main" id="{40241421-76BC-4EE5-8C0D-69E50E86F913}"/>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4">
              <a:extLst>
                <a:ext uri="{FF2B5EF4-FFF2-40B4-BE49-F238E27FC236}">
                  <a16:creationId xmlns:a16="http://schemas.microsoft.com/office/drawing/2014/main" id="{656037F2-C138-40D7-8425-3DCDFC3E7EAD}"/>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5">
              <a:extLst>
                <a:ext uri="{FF2B5EF4-FFF2-40B4-BE49-F238E27FC236}">
                  <a16:creationId xmlns:a16="http://schemas.microsoft.com/office/drawing/2014/main" id="{9191F881-30AC-4421-8BEF-B3B194959CA9}"/>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6">
              <a:extLst>
                <a:ext uri="{FF2B5EF4-FFF2-40B4-BE49-F238E27FC236}">
                  <a16:creationId xmlns:a16="http://schemas.microsoft.com/office/drawing/2014/main" id="{9F6EF83B-0289-497A-9AD9-AB91823193D0}"/>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1">
              <a:extLst>
                <a:ext uri="{FF2B5EF4-FFF2-40B4-BE49-F238E27FC236}">
                  <a16:creationId xmlns:a16="http://schemas.microsoft.com/office/drawing/2014/main" id="{9363C73E-0286-4602-BA4D-8D4F99658DB2}"/>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3">
              <a:extLst>
                <a:ext uri="{FF2B5EF4-FFF2-40B4-BE49-F238E27FC236}">
                  <a16:creationId xmlns:a16="http://schemas.microsoft.com/office/drawing/2014/main" id="{C67E67C5-5910-4440-B3BC-7B18C08DCCEF}"/>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5">
              <a:extLst>
                <a:ext uri="{FF2B5EF4-FFF2-40B4-BE49-F238E27FC236}">
                  <a16:creationId xmlns:a16="http://schemas.microsoft.com/office/drawing/2014/main" id="{2720BD37-FD4C-461C-9968-047D06A1F32E}"/>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6">
              <a:extLst>
                <a:ext uri="{FF2B5EF4-FFF2-40B4-BE49-F238E27FC236}">
                  <a16:creationId xmlns:a16="http://schemas.microsoft.com/office/drawing/2014/main" id="{CEAA37DA-C869-473E-8986-A4E1D6AA450A}"/>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8">
              <a:extLst>
                <a:ext uri="{FF2B5EF4-FFF2-40B4-BE49-F238E27FC236}">
                  <a16:creationId xmlns:a16="http://schemas.microsoft.com/office/drawing/2014/main" id="{6C3F48E3-5834-4A77-9BE0-C9A98EADB389}"/>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9">
              <a:extLst>
                <a:ext uri="{FF2B5EF4-FFF2-40B4-BE49-F238E27FC236}">
                  <a16:creationId xmlns:a16="http://schemas.microsoft.com/office/drawing/2014/main" id="{B5CFDC36-05C8-489E-9C6E-56F8CCE3AC6E}"/>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40">
              <a:extLst>
                <a:ext uri="{FF2B5EF4-FFF2-40B4-BE49-F238E27FC236}">
                  <a16:creationId xmlns:a16="http://schemas.microsoft.com/office/drawing/2014/main" id="{7F51A8DA-DDF1-480B-AB63-403785C7B9FE}"/>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32" name="文本框 31">
            <a:extLst>
              <a:ext uri="{FF2B5EF4-FFF2-40B4-BE49-F238E27FC236}">
                <a16:creationId xmlns:a16="http://schemas.microsoft.com/office/drawing/2014/main" id="{65517616-C671-4F0E-BD7E-8C6ECCAC1725}"/>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79" name="矩形: 圆角 78">
            <a:extLst>
              <a:ext uri="{FF2B5EF4-FFF2-40B4-BE49-F238E27FC236}">
                <a16:creationId xmlns:a16="http://schemas.microsoft.com/office/drawing/2014/main" id="{035B8D2A-43A2-4407-A220-A149590E2EF7}"/>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0" name="组合 79">
            <a:extLst>
              <a:ext uri="{FF2B5EF4-FFF2-40B4-BE49-F238E27FC236}">
                <a16:creationId xmlns:a16="http://schemas.microsoft.com/office/drawing/2014/main" id="{81F51E45-3002-44CF-938B-2F25F6CDD35B}"/>
              </a:ext>
            </a:extLst>
          </p:cNvPr>
          <p:cNvGrpSpPr/>
          <p:nvPr userDrawn="1"/>
        </p:nvGrpSpPr>
        <p:grpSpPr>
          <a:xfrm>
            <a:off x="237423" y="135299"/>
            <a:ext cx="847682" cy="847682"/>
            <a:chOff x="237423" y="135299"/>
            <a:chExt cx="847682" cy="847682"/>
          </a:xfrm>
        </p:grpSpPr>
        <p:sp>
          <p:nvSpPr>
            <p:cNvPr id="81" name="椭圆 80">
              <a:extLst>
                <a:ext uri="{FF2B5EF4-FFF2-40B4-BE49-F238E27FC236}">
                  <a16:creationId xmlns:a16="http://schemas.microsoft.com/office/drawing/2014/main" id="{A2075834-7CF6-49DC-906C-7027DB9B2AA9}"/>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2" name="组合 81">
              <a:extLst>
                <a:ext uri="{FF2B5EF4-FFF2-40B4-BE49-F238E27FC236}">
                  <a16:creationId xmlns:a16="http://schemas.microsoft.com/office/drawing/2014/main" id="{6513DCB0-0172-446C-9035-63937335E324}"/>
                </a:ext>
              </a:extLst>
            </p:cNvPr>
            <p:cNvGrpSpPr/>
            <p:nvPr/>
          </p:nvGrpSpPr>
          <p:grpSpPr>
            <a:xfrm>
              <a:off x="293735" y="191234"/>
              <a:ext cx="735058" cy="735811"/>
              <a:chOff x="3497262" y="849313"/>
              <a:chExt cx="4651376" cy="4656138"/>
            </a:xfrm>
            <a:solidFill>
              <a:schemeClr val="accent1"/>
            </a:solidFill>
          </p:grpSpPr>
          <p:sp>
            <p:nvSpPr>
              <p:cNvPr id="83" name="Freeform 7">
                <a:extLst>
                  <a:ext uri="{FF2B5EF4-FFF2-40B4-BE49-F238E27FC236}">
                    <a16:creationId xmlns:a16="http://schemas.microsoft.com/office/drawing/2014/main" id="{54379FBD-1B40-4C81-B7C3-A89D5C546C91}"/>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9">
                <a:extLst>
                  <a:ext uri="{FF2B5EF4-FFF2-40B4-BE49-F238E27FC236}">
                    <a16:creationId xmlns:a16="http://schemas.microsoft.com/office/drawing/2014/main" id="{AEC09464-0138-4C5E-A848-E65478086F1F}"/>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0">
                <a:extLst>
                  <a:ext uri="{FF2B5EF4-FFF2-40B4-BE49-F238E27FC236}">
                    <a16:creationId xmlns:a16="http://schemas.microsoft.com/office/drawing/2014/main" id="{789E8E97-3F90-4DD1-98BC-19E9638F23E7}"/>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1">
                <a:extLst>
                  <a:ext uri="{FF2B5EF4-FFF2-40B4-BE49-F238E27FC236}">
                    <a16:creationId xmlns:a16="http://schemas.microsoft.com/office/drawing/2014/main" id="{C37C9AF7-AF48-45D4-BC05-465450B9C3F9}"/>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2">
                <a:extLst>
                  <a:ext uri="{FF2B5EF4-FFF2-40B4-BE49-F238E27FC236}">
                    <a16:creationId xmlns:a16="http://schemas.microsoft.com/office/drawing/2014/main" id="{265CAAE2-2227-4638-A6B7-02152031967C}"/>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3">
                <a:extLst>
                  <a:ext uri="{FF2B5EF4-FFF2-40B4-BE49-F238E27FC236}">
                    <a16:creationId xmlns:a16="http://schemas.microsoft.com/office/drawing/2014/main" id="{245C728B-137A-4FC0-9C2C-2AADCB5DB06A}"/>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4">
                <a:extLst>
                  <a:ext uri="{FF2B5EF4-FFF2-40B4-BE49-F238E27FC236}">
                    <a16:creationId xmlns:a16="http://schemas.microsoft.com/office/drawing/2014/main" id="{35AE189C-633F-4879-B9AC-FEBAB8DD1668}"/>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5">
                <a:extLst>
                  <a:ext uri="{FF2B5EF4-FFF2-40B4-BE49-F238E27FC236}">
                    <a16:creationId xmlns:a16="http://schemas.microsoft.com/office/drawing/2014/main" id="{0DE9F9D0-D7F3-4EB3-98F9-2043C46E1BE7}"/>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6">
                <a:extLst>
                  <a:ext uri="{FF2B5EF4-FFF2-40B4-BE49-F238E27FC236}">
                    <a16:creationId xmlns:a16="http://schemas.microsoft.com/office/drawing/2014/main" id="{B0F6E88D-81B0-46BD-A491-CE05B563D033}"/>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7">
                <a:extLst>
                  <a:ext uri="{FF2B5EF4-FFF2-40B4-BE49-F238E27FC236}">
                    <a16:creationId xmlns:a16="http://schemas.microsoft.com/office/drawing/2014/main" id="{EFB5C5B7-B6DD-4B50-9930-25086831FE03}"/>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8">
                <a:extLst>
                  <a:ext uri="{FF2B5EF4-FFF2-40B4-BE49-F238E27FC236}">
                    <a16:creationId xmlns:a16="http://schemas.microsoft.com/office/drawing/2014/main" id="{3BACE896-075D-45CF-8441-C716D9169B6C}"/>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9">
                <a:extLst>
                  <a:ext uri="{FF2B5EF4-FFF2-40B4-BE49-F238E27FC236}">
                    <a16:creationId xmlns:a16="http://schemas.microsoft.com/office/drawing/2014/main" id="{E2F4A89B-6E56-48F5-84E7-1EBB2B41A0E6}"/>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0">
                <a:extLst>
                  <a:ext uri="{FF2B5EF4-FFF2-40B4-BE49-F238E27FC236}">
                    <a16:creationId xmlns:a16="http://schemas.microsoft.com/office/drawing/2014/main" id="{6C9F540E-34FB-4102-8FFC-CA87241132CF}"/>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1">
                <a:extLst>
                  <a:ext uri="{FF2B5EF4-FFF2-40B4-BE49-F238E27FC236}">
                    <a16:creationId xmlns:a16="http://schemas.microsoft.com/office/drawing/2014/main" id="{833E333D-5631-4C2A-AEDF-627AA1BF02DB}"/>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2">
                <a:extLst>
                  <a:ext uri="{FF2B5EF4-FFF2-40B4-BE49-F238E27FC236}">
                    <a16:creationId xmlns:a16="http://schemas.microsoft.com/office/drawing/2014/main" id="{2724BC0C-1A87-4833-A5A8-FAD68175A0F2}"/>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3">
                <a:extLst>
                  <a:ext uri="{FF2B5EF4-FFF2-40B4-BE49-F238E27FC236}">
                    <a16:creationId xmlns:a16="http://schemas.microsoft.com/office/drawing/2014/main" id="{B96CF82B-3BE5-4537-A9C7-7C20215E28A9}"/>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4">
                <a:extLst>
                  <a:ext uri="{FF2B5EF4-FFF2-40B4-BE49-F238E27FC236}">
                    <a16:creationId xmlns:a16="http://schemas.microsoft.com/office/drawing/2014/main" id="{F7568CF8-8451-4548-97C9-560C775D7CDE}"/>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5">
                <a:extLst>
                  <a:ext uri="{FF2B5EF4-FFF2-40B4-BE49-F238E27FC236}">
                    <a16:creationId xmlns:a16="http://schemas.microsoft.com/office/drawing/2014/main" id="{8FFD4888-CD80-4838-8FCC-274A2A3FE7DC}"/>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6">
                <a:extLst>
                  <a:ext uri="{FF2B5EF4-FFF2-40B4-BE49-F238E27FC236}">
                    <a16:creationId xmlns:a16="http://schemas.microsoft.com/office/drawing/2014/main" id="{F23A028B-60D1-4DC9-B53C-88CFE039CD1B}"/>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7">
                <a:extLst>
                  <a:ext uri="{FF2B5EF4-FFF2-40B4-BE49-F238E27FC236}">
                    <a16:creationId xmlns:a16="http://schemas.microsoft.com/office/drawing/2014/main" id="{46806C70-31E5-4A59-ACAF-A9397D4C0978}"/>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8">
                <a:extLst>
                  <a:ext uri="{FF2B5EF4-FFF2-40B4-BE49-F238E27FC236}">
                    <a16:creationId xmlns:a16="http://schemas.microsoft.com/office/drawing/2014/main" id="{42067DC2-839F-4D21-8271-487B4B7BC5EE}"/>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9">
                <a:extLst>
                  <a:ext uri="{FF2B5EF4-FFF2-40B4-BE49-F238E27FC236}">
                    <a16:creationId xmlns:a16="http://schemas.microsoft.com/office/drawing/2014/main" id="{CC961280-6D51-41BD-9904-9B9C59B2E132}"/>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30">
                <a:extLst>
                  <a:ext uri="{FF2B5EF4-FFF2-40B4-BE49-F238E27FC236}">
                    <a16:creationId xmlns:a16="http://schemas.microsoft.com/office/drawing/2014/main" id="{726FCAA5-C384-47B2-BA6F-D8040E2C650F}"/>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31">
                <a:extLst>
                  <a:ext uri="{FF2B5EF4-FFF2-40B4-BE49-F238E27FC236}">
                    <a16:creationId xmlns:a16="http://schemas.microsoft.com/office/drawing/2014/main" id="{278E199E-2982-4E5B-99AF-795D3C20AB2A}"/>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32">
                <a:extLst>
                  <a:ext uri="{FF2B5EF4-FFF2-40B4-BE49-F238E27FC236}">
                    <a16:creationId xmlns:a16="http://schemas.microsoft.com/office/drawing/2014/main" id="{083E4AFF-503E-4375-8663-9C19CB98758D}"/>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33">
                <a:extLst>
                  <a:ext uri="{FF2B5EF4-FFF2-40B4-BE49-F238E27FC236}">
                    <a16:creationId xmlns:a16="http://schemas.microsoft.com/office/drawing/2014/main" id="{257034F5-A5CE-4867-B766-CEAF5FDF19E0}"/>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34">
                <a:extLst>
                  <a:ext uri="{FF2B5EF4-FFF2-40B4-BE49-F238E27FC236}">
                    <a16:creationId xmlns:a16="http://schemas.microsoft.com/office/drawing/2014/main" id="{B677324F-5B8A-40C4-8391-10536492A417}"/>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46">
                <a:extLst>
                  <a:ext uri="{FF2B5EF4-FFF2-40B4-BE49-F238E27FC236}">
                    <a16:creationId xmlns:a16="http://schemas.microsoft.com/office/drawing/2014/main" id="{33C5FBA6-8425-41A9-BB6D-6D07D770B9B1}"/>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47">
                <a:extLst>
                  <a:ext uri="{FF2B5EF4-FFF2-40B4-BE49-F238E27FC236}">
                    <a16:creationId xmlns:a16="http://schemas.microsoft.com/office/drawing/2014/main" id="{1EAEC72F-212E-446C-AC8E-51B5AAE56696}"/>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8">
                <a:extLst>
                  <a:ext uri="{FF2B5EF4-FFF2-40B4-BE49-F238E27FC236}">
                    <a16:creationId xmlns:a16="http://schemas.microsoft.com/office/drawing/2014/main" id="{D50BB0F3-91EE-4F6E-9DEB-F28A167C0917}"/>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9">
                <a:extLst>
                  <a:ext uri="{FF2B5EF4-FFF2-40B4-BE49-F238E27FC236}">
                    <a16:creationId xmlns:a16="http://schemas.microsoft.com/office/drawing/2014/main" id="{047F238E-6F04-470C-82C7-C3232EF59302}"/>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50">
                <a:extLst>
                  <a:ext uri="{FF2B5EF4-FFF2-40B4-BE49-F238E27FC236}">
                    <a16:creationId xmlns:a16="http://schemas.microsoft.com/office/drawing/2014/main" id="{F35DFDBF-6605-4D02-9DCA-56168E3C5052}"/>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51">
                <a:extLst>
                  <a:ext uri="{FF2B5EF4-FFF2-40B4-BE49-F238E27FC236}">
                    <a16:creationId xmlns:a16="http://schemas.microsoft.com/office/drawing/2014/main" id="{90CCF1FE-F9BC-445B-B66C-213050E2C6AC}"/>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52">
                <a:extLst>
                  <a:ext uri="{FF2B5EF4-FFF2-40B4-BE49-F238E27FC236}">
                    <a16:creationId xmlns:a16="http://schemas.microsoft.com/office/drawing/2014/main" id="{D905DB53-A024-4886-ACAE-105074A95981}"/>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53">
                <a:extLst>
                  <a:ext uri="{FF2B5EF4-FFF2-40B4-BE49-F238E27FC236}">
                    <a16:creationId xmlns:a16="http://schemas.microsoft.com/office/drawing/2014/main" id="{AEA2733B-C491-413B-9F77-12194F2518BE}"/>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54">
                <a:extLst>
                  <a:ext uri="{FF2B5EF4-FFF2-40B4-BE49-F238E27FC236}">
                    <a16:creationId xmlns:a16="http://schemas.microsoft.com/office/drawing/2014/main" id="{C5573E1C-CC07-42B3-8560-71EDBB4AE005}"/>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55">
                <a:extLst>
                  <a:ext uri="{FF2B5EF4-FFF2-40B4-BE49-F238E27FC236}">
                    <a16:creationId xmlns:a16="http://schemas.microsoft.com/office/drawing/2014/main" id="{1C624D3D-4DBD-4AF7-AC6F-E17D0ED28F73}"/>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6">
                <a:extLst>
                  <a:ext uri="{FF2B5EF4-FFF2-40B4-BE49-F238E27FC236}">
                    <a16:creationId xmlns:a16="http://schemas.microsoft.com/office/drawing/2014/main" id="{E164F06B-EDA0-41A2-AF5E-DB23B82EE88D}"/>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7">
                <a:extLst>
                  <a:ext uri="{FF2B5EF4-FFF2-40B4-BE49-F238E27FC236}">
                    <a16:creationId xmlns:a16="http://schemas.microsoft.com/office/drawing/2014/main" id="{A74A5B77-777E-41BC-8226-CD1747C014EF}"/>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58">
                <a:extLst>
                  <a:ext uri="{FF2B5EF4-FFF2-40B4-BE49-F238E27FC236}">
                    <a16:creationId xmlns:a16="http://schemas.microsoft.com/office/drawing/2014/main" id="{FE43F964-C3BF-402E-850B-BBEBB8BB8D4D}"/>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23" name="文本占位符 65">
            <a:extLst>
              <a:ext uri="{FF2B5EF4-FFF2-40B4-BE49-F238E27FC236}">
                <a16:creationId xmlns:a16="http://schemas.microsoft.com/office/drawing/2014/main" id="{DA6439BD-1319-42E7-98A9-1FEA02E6A1A2}"/>
              </a:ext>
            </a:extLst>
          </p:cNvPr>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1459850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双人介绍">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E6AFB2F1-50F3-4A88-875A-A4CBB56723FC}"/>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a:extLst>
                <a:ext uri="{FF2B5EF4-FFF2-40B4-BE49-F238E27FC236}">
                  <a16:creationId xmlns:a16="http://schemas.microsoft.com/office/drawing/2014/main" id="{8F92E488-E117-4FA0-8338-0061F7FE943B}"/>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a:extLst>
                <a:ext uri="{FF2B5EF4-FFF2-40B4-BE49-F238E27FC236}">
                  <a16:creationId xmlns:a16="http://schemas.microsoft.com/office/drawing/2014/main" id="{DFCE4918-A96B-427E-8510-572712F198D7}"/>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a:extLst>
                <a:ext uri="{FF2B5EF4-FFF2-40B4-BE49-F238E27FC236}">
                  <a16:creationId xmlns:a16="http://schemas.microsoft.com/office/drawing/2014/main" id="{D0BD6987-792C-4AFE-96FF-3D932E069660}"/>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a:extLst>
                <a:ext uri="{FF2B5EF4-FFF2-40B4-BE49-F238E27FC236}">
                  <a16:creationId xmlns:a16="http://schemas.microsoft.com/office/drawing/2014/main" id="{2C583795-5E83-4D06-A9CA-4DFA5ACACDA5}"/>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a:extLst>
                <a:ext uri="{FF2B5EF4-FFF2-40B4-BE49-F238E27FC236}">
                  <a16:creationId xmlns:a16="http://schemas.microsoft.com/office/drawing/2014/main" id="{714FC9DD-229B-4403-827D-5DCABBB886D0}"/>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a:extLst>
                <a:ext uri="{FF2B5EF4-FFF2-40B4-BE49-F238E27FC236}">
                  <a16:creationId xmlns:a16="http://schemas.microsoft.com/office/drawing/2014/main" id="{A92BCBA2-B09C-4DFC-BD47-0AD5D4E85CED}"/>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a:extLst>
                <a:ext uri="{FF2B5EF4-FFF2-40B4-BE49-F238E27FC236}">
                  <a16:creationId xmlns:a16="http://schemas.microsoft.com/office/drawing/2014/main" id="{B715171A-5531-4011-9D02-8ADBAC29347A}"/>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a:extLst>
                <a:ext uri="{FF2B5EF4-FFF2-40B4-BE49-F238E27FC236}">
                  <a16:creationId xmlns:a16="http://schemas.microsoft.com/office/drawing/2014/main" id="{C04E03F7-86FD-44DB-A01D-1532DE22E15A}"/>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a:extLst>
                <a:ext uri="{FF2B5EF4-FFF2-40B4-BE49-F238E27FC236}">
                  <a16:creationId xmlns:a16="http://schemas.microsoft.com/office/drawing/2014/main" id="{7F9B46B0-86F5-4505-B3BA-F46133EFD2CD}"/>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a:extLst>
                <a:ext uri="{FF2B5EF4-FFF2-40B4-BE49-F238E27FC236}">
                  <a16:creationId xmlns:a16="http://schemas.microsoft.com/office/drawing/2014/main" id="{19F3356C-2371-46A5-BF9F-04F3443EF60A}"/>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a:extLst>
                <a:ext uri="{FF2B5EF4-FFF2-40B4-BE49-F238E27FC236}">
                  <a16:creationId xmlns:a16="http://schemas.microsoft.com/office/drawing/2014/main" id="{105CEDF0-A180-4613-B968-212F57F147E6}"/>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a:extLst>
                <a:ext uri="{FF2B5EF4-FFF2-40B4-BE49-F238E27FC236}">
                  <a16:creationId xmlns:a16="http://schemas.microsoft.com/office/drawing/2014/main" id="{A50891E9-CB53-455B-809D-93E038FA6B55}"/>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a:extLst>
                <a:ext uri="{FF2B5EF4-FFF2-40B4-BE49-F238E27FC236}">
                  <a16:creationId xmlns:a16="http://schemas.microsoft.com/office/drawing/2014/main" id="{0DC2F24F-3905-45E2-8014-EF2847D4DE72}"/>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a:extLst>
                <a:ext uri="{FF2B5EF4-FFF2-40B4-BE49-F238E27FC236}">
                  <a16:creationId xmlns:a16="http://schemas.microsoft.com/office/drawing/2014/main" id="{7BEC0843-6264-4CD8-ACA0-B825B24BE85C}"/>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3" name="日期占位符 2">
            <a:extLst>
              <a:ext uri="{FF2B5EF4-FFF2-40B4-BE49-F238E27FC236}">
                <a16:creationId xmlns:a16="http://schemas.microsoft.com/office/drawing/2014/main" id="{8D78DC04-DFD2-4009-A81D-7DEF86ABF1E2}"/>
              </a:ext>
            </a:extLst>
          </p:cNvPr>
          <p:cNvSpPr>
            <a:spLocks noGrp="1"/>
          </p:cNvSpPr>
          <p:nvPr>
            <p:ph type="dt" sz="half" idx="10"/>
          </p:nvPr>
        </p:nvSpPr>
        <p:spPr/>
        <p:txBody>
          <a:bodyPr/>
          <a:lstStyle/>
          <a:p>
            <a:fld id="{DD96C455-D181-459A-8014-67AAEFFCA7C2}" type="datetimeFigureOut">
              <a:rPr lang="zh-CN" altLang="en-US" smtClean="0"/>
              <a:t>2025/11/29</a:t>
            </a:fld>
            <a:endParaRPr lang="zh-CN" altLang="en-US"/>
          </a:p>
        </p:txBody>
      </p:sp>
      <p:sp>
        <p:nvSpPr>
          <p:cNvPr id="4" name="页脚占位符 3">
            <a:extLst>
              <a:ext uri="{FF2B5EF4-FFF2-40B4-BE49-F238E27FC236}">
                <a16:creationId xmlns:a16="http://schemas.microsoft.com/office/drawing/2014/main" id="{FC6A0355-C186-4732-8E35-F9B915A270F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E6BA42A-F6F7-40C7-8197-1C3F36684A6C}"/>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6" name="矩形: 圆角 5">
            <a:extLst>
              <a:ext uri="{FF2B5EF4-FFF2-40B4-BE49-F238E27FC236}">
                <a16:creationId xmlns:a16="http://schemas.microsoft.com/office/drawing/2014/main" id="{EE37D6DB-F08F-4C14-8056-BCC83AF889A9}"/>
              </a:ext>
            </a:extLst>
          </p:cNvPr>
          <p:cNvSpPr/>
          <p:nvPr userDrawn="1"/>
        </p:nvSpPr>
        <p:spPr>
          <a:xfrm>
            <a:off x="689270" y="1262131"/>
            <a:ext cx="10842684" cy="2286000"/>
          </a:xfrm>
          <a:prstGeom prst="roundRect">
            <a:avLst>
              <a:gd name="adj" fmla="val 50000"/>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9644A2B7-DCD1-4695-AE9C-FD0D20560445}"/>
              </a:ext>
            </a:extLst>
          </p:cNvPr>
          <p:cNvSpPr/>
          <p:nvPr userDrawn="1"/>
        </p:nvSpPr>
        <p:spPr>
          <a:xfrm>
            <a:off x="689270" y="3726269"/>
            <a:ext cx="10842684" cy="2286000"/>
          </a:xfrm>
          <a:prstGeom prst="roundRect">
            <a:avLst>
              <a:gd name="adj" fmla="val 50000"/>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图片占位符 16">
            <a:extLst>
              <a:ext uri="{FF2B5EF4-FFF2-40B4-BE49-F238E27FC236}">
                <a16:creationId xmlns:a16="http://schemas.microsoft.com/office/drawing/2014/main" id="{53D80B27-EF4A-442F-8B99-161E4C9612C3}"/>
              </a:ext>
            </a:extLst>
          </p:cNvPr>
          <p:cNvSpPr>
            <a:spLocks noGrp="1"/>
          </p:cNvSpPr>
          <p:nvPr>
            <p:ph type="pic" sz="quarter" idx="13"/>
          </p:nvPr>
        </p:nvSpPr>
        <p:spPr>
          <a:xfrm>
            <a:off x="819151" y="1376166"/>
            <a:ext cx="2052066" cy="2052834"/>
          </a:xfrm>
          <a:prstGeom prst="ellipse">
            <a:avLst/>
          </a:prstGeom>
        </p:spPr>
        <p:txBody>
          <a:bodyPr/>
          <a:lstStyle/>
          <a:p>
            <a:endParaRPr lang="zh-CN" altLang="en-US"/>
          </a:p>
        </p:txBody>
      </p:sp>
      <p:sp>
        <p:nvSpPr>
          <p:cNvPr id="18" name="图片占位符 16">
            <a:extLst>
              <a:ext uri="{FF2B5EF4-FFF2-40B4-BE49-F238E27FC236}">
                <a16:creationId xmlns:a16="http://schemas.microsoft.com/office/drawing/2014/main" id="{B35CDC35-D144-4500-A489-A85565087D64}"/>
              </a:ext>
            </a:extLst>
          </p:cNvPr>
          <p:cNvSpPr>
            <a:spLocks noGrp="1"/>
          </p:cNvSpPr>
          <p:nvPr>
            <p:ph type="pic" sz="quarter" idx="14"/>
          </p:nvPr>
        </p:nvSpPr>
        <p:spPr>
          <a:xfrm flipH="1">
            <a:off x="9344050" y="3851644"/>
            <a:ext cx="2052066" cy="2052834"/>
          </a:xfrm>
          <a:prstGeom prst="ellipse">
            <a:avLst/>
          </a:prstGeom>
        </p:spPr>
        <p:txBody>
          <a:bodyPr/>
          <a:lstStyle/>
          <a:p>
            <a:endParaRPr lang="zh-CN" altLang="en-US"/>
          </a:p>
        </p:txBody>
      </p:sp>
      <p:sp>
        <p:nvSpPr>
          <p:cNvPr id="34" name="文本框 33">
            <a:extLst>
              <a:ext uri="{FF2B5EF4-FFF2-40B4-BE49-F238E27FC236}">
                <a16:creationId xmlns:a16="http://schemas.microsoft.com/office/drawing/2014/main" id="{B50BBC86-1EB7-418E-A96B-70D29C1F4FD2}"/>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81" name="矩形: 圆角 80">
            <a:extLst>
              <a:ext uri="{FF2B5EF4-FFF2-40B4-BE49-F238E27FC236}">
                <a16:creationId xmlns:a16="http://schemas.microsoft.com/office/drawing/2014/main" id="{DD033D8C-FD83-4935-8519-727E3F185A28}"/>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2" name="组合 81">
            <a:extLst>
              <a:ext uri="{FF2B5EF4-FFF2-40B4-BE49-F238E27FC236}">
                <a16:creationId xmlns:a16="http://schemas.microsoft.com/office/drawing/2014/main" id="{A0FBFC7E-BE3F-4FC8-89B1-658D05DBB580}"/>
              </a:ext>
            </a:extLst>
          </p:cNvPr>
          <p:cNvGrpSpPr/>
          <p:nvPr userDrawn="1"/>
        </p:nvGrpSpPr>
        <p:grpSpPr>
          <a:xfrm>
            <a:off x="237423" y="135299"/>
            <a:ext cx="847682" cy="847682"/>
            <a:chOff x="237423" y="135299"/>
            <a:chExt cx="847682" cy="847682"/>
          </a:xfrm>
        </p:grpSpPr>
        <p:sp>
          <p:nvSpPr>
            <p:cNvPr id="83" name="椭圆 82">
              <a:extLst>
                <a:ext uri="{FF2B5EF4-FFF2-40B4-BE49-F238E27FC236}">
                  <a16:creationId xmlns:a16="http://schemas.microsoft.com/office/drawing/2014/main" id="{6E3E64F9-E9EF-4745-B440-D23424BB8703}"/>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4" name="组合 83">
              <a:extLst>
                <a:ext uri="{FF2B5EF4-FFF2-40B4-BE49-F238E27FC236}">
                  <a16:creationId xmlns:a16="http://schemas.microsoft.com/office/drawing/2014/main" id="{6C87D0BF-D3EC-4964-AF60-3D1F1D7D4077}"/>
                </a:ext>
              </a:extLst>
            </p:cNvPr>
            <p:cNvGrpSpPr/>
            <p:nvPr/>
          </p:nvGrpSpPr>
          <p:grpSpPr>
            <a:xfrm>
              <a:off x="293735" y="191234"/>
              <a:ext cx="735058" cy="735811"/>
              <a:chOff x="3497262" y="849313"/>
              <a:chExt cx="4651376" cy="4656138"/>
            </a:xfrm>
            <a:solidFill>
              <a:schemeClr val="accent1"/>
            </a:solidFill>
          </p:grpSpPr>
          <p:sp>
            <p:nvSpPr>
              <p:cNvPr id="85" name="Freeform 7">
                <a:extLst>
                  <a:ext uri="{FF2B5EF4-FFF2-40B4-BE49-F238E27FC236}">
                    <a16:creationId xmlns:a16="http://schemas.microsoft.com/office/drawing/2014/main" id="{0FAA630A-25F4-4E39-8A46-B5756EBEC878}"/>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9">
                <a:extLst>
                  <a:ext uri="{FF2B5EF4-FFF2-40B4-BE49-F238E27FC236}">
                    <a16:creationId xmlns:a16="http://schemas.microsoft.com/office/drawing/2014/main" id="{CB9FC382-D315-4926-BC19-CB3655A574E4}"/>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0">
                <a:extLst>
                  <a:ext uri="{FF2B5EF4-FFF2-40B4-BE49-F238E27FC236}">
                    <a16:creationId xmlns:a16="http://schemas.microsoft.com/office/drawing/2014/main" id="{2EF4FA44-18DD-44BC-85A1-FF62232953C4}"/>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1">
                <a:extLst>
                  <a:ext uri="{FF2B5EF4-FFF2-40B4-BE49-F238E27FC236}">
                    <a16:creationId xmlns:a16="http://schemas.microsoft.com/office/drawing/2014/main" id="{2C8D4B72-88A0-4DCC-A8DF-6EA1318A331A}"/>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2">
                <a:extLst>
                  <a:ext uri="{FF2B5EF4-FFF2-40B4-BE49-F238E27FC236}">
                    <a16:creationId xmlns:a16="http://schemas.microsoft.com/office/drawing/2014/main" id="{DE21D8E3-26D8-4BE7-BAC0-FB1C56270B94}"/>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3">
                <a:extLst>
                  <a:ext uri="{FF2B5EF4-FFF2-40B4-BE49-F238E27FC236}">
                    <a16:creationId xmlns:a16="http://schemas.microsoft.com/office/drawing/2014/main" id="{801C8846-04DB-4190-A303-6B0F2108E77D}"/>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4">
                <a:extLst>
                  <a:ext uri="{FF2B5EF4-FFF2-40B4-BE49-F238E27FC236}">
                    <a16:creationId xmlns:a16="http://schemas.microsoft.com/office/drawing/2014/main" id="{04F56896-89D2-4E02-9320-FADE7E46EB08}"/>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5">
                <a:extLst>
                  <a:ext uri="{FF2B5EF4-FFF2-40B4-BE49-F238E27FC236}">
                    <a16:creationId xmlns:a16="http://schemas.microsoft.com/office/drawing/2014/main" id="{11358C19-F136-4660-9AC5-F089F6ACC13A}"/>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6">
                <a:extLst>
                  <a:ext uri="{FF2B5EF4-FFF2-40B4-BE49-F238E27FC236}">
                    <a16:creationId xmlns:a16="http://schemas.microsoft.com/office/drawing/2014/main" id="{2E9A6A28-E2FB-4C74-B8AD-8C9EBF094570}"/>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7">
                <a:extLst>
                  <a:ext uri="{FF2B5EF4-FFF2-40B4-BE49-F238E27FC236}">
                    <a16:creationId xmlns:a16="http://schemas.microsoft.com/office/drawing/2014/main" id="{CC38B499-B6F3-4CEB-B3B5-5B7A4D8318DD}"/>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8">
                <a:extLst>
                  <a:ext uri="{FF2B5EF4-FFF2-40B4-BE49-F238E27FC236}">
                    <a16:creationId xmlns:a16="http://schemas.microsoft.com/office/drawing/2014/main" id="{97EA0193-1A35-49E8-922F-8E1E6B89785E}"/>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9">
                <a:extLst>
                  <a:ext uri="{FF2B5EF4-FFF2-40B4-BE49-F238E27FC236}">
                    <a16:creationId xmlns:a16="http://schemas.microsoft.com/office/drawing/2014/main" id="{342A6D35-921D-4434-8E17-FFBFB6ECC8CA}"/>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0">
                <a:extLst>
                  <a:ext uri="{FF2B5EF4-FFF2-40B4-BE49-F238E27FC236}">
                    <a16:creationId xmlns:a16="http://schemas.microsoft.com/office/drawing/2014/main" id="{5A90669E-A68A-4BE6-BB9D-C3AE8D8AF87B}"/>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1">
                <a:extLst>
                  <a:ext uri="{FF2B5EF4-FFF2-40B4-BE49-F238E27FC236}">
                    <a16:creationId xmlns:a16="http://schemas.microsoft.com/office/drawing/2014/main" id="{ABB29E96-C700-40B7-938C-2A82C04621ED}"/>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2">
                <a:extLst>
                  <a:ext uri="{FF2B5EF4-FFF2-40B4-BE49-F238E27FC236}">
                    <a16:creationId xmlns:a16="http://schemas.microsoft.com/office/drawing/2014/main" id="{374DE00F-983B-4146-A5E5-990BEEB6847A}"/>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3">
                <a:extLst>
                  <a:ext uri="{FF2B5EF4-FFF2-40B4-BE49-F238E27FC236}">
                    <a16:creationId xmlns:a16="http://schemas.microsoft.com/office/drawing/2014/main" id="{121FDA46-8CE1-4785-869D-E004294769DA}"/>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4">
                <a:extLst>
                  <a:ext uri="{FF2B5EF4-FFF2-40B4-BE49-F238E27FC236}">
                    <a16:creationId xmlns:a16="http://schemas.microsoft.com/office/drawing/2014/main" id="{F0FB4093-D7C3-4612-A2C6-C004D88EB591}"/>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5">
                <a:extLst>
                  <a:ext uri="{FF2B5EF4-FFF2-40B4-BE49-F238E27FC236}">
                    <a16:creationId xmlns:a16="http://schemas.microsoft.com/office/drawing/2014/main" id="{3839738A-C478-4083-AB15-49B5F9DC4EB4}"/>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6">
                <a:extLst>
                  <a:ext uri="{FF2B5EF4-FFF2-40B4-BE49-F238E27FC236}">
                    <a16:creationId xmlns:a16="http://schemas.microsoft.com/office/drawing/2014/main" id="{528B2271-7A7F-4F1D-B411-D8BF0E39485F}"/>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7">
                <a:extLst>
                  <a:ext uri="{FF2B5EF4-FFF2-40B4-BE49-F238E27FC236}">
                    <a16:creationId xmlns:a16="http://schemas.microsoft.com/office/drawing/2014/main" id="{8567B9C5-6F1B-4207-845D-92BF6A4AA403}"/>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8">
                <a:extLst>
                  <a:ext uri="{FF2B5EF4-FFF2-40B4-BE49-F238E27FC236}">
                    <a16:creationId xmlns:a16="http://schemas.microsoft.com/office/drawing/2014/main" id="{BF90CAFA-2AF6-4C07-88E0-8A02C9D0379A}"/>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
                <a:extLst>
                  <a:ext uri="{FF2B5EF4-FFF2-40B4-BE49-F238E27FC236}">
                    <a16:creationId xmlns:a16="http://schemas.microsoft.com/office/drawing/2014/main" id="{474C04BA-EC23-46CA-8BC2-5C6160C19FDA}"/>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30">
                <a:extLst>
                  <a:ext uri="{FF2B5EF4-FFF2-40B4-BE49-F238E27FC236}">
                    <a16:creationId xmlns:a16="http://schemas.microsoft.com/office/drawing/2014/main" id="{FEDF5026-C8DC-4B08-BA57-3BB7949AE416}"/>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31">
                <a:extLst>
                  <a:ext uri="{FF2B5EF4-FFF2-40B4-BE49-F238E27FC236}">
                    <a16:creationId xmlns:a16="http://schemas.microsoft.com/office/drawing/2014/main" id="{EBF8ADFB-D7E6-473D-9BF5-150172450976}"/>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32">
                <a:extLst>
                  <a:ext uri="{FF2B5EF4-FFF2-40B4-BE49-F238E27FC236}">
                    <a16:creationId xmlns:a16="http://schemas.microsoft.com/office/drawing/2014/main" id="{A9D3F65A-C76E-4A35-B22A-709AF4BA6FEC}"/>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33">
                <a:extLst>
                  <a:ext uri="{FF2B5EF4-FFF2-40B4-BE49-F238E27FC236}">
                    <a16:creationId xmlns:a16="http://schemas.microsoft.com/office/drawing/2014/main" id="{D3898FC6-DEA3-4716-BFB9-4E8C402162B1}"/>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4">
                <a:extLst>
                  <a:ext uri="{FF2B5EF4-FFF2-40B4-BE49-F238E27FC236}">
                    <a16:creationId xmlns:a16="http://schemas.microsoft.com/office/drawing/2014/main" id="{21A987FC-BCEA-453D-89FE-6B09FD94A678}"/>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6">
                <a:extLst>
                  <a:ext uri="{FF2B5EF4-FFF2-40B4-BE49-F238E27FC236}">
                    <a16:creationId xmlns:a16="http://schemas.microsoft.com/office/drawing/2014/main" id="{176B237C-A27F-4F4A-8D5C-39C9E9642BEB}"/>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7">
                <a:extLst>
                  <a:ext uri="{FF2B5EF4-FFF2-40B4-BE49-F238E27FC236}">
                    <a16:creationId xmlns:a16="http://schemas.microsoft.com/office/drawing/2014/main" id="{ED1AA0D4-7D44-47BC-8D4B-724167D246DE}"/>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48">
                <a:extLst>
                  <a:ext uri="{FF2B5EF4-FFF2-40B4-BE49-F238E27FC236}">
                    <a16:creationId xmlns:a16="http://schemas.microsoft.com/office/drawing/2014/main" id="{35CF250E-231A-4F5D-A846-A1A771D7BCCE}"/>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49">
                <a:extLst>
                  <a:ext uri="{FF2B5EF4-FFF2-40B4-BE49-F238E27FC236}">
                    <a16:creationId xmlns:a16="http://schemas.microsoft.com/office/drawing/2014/main" id="{35866ADF-5F22-4B89-AB02-05B8F6B2A2A9}"/>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50">
                <a:extLst>
                  <a:ext uri="{FF2B5EF4-FFF2-40B4-BE49-F238E27FC236}">
                    <a16:creationId xmlns:a16="http://schemas.microsoft.com/office/drawing/2014/main" id="{A0AE03FB-8065-4548-800C-47F71FEB9910}"/>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51">
                <a:extLst>
                  <a:ext uri="{FF2B5EF4-FFF2-40B4-BE49-F238E27FC236}">
                    <a16:creationId xmlns:a16="http://schemas.microsoft.com/office/drawing/2014/main" id="{734E47FE-F046-4A78-AA16-687EA402DA04}"/>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52">
                <a:extLst>
                  <a:ext uri="{FF2B5EF4-FFF2-40B4-BE49-F238E27FC236}">
                    <a16:creationId xmlns:a16="http://schemas.microsoft.com/office/drawing/2014/main" id="{1157A3A9-8F71-4922-9630-D96D0C29A5C0}"/>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53">
                <a:extLst>
                  <a:ext uri="{FF2B5EF4-FFF2-40B4-BE49-F238E27FC236}">
                    <a16:creationId xmlns:a16="http://schemas.microsoft.com/office/drawing/2014/main" id="{F2A72F4B-67BF-4083-91A7-1D5245750DBF}"/>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4">
                <a:extLst>
                  <a:ext uri="{FF2B5EF4-FFF2-40B4-BE49-F238E27FC236}">
                    <a16:creationId xmlns:a16="http://schemas.microsoft.com/office/drawing/2014/main" id="{E77B7711-FDCA-4F86-BB8C-E2AC2BD398AE}"/>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5">
                <a:extLst>
                  <a:ext uri="{FF2B5EF4-FFF2-40B4-BE49-F238E27FC236}">
                    <a16:creationId xmlns:a16="http://schemas.microsoft.com/office/drawing/2014/main" id="{82B54152-DF2F-4091-9FA3-47994BDBC280}"/>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56">
                <a:extLst>
                  <a:ext uri="{FF2B5EF4-FFF2-40B4-BE49-F238E27FC236}">
                    <a16:creationId xmlns:a16="http://schemas.microsoft.com/office/drawing/2014/main" id="{8B9EA9CB-8BFC-432C-8C9A-DF058CA52000}"/>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57">
                <a:extLst>
                  <a:ext uri="{FF2B5EF4-FFF2-40B4-BE49-F238E27FC236}">
                    <a16:creationId xmlns:a16="http://schemas.microsoft.com/office/drawing/2014/main" id="{C2EF741E-73E1-43FA-B8E8-BFB79BC6C7C9}"/>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58">
                <a:extLst>
                  <a:ext uri="{FF2B5EF4-FFF2-40B4-BE49-F238E27FC236}">
                    <a16:creationId xmlns:a16="http://schemas.microsoft.com/office/drawing/2014/main" id="{33CBCE44-E616-4249-982D-7345F02888D0}"/>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25" name="文本占位符 65">
            <a:extLst>
              <a:ext uri="{FF2B5EF4-FFF2-40B4-BE49-F238E27FC236}">
                <a16:creationId xmlns:a16="http://schemas.microsoft.com/office/drawing/2014/main" id="{856BC79B-8F39-484B-8029-3046378FE9F7}"/>
              </a:ext>
            </a:extLst>
          </p:cNvPr>
          <p:cNvSpPr>
            <a:spLocks noGrp="1"/>
          </p:cNvSpPr>
          <p:nvPr>
            <p:ph type="body" idx="15"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3205461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三人介绍">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575B365E-4485-4899-969D-082C532EF42C}"/>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19" name="Freeform 19">
              <a:extLst>
                <a:ext uri="{FF2B5EF4-FFF2-40B4-BE49-F238E27FC236}">
                  <a16:creationId xmlns:a16="http://schemas.microsoft.com/office/drawing/2014/main" id="{4F691607-D047-4B9E-A274-06456D734FC0}"/>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0">
              <a:extLst>
                <a:ext uri="{FF2B5EF4-FFF2-40B4-BE49-F238E27FC236}">
                  <a16:creationId xmlns:a16="http://schemas.microsoft.com/office/drawing/2014/main" id="{2B3BBCF5-DF7D-4D77-9D9E-DF75DD8515D4}"/>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2">
              <a:extLst>
                <a:ext uri="{FF2B5EF4-FFF2-40B4-BE49-F238E27FC236}">
                  <a16:creationId xmlns:a16="http://schemas.microsoft.com/office/drawing/2014/main" id="{D7F88F7D-9A16-43E8-8BC2-DB0F2FA50789}"/>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3">
              <a:extLst>
                <a:ext uri="{FF2B5EF4-FFF2-40B4-BE49-F238E27FC236}">
                  <a16:creationId xmlns:a16="http://schemas.microsoft.com/office/drawing/2014/main" id="{F725189C-18DB-488F-AD32-3FBE05F4F064}"/>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4">
              <a:extLst>
                <a:ext uri="{FF2B5EF4-FFF2-40B4-BE49-F238E27FC236}">
                  <a16:creationId xmlns:a16="http://schemas.microsoft.com/office/drawing/2014/main" id="{4BF17168-410A-42DF-9ED7-AB391CAA16A7}"/>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5">
              <a:extLst>
                <a:ext uri="{FF2B5EF4-FFF2-40B4-BE49-F238E27FC236}">
                  <a16:creationId xmlns:a16="http://schemas.microsoft.com/office/drawing/2014/main" id="{75F0D723-81C2-40CE-B170-8E9F3CE101C3}"/>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6">
              <a:extLst>
                <a:ext uri="{FF2B5EF4-FFF2-40B4-BE49-F238E27FC236}">
                  <a16:creationId xmlns:a16="http://schemas.microsoft.com/office/drawing/2014/main" id="{883D534A-8519-417C-897D-1262AF50651D}"/>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1">
              <a:extLst>
                <a:ext uri="{FF2B5EF4-FFF2-40B4-BE49-F238E27FC236}">
                  <a16:creationId xmlns:a16="http://schemas.microsoft.com/office/drawing/2014/main" id="{3F9524DA-F43B-48B7-88AD-8358967FF212}"/>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3">
              <a:extLst>
                <a:ext uri="{FF2B5EF4-FFF2-40B4-BE49-F238E27FC236}">
                  <a16:creationId xmlns:a16="http://schemas.microsoft.com/office/drawing/2014/main" id="{AE044835-922E-4081-ACF8-DC975A0D0A92}"/>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5">
              <a:extLst>
                <a:ext uri="{FF2B5EF4-FFF2-40B4-BE49-F238E27FC236}">
                  <a16:creationId xmlns:a16="http://schemas.microsoft.com/office/drawing/2014/main" id="{BCEC684E-8E8B-44F8-9D3C-9D012AEFD661}"/>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6">
              <a:extLst>
                <a:ext uri="{FF2B5EF4-FFF2-40B4-BE49-F238E27FC236}">
                  <a16:creationId xmlns:a16="http://schemas.microsoft.com/office/drawing/2014/main" id="{F3AD3879-F506-4497-BAC8-834458A4E893}"/>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8">
              <a:extLst>
                <a:ext uri="{FF2B5EF4-FFF2-40B4-BE49-F238E27FC236}">
                  <a16:creationId xmlns:a16="http://schemas.microsoft.com/office/drawing/2014/main" id="{A9E8448F-161C-4AA5-A2FB-B652140480BA}"/>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9">
              <a:extLst>
                <a:ext uri="{FF2B5EF4-FFF2-40B4-BE49-F238E27FC236}">
                  <a16:creationId xmlns:a16="http://schemas.microsoft.com/office/drawing/2014/main" id="{B058C80E-3E09-4086-91B1-938C07327321}"/>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40">
              <a:extLst>
                <a:ext uri="{FF2B5EF4-FFF2-40B4-BE49-F238E27FC236}">
                  <a16:creationId xmlns:a16="http://schemas.microsoft.com/office/drawing/2014/main" id="{6E7284BC-807B-45D0-9BDC-4EA1932FCDE8}"/>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3" name="日期占位符 2">
            <a:extLst>
              <a:ext uri="{FF2B5EF4-FFF2-40B4-BE49-F238E27FC236}">
                <a16:creationId xmlns:a16="http://schemas.microsoft.com/office/drawing/2014/main" id="{EEDE9C44-89A3-410A-AC08-EC3C02EFA579}"/>
              </a:ext>
            </a:extLst>
          </p:cNvPr>
          <p:cNvSpPr>
            <a:spLocks noGrp="1"/>
          </p:cNvSpPr>
          <p:nvPr>
            <p:ph type="dt" sz="half" idx="10"/>
          </p:nvPr>
        </p:nvSpPr>
        <p:spPr/>
        <p:txBody>
          <a:bodyPr/>
          <a:lstStyle/>
          <a:p>
            <a:fld id="{DD96C455-D181-459A-8014-67AAEFFCA7C2}" type="datetimeFigureOut">
              <a:rPr lang="zh-CN" altLang="en-US" smtClean="0"/>
              <a:t>2025/11/29</a:t>
            </a:fld>
            <a:endParaRPr lang="zh-CN" altLang="en-US"/>
          </a:p>
        </p:txBody>
      </p:sp>
      <p:sp>
        <p:nvSpPr>
          <p:cNvPr id="4" name="页脚占位符 3">
            <a:extLst>
              <a:ext uri="{FF2B5EF4-FFF2-40B4-BE49-F238E27FC236}">
                <a16:creationId xmlns:a16="http://schemas.microsoft.com/office/drawing/2014/main" id="{87874B06-1C90-48DE-9422-75119484D0E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EC235D1-D3E2-4BEF-B903-43B328EDA9AB}"/>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9" name="任意多边形: 形状 8">
            <a:extLst>
              <a:ext uri="{FF2B5EF4-FFF2-40B4-BE49-F238E27FC236}">
                <a16:creationId xmlns:a16="http://schemas.microsoft.com/office/drawing/2014/main" id="{B3132F67-88B4-4450-AE02-17E56801FE78}"/>
              </a:ext>
            </a:extLst>
          </p:cNvPr>
          <p:cNvSpPr/>
          <p:nvPr userDrawn="1"/>
        </p:nvSpPr>
        <p:spPr>
          <a:xfrm>
            <a:off x="1175646" y="1134201"/>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7" fmla="*/ 1401455 w 2619936"/>
              <a:gd name="connsiteY7" fmla="*/ 140340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0" fmla="*/ 2619936 w 2619936"/>
              <a:gd name="connsiteY0" fmla="*/ 1311964 h 2620034"/>
              <a:gd name="connsiteX1" fmla="*/ 2613271 w 2619936"/>
              <a:gd name="connsiteY1" fmla="*/ 1443959 h 2620034"/>
              <a:gd name="connsiteX2" fmla="*/ 1310017 w 2619936"/>
              <a:gd name="connsiteY2" fmla="*/ 2620034 h 2620034"/>
              <a:gd name="connsiteX3" fmla="*/ 0 w 2619936"/>
              <a:gd name="connsiteY3" fmla="*/ 1310017 h 2620034"/>
              <a:gd name="connsiteX4" fmla="*/ 1176076 w 2619936"/>
              <a:gd name="connsiteY4" fmla="*/ 6764 h 2620034"/>
              <a:gd name="connsiteX5" fmla="*/ 1310015 w 2619936"/>
              <a:gd name="connsiteY5" fmla="*/ 0 h 262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任意多边形: 形状 9">
            <a:extLst>
              <a:ext uri="{FF2B5EF4-FFF2-40B4-BE49-F238E27FC236}">
                <a16:creationId xmlns:a16="http://schemas.microsoft.com/office/drawing/2014/main" id="{09F61FC3-D69D-43A0-BD89-632D21887442}"/>
              </a:ext>
            </a:extLst>
          </p:cNvPr>
          <p:cNvSpPr/>
          <p:nvPr userDrawn="1"/>
        </p:nvSpPr>
        <p:spPr>
          <a:xfrm>
            <a:off x="4601109" y="1129189"/>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7" fmla="*/ 1401455 w 2619936"/>
              <a:gd name="connsiteY7" fmla="*/ 140340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0" fmla="*/ 2619936 w 2619936"/>
              <a:gd name="connsiteY0" fmla="*/ 1311964 h 2620034"/>
              <a:gd name="connsiteX1" fmla="*/ 2613271 w 2619936"/>
              <a:gd name="connsiteY1" fmla="*/ 1443959 h 2620034"/>
              <a:gd name="connsiteX2" fmla="*/ 1310017 w 2619936"/>
              <a:gd name="connsiteY2" fmla="*/ 2620034 h 2620034"/>
              <a:gd name="connsiteX3" fmla="*/ 0 w 2619936"/>
              <a:gd name="connsiteY3" fmla="*/ 1310017 h 2620034"/>
              <a:gd name="connsiteX4" fmla="*/ 1176076 w 2619936"/>
              <a:gd name="connsiteY4" fmla="*/ 6764 h 2620034"/>
              <a:gd name="connsiteX5" fmla="*/ 1310015 w 2619936"/>
              <a:gd name="connsiteY5" fmla="*/ 0 h 262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任意多边形: 形状 10">
            <a:extLst>
              <a:ext uri="{FF2B5EF4-FFF2-40B4-BE49-F238E27FC236}">
                <a16:creationId xmlns:a16="http://schemas.microsoft.com/office/drawing/2014/main" id="{03212206-7059-4EE3-BA15-9BE27E629DDC}"/>
              </a:ext>
            </a:extLst>
          </p:cNvPr>
          <p:cNvSpPr/>
          <p:nvPr userDrawn="1"/>
        </p:nvSpPr>
        <p:spPr>
          <a:xfrm>
            <a:off x="8026573" y="1129189"/>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7" fmla="*/ 1401455 w 2619936"/>
              <a:gd name="connsiteY7" fmla="*/ 140340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0" fmla="*/ 2619936 w 2619936"/>
              <a:gd name="connsiteY0" fmla="*/ 1311964 h 2620034"/>
              <a:gd name="connsiteX1" fmla="*/ 2613271 w 2619936"/>
              <a:gd name="connsiteY1" fmla="*/ 1443959 h 2620034"/>
              <a:gd name="connsiteX2" fmla="*/ 1310017 w 2619936"/>
              <a:gd name="connsiteY2" fmla="*/ 2620034 h 2620034"/>
              <a:gd name="connsiteX3" fmla="*/ 0 w 2619936"/>
              <a:gd name="connsiteY3" fmla="*/ 1310017 h 2620034"/>
              <a:gd name="connsiteX4" fmla="*/ 1176076 w 2619936"/>
              <a:gd name="connsiteY4" fmla="*/ 6764 h 2620034"/>
              <a:gd name="connsiteX5" fmla="*/ 1310015 w 2619936"/>
              <a:gd name="connsiteY5" fmla="*/ 0 h 262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椭圆 11">
            <a:extLst>
              <a:ext uri="{FF2B5EF4-FFF2-40B4-BE49-F238E27FC236}">
                <a16:creationId xmlns:a16="http://schemas.microsoft.com/office/drawing/2014/main" id="{DDC176ED-3D39-4255-82B4-C94FCDA1275D}"/>
              </a:ext>
            </a:extLst>
          </p:cNvPr>
          <p:cNvSpPr/>
          <p:nvPr userDrawn="1"/>
        </p:nvSpPr>
        <p:spPr>
          <a:xfrm>
            <a:off x="3746818"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椭圆 12">
            <a:extLst>
              <a:ext uri="{FF2B5EF4-FFF2-40B4-BE49-F238E27FC236}">
                <a16:creationId xmlns:a16="http://schemas.microsoft.com/office/drawing/2014/main" id="{A3EB502E-1B6A-4D57-AFE0-2F165DA2AE71}"/>
              </a:ext>
            </a:extLst>
          </p:cNvPr>
          <p:cNvSpPr/>
          <p:nvPr userDrawn="1"/>
        </p:nvSpPr>
        <p:spPr>
          <a:xfrm>
            <a:off x="7241893"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椭圆 13">
            <a:extLst>
              <a:ext uri="{FF2B5EF4-FFF2-40B4-BE49-F238E27FC236}">
                <a16:creationId xmlns:a16="http://schemas.microsoft.com/office/drawing/2014/main" id="{76A99F11-7D6F-47D1-9EE2-73E49542C021}"/>
              </a:ext>
            </a:extLst>
          </p:cNvPr>
          <p:cNvSpPr/>
          <p:nvPr userDrawn="1"/>
        </p:nvSpPr>
        <p:spPr>
          <a:xfrm>
            <a:off x="10597745"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图片占位符 16">
            <a:extLst>
              <a:ext uri="{FF2B5EF4-FFF2-40B4-BE49-F238E27FC236}">
                <a16:creationId xmlns:a16="http://schemas.microsoft.com/office/drawing/2014/main" id="{963ADA0D-813F-4CAC-8E6E-A1619F94C1D6}"/>
              </a:ext>
            </a:extLst>
          </p:cNvPr>
          <p:cNvSpPr>
            <a:spLocks noGrp="1"/>
          </p:cNvSpPr>
          <p:nvPr>
            <p:ph type="pic" sz="quarter" idx="13"/>
          </p:nvPr>
        </p:nvSpPr>
        <p:spPr>
          <a:xfrm>
            <a:off x="1315435" y="1283230"/>
            <a:ext cx="2318937" cy="2319805"/>
          </a:xfrm>
          <a:prstGeom prst="ellipse">
            <a:avLst/>
          </a:prstGeom>
        </p:spPr>
        <p:txBody>
          <a:bodyPr/>
          <a:lstStyle/>
          <a:p>
            <a:endParaRPr lang="zh-CN" altLang="en-US"/>
          </a:p>
        </p:txBody>
      </p:sp>
      <p:sp>
        <p:nvSpPr>
          <p:cNvPr id="16" name="图片占位符 16">
            <a:extLst>
              <a:ext uri="{FF2B5EF4-FFF2-40B4-BE49-F238E27FC236}">
                <a16:creationId xmlns:a16="http://schemas.microsoft.com/office/drawing/2014/main" id="{9FAB6907-0D84-4C41-8A4D-8E0C7181FF27}"/>
              </a:ext>
            </a:extLst>
          </p:cNvPr>
          <p:cNvSpPr>
            <a:spLocks noGrp="1"/>
          </p:cNvSpPr>
          <p:nvPr>
            <p:ph type="pic" sz="quarter" idx="14"/>
          </p:nvPr>
        </p:nvSpPr>
        <p:spPr>
          <a:xfrm>
            <a:off x="4745356" y="1283230"/>
            <a:ext cx="2318937" cy="2319805"/>
          </a:xfrm>
          <a:prstGeom prst="ellipse">
            <a:avLst/>
          </a:prstGeom>
        </p:spPr>
        <p:txBody>
          <a:bodyPr/>
          <a:lstStyle/>
          <a:p>
            <a:endParaRPr lang="zh-CN" altLang="en-US"/>
          </a:p>
        </p:txBody>
      </p:sp>
      <p:sp>
        <p:nvSpPr>
          <p:cNvPr id="17" name="图片占位符 16">
            <a:extLst>
              <a:ext uri="{FF2B5EF4-FFF2-40B4-BE49-F238E27FC236}">
                <a16:creationId xmlns:a16="http://schemas.microsoft.com/office/drawing/2014/main" id="{1038B5F2-5256-4AFD-8D69-ED6303ACD1CB}"/>
              </a:ext>
            </a:extLst>
          </p:cNvPr>
          <p:cNvSpPr>
            <a:spLocks noGrp="1"/>
          </p:cNvSpPr>
          <p:nvPr>
            <p:ph type="pic" sz="quarter" idx="15"/>
          </p:nvPr>
        </p:nvSpPr>
        <p:spPr>
          <a:xfrm>
            <a:off x="8175278" y="1283230"/>
            <a:ext cx="2318937" cy="2319805"/>
          </a:xfrm>
          <a:prstGeom prst="ellipse">
            <a:avLst/>
          </a:prstGeom>
        </p:spPr>
        <p:txBody>
          <a:bodyPr/>
          <a:lstStyle/>
          <a:p>
            <a:endParaRPr lang="zh-CN" altLang="en-US"/>
          </a:p>
        </p:txBody>
      </p:sp>
      <p:sp>
        <p:nvSpPr>
          <p:cNvPr id="33" name="文本框 32">
            <a:extLst>
              <a:ext uri="{FF2B5EF4-FFF2-40B4-BE49-F238E27FC236}">
                <a16:creationId xmlns:a16="http://schemas.microsoft.com/office/drawing/2014/main" id="{8A07D026-E51E-4C26-A966-BEC534E00650}"/>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80" name="矩形: 圆角 79">
            <a:extLst>
              <a:ext uri="{FF2B5EF4-FFF2-40B4-BE49-F238E27FC236}">
                <a16:creationId xmlns:a16="http://schemas.microsoft.com/office/drawing/2014/main" id="{324DE871-CB40-4CF0-AEF0-5281E42ECF5D}"/>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1" name="组合 80">
            <a:extLst>
              <a:ext uri="{FF2B5EF4-FFF2-40B4-BE49-F238E27FC236}">
                <a16:creationId xmlns:a16="http://schemas.microsoft.com/office/drawing/2014/main" id="{D5F731EE-FE89-49B4-B861-A36617384AE1}"/>
              </a:ext>
            </a:extLst>
          </p:cNvPr>
          <p:cNvGrpSpPr/>
          <p:nvPr userDrawn="1"/>
        </p:nvGrpSpPr>
        <p:grpSpPr>
          <a:xfrm>
            <a:off x="237423" y="135299"/>
            <a:ext cx="847682" cy="847682"/>
            <a:chOff x="237423" y="135299"/>
            <a:chExt cx="847682" cy="847682"/>
          </a:xfrm>
        </p:grpSpPr>
        <p:sp>
          <p:nvSpPr>
            <p:cNvPr id="82" name="椭圆 81">
              <a:extLst>
                <a:ext uri="{FF2B5EF4-FFF2-40B4-BE49-F238E27FC236}">
                  <a16:creationId xmlns:a16="http://schemas.microsoft.com/office/drawing/2014/main" id="{41701585-E658-4EB0-A1EB-3D95843CB71E}"/>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a:extLst>
                <a:ext uri="{FF2B5EF4-FFF2-40B4-BE49-F238E27FC236}">
                  <a16:creationId xmlns:a16="http://schemas.microsoft.com/office/drawing/2014/main" id="{0649AB8A-9D43-40B3-8BD5-8FD0CC693653}"/>
                </a:ext>
              </a:extLst>
            </p:cNvPr>
            <p:cNvGrpSpPr/>
            <p:nvPr/>
          </p:nvGrpSpPr>
          <p:grpSpPr>
            <a:xfrm>
              <a:off x="293735" y="191234"/>
              <a:ext cx="735058" cy="735811"/>
              <a:chOff x="3497262" y="849313"/>
              <a:chExt cx="4651376" cy="4656138"/>
            </a:xfrm>
            <a:solidFill>
              <a:schemeClr val="accent1"/>
            </a:solidFill>
          </p:grpSpPr>
          <p:sp>
            <p:nvSpPr>
              <p:cNvPr id="84" name="Freeform 7">
                <a:extLst>
                  <a:ext uri="{FF2B5EF4-FFF2-40B4-BE49-F238E27FC236}">
                    <a16:creationId xmlns:a16="http://schemas.microsoft.com/office/drawing/2014/main" id="{AC79949B-2EE0-4BA3-AB9A-5A0CF34F03FB}"/>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9">
                <a:extLst>
                  <a:ext uri="{FF2B5EF4-FFF2-40B4-BE49-F238E27FC236}">
                    <a16:creationId xmlns:a16="http://schemas.microsoft.com/office/drawing/2014/main" id="{3B1671D5-9BD9-4636-9FDF-5A5BEBF59B82}"/>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0">
                <a:extLst>
                  <a:ext uri="{FF2B5EF4-FFF2-40B4-BE49-F238E27FC236}">
                    <a16:creationId xmlns:a16="http://schemas.microsoft.com/office/drawing/2014/main" id="{0D5000DF-DF88-4D50-AFA4-A905FE854AA0}"/>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1">
                <a:extLst>
                  <a:ext uri="{FF2B5EF4-FFF2-40B4-BE49-F238E27FC236}">
                    <a16:creationId xmlns:a16="http://schemas.microsoft.com/office/drawing/2014/main" id="{1518384C-6D3B-42EF-91D6-442B6B626BD7}"/>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2">
                <a:extLst>
                  <a:ext uri="{FF2B5EF4-FFF2-40B4-BE49-F238E27FC236}">
                    <a16:creationId xmlns:a16="http://schemas.microsoft.com/office/drawing/2014/main" id="{59FCF378-0186-44BF-A4AC-EB4EF0579B98}"/>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3">
                <a:extLst>
                  <a:ext uri="{FF2B5EF4-FFF2-40B4-BE49-F238E27FC236}">
                    <a16:creationId xmlns:a16="http://schemas.microsoft.com/office/drawing/2014/main" id="{39E4463E-3A5F-474B-ABBE-86F9DF2A0703}"/>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4">
                <a:extLst>
                  <a:ext uri="{FF2B5EF4-FFF2-40B4-BE49-F238E27FC236}">
                    <a16:creationId xmlns:a16="http://schemas.microsoft.com/office/drawing/2014/main" id="{11A6493C-D1BD-441F-AA85-99E7CAAAB3D1}"/>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5">
                <a:extLst>
                  <a:ext uri="{FF2B5EF4-FFF2-40B4-BE49-F238E27FC236}">
                    <a16:creationId xmlns:a16="http://schemas.microsoft.com/office/drawing/2014/main" id="{236FC87A-D6CB-418B-87A9-489570E3D3A5}"/>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6">
                <a:extLst>
                  <a:ext uri="{FF2B5EF4-FFF2-40B4-BE49-F238E27FC236}">
                    <a16:creationId xmlns:a16="http://schemas.microsoft.com/office/drawing/2014/main" id="{5E3C66AE-2B48-403B-9823-C77556A75234}"/>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7">
                <a:extLst>
                  <a:ext uri="{FF2B5EF4-FFF2-40B4-BE49-F238E27FC236}">
                    <a16:creationId xmlns:a16="http://schemas.microsoft.com/office/drawing/2014/main" id="{95564AFB-67D9-4688-A183-4FF83F5F80AA}"/>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8">
                <a:extLst>
                  <a:ext uri="{FF2B5EF4-FFF2-40B4-BE49-F238E27FC236}">
                    <a16:creationId xmlns:a16="http://schemas.microsoft.com/office/drawing/2014/main" id="{6734539B-D8C6-4CA1-B3F4-7532E62D9D0B}"/>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9">
                <a:extLst>
                  <a:ext uri="{FF2B5EF4-FFF2-40B4-BE49-F238E27FC236}">
                    <a16:creationId xmlns:a16="http://schemas.microsoft.com/office/drawing/2014/main" id="{55FC6D35-23DF-4634-B00D-F2DEEC91A662}"/>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0">
                <a:extLst>
                  <a:ext uri="{FF2B5EF4-FFF2-40B4-BE49-F238E27FC236}">
                    <a16:creationId xmlns:a16="http://schemas.microsoft.com/office/drawing/2014/main" id="{9705F0A1-1B0E-443B-87C3-E9ACBB8BEFB2}"/>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1">
                <a:extLst>
                  <a:ext uri="{FF2B5EF4-FFF2-40B4-BE49-F238E27FC236}">
                    <a16:creationId xmlns:a16="http://schemas.microsoft.com/office/drawing/2014/main" id="{52B5B386-40B0-4ECC-B4BC-56C205A5F8C9}"/>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2">
                <a:extLst>
                  <a:ext uri="{FF2B5EF4-FFF2-40B4-BE49-F238E27FC236}">
                    <a16:creationId xmlns:a16="http://schemas.microsoft.com/office/drawing/2014/main" id="{BD8AAB02-2BC4-4E81-8446-09BCC2C363AE}"/>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3">
                <a:extLst>
                  <a:ext uri="{FF2B5EF4-FFF2-40B4-BE49-F238E27FC236}">
                    <a16:creationId xmlns:a16="http://schemas.microsoft.com/office/drawing/2014/main" id="{F9A2C6D6-942A-493B-B4D0-BE32552F4015}"/>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4">
                <a:extLst>
                  <a:ext uri="{FF2B5EF4-FFF2-40B4-BE49-F238E27FC236}">
                    <a16:creationId xmlns:a16="http://schemas.microsoft.com/office/drawing/2014/main" id="{836EB190-BD3D-4C44-AEAB-38413C2678EE}"/>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5">
                <a:extLst>
                  <a:ext uri="{FF2B5EF4-FFF2-40B4-BE49-F238E27FC236}">
                    <a16:creationId xmlns:a16="http://schemas.microsoft.com/office/drawing/2014/main" id="{2B16C0AF-752D-4116-A64E-CABF830227B3}"/>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6">
                <a:extLst>
                  <a:ext uri="{FF2B5EF4-FFF2-40B4-BE49-F238E27FC236}">
                    <a16:creationId xmlns:a16="http://schemas.microsoft.com/office/drawing/2014/main" id="{6AFCD970-347B-48BE-A23D-9FFC5F026740}"/>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7">
                <a:extLst>
                  <a:ext uri="{FF2B5EF4-FFF2-40B4-BE49-F238E27FC236}">
                    <a16:creationId xmlns:a16="http://schemas.microsoft.com/office/drawing/2014/main" id="{688214F6-BCE4-47A8-B019-95C236C2304A}"/>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8">
                <a:extLst>
                  <a:ext uri="{FF2B5EF4-FFF2-40B4-BE49-F238E27FC236}">
                    <a16:creationId xmlns:a16="http://schemas.microsoft.com/office/drawing/2014/main" id="{EDF0FB1C-E092-4E26-8867-6E4CFCFCE9AA}"/>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9">
                <a:extLst>
                  <a:ext uri="{FF2B5EF4-FFF2-40B4-BE49-F238E27FC236}">
                    <a16:creationId xmlns:a16="http://schemas.microsoft.com/office/drawing/2014/main" id="{2022620D-14B9-4A60-B6FD-FC1B079DB017}"/>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30">
                <a:extLst>
                  <a:ext uri="{FF2B5EF4-FFF2-40B4-BE49-F238E27FC236}">
                    <a16:creationId xmlns:a16="http://schemas.microsoft.com/office/drawing/2014/main" id="{3FA521CF-380E-4A2F-96BC-4470C80EE40C}"/>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31">
                <a:extLst>
                  <a:ext uri="{FF2B5EF4-FFF2-40B4-BE49-F238E27FC236}">
                    <a16:creationId xmlns:a16="http://schemas.microsoft.com/office/drawing/2014/main" id="{9CAD1B5B-CA69-4A09-A485-729DD524B89D}"/>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32">
                <a:extLst>
                  <a:ext uri="{FF2B5EF4-FFF2-40B4-BE49-F238E27FC236}">
                    <a16:creationId xmlns:a16="http://schemas.microsoft.com/office/drawing/2014/main" id="{5022200F-0F00-4A8C-AF6A-71DB6252BA6B}"/>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33">
                <a:extLst>
                  <a:ext uri="{FF2B5EF4-FFF2-40B4-BE49-F238E27FC236}">
                    <a16:creationId xmlns:a16="http://schemas.microsoft.com/office/drawing/2014/main" id="{4265A43C-D6A1-4C52-A183-7DA7A224C7B2}"/>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34">
                <a:extLst>
                  <a:ext uri="{FF2B5EF4-FFF2-40B4-BE49-F238E27FC236}">
                    <a16:creationId xmlns:a16="http://schemas.microsoft.com/office/drawing/2014/main" id="{2F9BAAC9-169C-4636-99A2-A29405CB7AE8}"/>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46">
                <a:extLst>
                  <a:ext uri="{FF2B5EF4-FFF2-40B4-BE49-F238E27FC236}">
                    <a16:creationId xmlns:a16="http://schemas.microsoft.com/office/drawing/2014/main" id="{3D446494-4ADA-4A53-853C-65AC691414B7}"/>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7">
                <a:extLst>
                  <a:ext uri="{FF2B5EF4-FFF2-40B4-BE49-F238E27FC236}">
                    <a16:creationId xmlns:a16="http://schemas.microsoft.com/office/drawing/2014/main" id="{8A5B20CC-4E29-47C0-A82D-DAC1DA70AE06}"/>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8">
                <a:extLst>
                  <a:ext uri="{FF2B5EF4-FFF2-40B4-BE49-F238E27FC236}">
                    <a16:creationId xmlns:a16="http://schemas.microsoft.com/office/drawing/2014/main" id="{0CD61C8F-4725-4F5B-98EC-086F36315490}"/>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49">
                <a:extLst>
                  <a:ext uri="{FF2B5EF4-FFF2-40B4-BE49-F238E27FC236}">
                    <a16:creationId xmlns:a16="http://schemas.microsoft.com/office/drawing/2014/main" id="{55430D2F-BCA1-4B7D-B70E-2E3548D75216}"/>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50">
                <a:extLst>
                  <a:ext uri="{FF2B5EF4-FFF2-40B4-BE49-F238E27FC236}">
                    <a16:creationId xmlns:a16="http://schemas.microsoft.com/office/drawing/2014/main" id="{8ECCC7EE-2484-485A-A226-CE8D4AD92119}"/>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51">
                <a:extLst>
                  <a:ext uri="{FF2B5EF4-FFF2-40B4-BE49-F238E27FC236}">
                    <a16:creationId xmlns:a16="http://schemas.microsoft.com/office/drawing/2014/main" id="{591A7532-CE9C-4119-946F-4EBD7C030899}"/>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52">
                <a:extLst>
                  <a:ext uri="{FF2B5EF4-FFF2-40B4-BE49-F238E27FC236}">
                    <a16:creationId xmlns:a16="http://schemas.microsoft.com/office/drawing/2014/main" id="{92486D16-501D-4DF1-829B-E3CDF3E7D9C7}"/>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53">
                <a:extLst>
                  <a:ext uri="{FF2B5EF4-FFF2-40B4-BE49-F238E27FC236}">
                    <a16:creationId xmlns:a16="http://schemas.microsoft.com/office/drawing/2014/main" id="{987B2A02-9D69-413C-A417-E5D24D6596BE}"/>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54">
                <a:extLst>
                  <a:ext uri="{FF2B5EF4-FFF2-40B4-BE49-F238E27FC236}">
                    <a16:creationId xmlns:a16="http://schemas.microsoft.com/office/drawing/2014/main" id="{9F62D97C-A2D2-4045-B9E6-F61E00174429}"/>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5">
                <a:extLst>
                  <a:ext uri="{FF2B5EF4-FFF2-40B4-BE49-F238E27FC236}">
                    <a16:creationId xmlns:a16="http://schemas.microsoft.com/office/drawing/2014/main" id="{EE85599A-1CB7-42ED-A5AC-EFBFE38A70FF}"/>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6">
                <a:extLst>
                  <a:ext uri="{FF2B5EF4-FFF2-40B4-BE49-F238E27FC236}">
                    <a16:creationId xmlns:a16="http://schemas.microsoft.com/office/drawing/2014/main" id="{BF9C2111-16F1-405F-B096-DFFB7902858A}"/>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57">
                <a:extLst>
                  <a:ext uri="{FF2B5EF4-FFF2-40B4-BE49-F238E27FC236}">
                    <a16:creationId xmlns:a16="http://schemas.microsoft.com/office/drawing/2014/main" id="{874F5082-F5D4-400A-943E-3CAF9998A835}"/>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58">
                <a:extLst>
                  <a:ext uri="{FF2B5EF4-FFF2-40B4-BE49-F238E27FC236}">
                    <a16:creationId xmlns:a16="http://schemas.microsoft.com/office/drawing/2014/main" id="{C8CFA897-E05B-4B76-A072-A74DA75E046B}"/>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24" name="文本占位符 65">
            <a:extLst>
              <a:ext uri="{FF2B5EF4-FFF2-40B4-BE49-F238E27FC236}">
                <a16:creationId xmlns:a16="http://schemas.microsoft.com/office/drawing/2014/main" id="{34FDB319-B581-4254-83C4-18EDB0CD6030}"/>
              </a:ext>
            </a:extLst>
          </p:cNvPr>
          <p:cNvSpPr>
            <a:spLocks noGrp="1"/>
          </p:cNvSpPr>
          <p:nvPr>
            <p:ph type="body" idx="16"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23123764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多人介绍">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0CCB688E-D063-420B-96D7-23B6DFF124AF}"/>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28" name="Freeform 19">
              <a:extLst>
                <a:ext uri="{FF2B5EF4-FFF2-40B4-BE49-F238E27FC236}">
                  <a16:creationId xmlns:a16="http://schemas.microsoft.com/office/drawing/2014/main" id="{C8B76147-23CD-4C55-B76E-7F3532CED47F}"/>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0">
              <a:extLst>
                <a:ext uri="{FF2B5EF4-FFF2-40B4-BE49-F238E27FC236}">
                  <a16:creationId xmlns:a16="http://schemas.microsoft.com/office/drawing/2014/main" id="{12AF45E5-429F-400A-ABAD-D272C5AEF725}"/>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2">
              <a:extLst>
                <a:ext uri="{FF2B5EF4-FFF2-40B4-BE49-F238E27FC236}">
                  <a16:creationId xmlns:a16="http://schemas.microsoft.com/office/drawing/2014/main" id="{D35B0EAD-B1F4-457D-9AFD-DC066F8FC647}"/>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23">
              <a:extLst>
                <a:ext uri="{FF2B5EF4-FFF2-40B4-BE49-F238E27FC236}">
                  <a16:creationId xmlns:a16="http://schemas.microsoft.com/office/drawing/2014/main" id="{86DBEC3F-973B-4262-BA66-757DE1FC2465}"/>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24">
              <a:extLst>
                <a:ext uri="{FF2B5EF4-FFF2-40B4-BE49-F238E27FC236}">
                  <a16:creationId xmlns:a16="http://schemas.microsoft.com/office/drawing/2014/main" id="{BD0B0387-48EB-4297-8924-D46B0D46BBF6}"/>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25">
              <a:extLst>
                <a:ext uri="{FF2B5EF4-FFF2-40B4-BE49-F238E27FC236}">
                  <a16:creationId xmlns:a16="http://schemas.microsoft.com/office/drawing/2014/main" id="{790A3AD9-13BD-4188-AA74-8E944EBFF36F}"/>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26">
              <a:extLst>
                <a:ext uri="{FF2B5EF4-FFF2-40B4-BE49-F238E27FC236}">
                  <a16:creationId xmlns:a16="http://schemas.microsoft.com/office/drawing/2014/main" id="{0505DB5D-709C-486F-B1F9-A14AAB84CFB8}"/>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1">
              <a:extLst>
                <a:ext uri="{FF2B5EF4-FFF2-40B4-BE49-F238E27FC236}">
                  <a16:creationId xmlns:a16="http://schemas.microsoft.com/office/drawing/2014/main" id="{35781227-3C76-4A24-AAE7-4EFADC8CD1A4}"/>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3">
              <a:extLst>
                <a:ext uri="{FF2B5EF4-FFF2-40B4-BE49-F238E27FC236}">
                  <a16:creationId xmlns:a16="http://schemas.microsoft.com/office/drawing/2014/main" id="{73D0359C-643B-4BFE-8781-62B1C1626FDD}"/>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35">
              <a:extLst>
                <a:ext uri="{FF2B5EF4-FFF2-40B4-BE49-F238E27FC236}">
                  <a16:creationId xmlns:a16="http://schemas.microsoft.com/office/drawing/2014/main" id="{CD560938-CDD0-42A0-B9C1-3661584119D1}"/>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8" name="Freeform 36">
              <a:extLst>
                <a:ext uri="{FF2B5EF4-FFF2-40B4-BE49-F238E27FC236}">
                  <a16:creationId xmlns:a16="http://schemas.microsoft.com/office/drawing/2014/main" id="{7DA4401F-49A9-44B5-B683-52AEFC4E5C89}"/>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9" name="Freeform 38">
              <a:extLst>
                <a:ext uri="{FF2B5EF4-FFF2-40B4-BE49-F238E27FC236}">
                  <a16:creationId xmlns:a16="http://schemas.microsoft.com/office/drawing/2014/main" id="{63FC94C1-03A5-4159-9EB7-2FE845A87B5D}"/>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0" name="Freeform 39">
              <a:extLst>
                <a:ext uri="{FF2B5EF4-FFF2-40B4-BE49-F238E27FC236}">
                  <a16:creationId xmlns:a16="http://schemas.microsoft.com/office/drawing/2014/main" id="{6110AD79-CA33-4798-AEE1-6060000DA6E9}"/>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1" name="Freeform 40">
              <a:extLst>
                <a:ext uri="{FF2B5EF4-FFF2-40B4-BE49-F238E27FC236}">
                  <a16:creationId xmlns:a16="http://schemas.microsoft.com/office/drawing/2014/main" id="{23AD98FB-1E6D-4DC9-A5F9-9F70A0549B4A}"/>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23" name="泪滴形 22">
            <a:extLst>
              <a:ext uri="{FF2B5EF4-FFF2-40B4-BE49-F238E27FC236}">
                <a16:creationId xmlns:a16="http://schemas.microsoft.com/office/drawing/2014/main" id="{971D84E5-D446-469E-ADA9-9E4DA7D5DB2D}"/>
              </a:ext>
            </a:extLst>
          </p:cNvPr>
          <p:cNvSpPr/>
          <p:nvPr userDrawn="1"/>
        </p:nvSpPr>
        <p:spPr>
          <a:xfrm flipH="1" flipV="1">
            <a:off x="6231956" y="1325419"/>
            <a:ext cx="2284692" cy="2284692"/>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泪滴形 23">
            <a:extLst>
              <a:ext uri="{FF2B5EF4-FFF2-40B4-BE49-F238E27FC236}">
                <a16:creationId xmlns:a16="http://schemas.microsoft.com/office/drawing/2014/main" id="{F4900B30-7AF1-472F-BA8F-B615B5BB0992}"/>
              </a:ext>
            </a:extLst>
          </p:cNvPr>
          <p:cNvSpPr/>
          <p:nvPr userDrawn="1"/>
        </p:nvSpPr>
        <p:spPr>
          <a:xfrm flipV="1">
            <a:off x="3836026" y="1325419"/>
            <a:ext cx="2284691" cy="2284691"/>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泪滴形 20">
            <a:extLst>
              <a:ext uri="{FF2B5EF4-FFF2-40B4-BE49-F238E27FC236}">
                <a16:creationId xmlns:a16="http://schemas.microsoft.com/office/drawing/2014/main" id="{49DEA0D9-5054-489D-884C-A0181300E3AC}"/>
              </a:ext>
            </a:extLst>
          </p:cNvPr>
          <p:cNvSpPr/>
          <p:nvPr userDrawn="1"/>
        </p:nvSpPr>
        <p:spPr>
          <a:xfrm flipH="1">
            <a:off x="6231956" y="3712424"/>
            <a:ext cx="2284692" cy="2284692"/>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泪滴形 18">
            <a:extLst>
              <a:ext uri="{FF2B5EF4-FFF2-40B4-BE49-F238E27FC236}">
                <a16:creationId xmlns:a16="http://schemas.microsoft.com/office/drawing/2014/main" id="{B36FFFE9-8962-404E-82A4-617D891C2971}"/>
              </a:ext>
            </a:extLst>
          </p:cNvPr>
          <p:cNvSpPr/>
          <p:nvPr userDrawn="1"/>
        </p:nvSpPr>
        <p:spPr>
          <a:xfrm>
            <a:off x="3836024" y="3712424"/>
            <a:ext cx="2284693" cy="2284693"/>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日期占位符 2">
            <a:extLst>
              <a:ext uri="{FF2B5EF4-FFF2-40B4-BE49-F238E27FC236}">
                <a16:creationId xmlns:a16="http://schemas.microsoft.com/office/drawing/2014/main" id="{F87E8467-D685-4B38-8D3F-012F16B290CB}"/>
              </a:ext>
            </a:extLst>
          </p:cNvPr>
          <p:cNvSpPr>
            <a:spLocks noGrp="1"/>
          </p:cNvSpPr>
          <p:nvPr>
            <p:ph type="dt" sz="half" idx="10"/>
          </p:nvPr>
        </p:nvSpPr>
        <p:spPr/>
        <p:txBody>
          <a:bodyPr/>
          <a:lstStyle/>
          <a:p>
            <a:fld id="{DD96C455-D181-459A-8014-67AAEFFCA7C2}" type="datetimeFigureOut">
              <a:rPr lang="zh-CN" altLang="en-US" smtClean="0"/>
              <a:t>2025/11/29</a:t>
            </a:fld>
            <a:endParaRPr lang="zh-CN" altLang="en-US"/>
          </a:p>
        </p:txBody>
      </p:sp>
      <p:sp>
        <p:nvSpPr>
          <p:cNvPr id="4" name="页脚占位符 3">
            <a:extLst>
              <a:ext uri="{FF2B5EF4-FFF2-40B4-BE49-F238E27FC236}">
                <a16:creationId xmlns:a16="http://schemas.microsoft.com/office/drawing/2014/main" id="{F0457BAE-35E5-40FB-9A87-B987CEEFAA6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F34230B-18F7-4363-BC84-BF828677D075}"/>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20" name="图片占位符 16">
            <a:extLst>
              <a:ext uri="{FF2B5EF4-FFF2-40B4-BE49-F238E27FC236}">
                <a16:creationId xmlns:a16="http://schemas.microsoft.com/office/drawing/2014/main" id="{F2CE0355-6DB3-497A-9768-888B40643C8E}"/>
              </a:ext>
            </a:extLst>
          </p:cNvPr>
          <p:cNvSpPr>
            <a:spLocks noGrp="1"/>
          </p:cNvSpPr>
          <p:nvPr>
            <p:ph type="pic" sz="quarter" idx="13"/>
          </p:nvPr>
        </p:nvSpPr>
        <p:spPr>
          <a:xfrm flipH="1">
            <a:off x="3921679" y="3817073"/>
            <a:ext cx="2082882" cy="2083662"/>
          </a:xfrm>
          <a:prstGeom prst="ellipse">
            <a:avLst/>
          </a:prstGeom>
        </p:spPr>
        <p:txBody>
          <a:bodyPr/>
          <a:lstStyle/>
          <a:p>
            <a:endParaRPr lang="zh-CN" altLang="en-US"/>
          </a:p>
        </p:txBody>
      </p:sp>
      <p:sp>
        <p:nvSpPr>
          <p:cNvPr id="22" name="图片占位符 16">
            <a:extLst>
              <a:ext uri="{FF2B5EF4-FFF2-40B4-BE49-F238E27FC236}">
                <a16:creationId xmlns:a16="http://schemas.microsoft.com/office/drawing/2014/main" id="{E12938B2-1742-4976-94B3-C6FC64DC2A74}"/>
              </a:ext>
            </a:extLst>
          </p:cNvPr>
          <p:cNvSpPr>
            <a:spLocks noGrp="1"/>
          </p:cNvSpPr>
          <p:nvPr>
            <p:ph type="pic" sz="quarter" idx="14"/>
          </p:nvPr>
        </p:nvSpPr>
        <p:spPr>
          <a:xfrm>
            <a:off x="6337011" y="3817073"/>
            <a:ext cx="2082881" cy="2083661"/>
          </a:xfrm>
          <a:prstGeom prst="ellipse">
            <a:avLst/>
          </a:prstGeom>
        </p:spPr>
        <p:txBody>
          <a:bodyPr/>
          <a:lstStyle/>
          <a:p>
            <a:endParaRPr lang="zh-CN" altLang="en-US"/>
          </a:p>
        </p:txBody>
      </p:sp>
      <p:sp>
        <p:nvSpPr>
          <p:cNvPr id="25" name="图片占位符 16">
            <a:extLst>
              <a:ext uri="{FF2B5EF4-FFF2-40B4-BE49-F238E27FC236}">
                <a16:creationId xmlns:a16="http://schemas.microsoft.com/office/drawing/2014/main" id="{AA9CA692-F649-41BA-A404-1B111B1990FA}"/>
              </a:ext>
            </a:extLst>
          </p:cNvPr>
          <p:cNvSpPr>
            <a:spLocks noGrp="1"/>
          </p:cNvSpPr>
          <p:nvPr>
            <p:ph type="pic" sz="quarter" idx="15"/>
          </p:nvPr>
        </p:nvSpPr>
        <p:spPr>
          <a:xfrm flipH="1">
            <a:off x="3921681" y="1428875"/>
            <a:ext cx="2082880" cy="2083660"/>
          </a:xfrm>
          <a:prstGeom prst="ellipse">
            <a:avLst/>
          </a:prstGeom>
        </p:spPr>
        <p:txBody>
          <a:bodyPr/>
          <a:lstStyle/>
          <a:p>
            <a:endParaRPr lang="zh-CN" altLang="en-US"/>
          </a:p>
        </p:txBody>
      </p:sp>
      <p:sp>
        <p:nvSpPr>
          <p:cNvPr id="26" name="图片占位符 16">
            <a:extLst>
              <a:ext uri="{FF2B5EF4-FFF2-40B4-BE49-F238E27FC236}">
                <a16:creationId xmlns:a16="http://schemas.microsoft.com/office/drawing/2014/main" id="{1F1B30A4-C46E-441C-8CFE-2AFE5A7D46B2}"/>
              </a:ext>
            </a:extLst>
          </p:cNvPr>
          <p:cNvSpPr>
            <a:spLocks noGrp="1"/>
          </p:cNvSpPr>
          <p:nvPr>
            <p:ph type="pic" sz="quarter" idx="16"/>
          </p:nvPr>
        </p:nvSpPr>
        <p:spPr>
          <a:xfrm>
            <a:off x="6337011" y="1428873"/>
            <a:ext cx="2082881" cy="2083661"/>
          </a:xfrm>
          <a:prstGeom prst="ellipse">
            <a:avLst/>
          </a:prstGeom>
        </p:spPr>
        <p:txBody>
          <a:bodyPr/>
          <a:lstStyle/>
          <a:p>
            <a:endParaRPr lang="zh-CN" altLang="en-US"/>
          </a:p>
        </p:txBody>
      </p:sp>
      <p:sp>
        <p:nvSpPr>
          <p:cNvPr id="42" name="文本框 41">
            <a:extLst>
              <a:ext uri="{FF2B5EF4-FFF2-40B4-BE49-F238E27FC236}">
                <a16:creationId xmlns:a16="http://schemas.microsoft.com/office/drawing/2014/main" id="{9560ADBE-53FE-4E1F-B496-3E46A04E54E7}"/>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89" name="矩形: 圆角 88">
            <a:extLst>
              <a:ext uri="{FF2B5EF4-FFF2-40B4-BE49-F238E27FC236}">
                <a16:creationId xmlns:a16="http://schemas.microsoft.com/office/drawing/2014/main" id="{D9B39F55-8117-4CD6-8149-D9F329B71FAC}"/>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a:extLst>
              <a:ext uri="{FF2B5EF4-FFF2-40B4-BE49-F238E27FC236}">
                <a16:creationId xmlns:a16="http://schemas.microsoft.com/office/drawing/2014/main" id="{554D6BFC-3993-45F6-B8A6-2CEE97188B06}"/>
              </a:ext>
            </a:extLst>
          </p:cNvPr>
          <p:cNvGrpSpPr/>
          <p:nvPr userDrawn="1"/>
        </p:nvGrpSpPr>
        <p:grpSpPr>
          <a:xfrm>
            <a:off x="237423" y="135299"/>
            <a:ext cx="847682" cy="847682"/>
            <a:chOff x="237423" y="135299"/>
            <a:chExt cx="847682" cy="847682"/>
          </a:xfrm>
        </p:grpSpPr>
        <p:sp>
          <p:nvSpPr>
            <p:cNvPr id="91" name="椭圆 90">
              <a:extLst>
                <a:ext uri="{FF2B5EF4-FFF2-40B4-BE49-F238E27FC236}">
                  <a16:creationId xmlns:a16="http://schemas.microsoft.com/office/drawing/2014/main" id="{DB38BE95-537C-45BA-9BA0-BB9C1C9F7DBD}"/>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2" name="组合 91">
              <a:extLst>
                <a:ext uri="{FF2B5EF4-FFF2-40B4-BE49-F238E27FC236}">
                  <a16:creationId xmlns:a16="http://schemas.microsoft.com/office/drawing/2014/main" id="{AA584A68-4BB9-425E-92C8-D982EC7A4EA5}"/>
                </a:ext>
              </a:extLst>
            </p:cNvPr>
            <p:cNvGrpSpPr/>
            <p:nvPr/>
          </p:nvGrpSpPr>
          <p:grpSpPr>
            <a:xfrm>
              <a:off x="293735" y="191234"/>
              <a:ext cx="735058" cy="735811"/>
              <a:chOff x="3497262" y="849313"/>
              <a:chExt cx="4651376" cy="4656138"/>
            </a:xfrm>
            <a:solidFill>
              <a:schemeClr val="accent1"/>
            </a:solidFill>
          </p:grpSpPr>
          <p:sp>
            <p:nvSpPr>
              <p:cNvPr id="93" name="Freeform 7">
                <a:extLst>
                  <a:ext uri="{FF2B5EF4-FFF2-40B4-BE49-F238E27FC236}">
                    <a16:creationId xmlns:a16="http://schemas.microsoft.com/office/drawing/2014/main" id="{32433BE4-4F08-4F92-BE39-5B77C1085636}"/>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9">
                <a:extLst>
                  <a:ext uri="{FF2B5EF4-FFF2-40B4-BE49-F238E27FC236}">
                    <a16:creationId xmlns:a16="http://schemas.microsoft.com/office/drawing/2014/main" id="{51764DA2-52E2-423F-85D6-75B1BABB163D}"/>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0">
                <a:extLst>
                  <a:ext uri="{FF2B5EF4-FFF2-40B4-BE49-F238E27FC236}">
                    <a16:creationId xmlns:a16="http://schemas.microsoft.com/office/drawing/2014/main" id="{BFC2BC47-EF8E-4EC1-B60C-2088104A1636}"/>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1">
                <a:extLst>
                  <a:ext uri="{FF2B5EF4-FFF2-40B4-BE49-F238E27FC236}">
                    <a16:creationId xmlns:a16="http://schemas.microsoft.com/office/drawing/2014/main" id="{67DEC311-D611-4149-B523-05C0ABBD58EC}"/>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2">
                <a:extLst>
                  <a:ext uri="{FF2B5EF4-FFF2-40B4-BE49-F238E27FC236}">
                    <a16:creationId xmlns:a16="http://schemas.microsoft.com/office/drawing/2014/main" id="{58233AB1-34C4-4BD9-9FB0-767BD166F993}"/>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3">
                <a:extLst>
                  <a:ext uri="{FF2B5EF4-FFF2-40B4-BE49-F238E27FC236}">
                    <a16:creationId xmlns:a16="http://schemas.microsoft.com/office/drawing/2014/main" id="{0E260866-AE30-4945-9922-7D1DB2D68515}"/>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4">
                <a:extLst>
                  <a:ext uri="{FF2B5EF4-FFF2-40B4-BE49-F238E27FC236}">
                    <a16:creationId xmlns:a16="http://schemas.microsoft.com/office/drawing/2014/main" id="{30721946-26CB-4B88-BDEC-9FC3BF1EDAB4}"/>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5">
                <a:extLst>
                  <a:ext uri="{FF2B5EF4-FFF2-40B4-BE49-F238E27FC236}">
                    <a16:creationId xmlns:a16="http://schemas.microsoft.com/office/drawing/2014/main" id="{97F4BE7F-CEF6-47B2-85EA-F36E445FCE4E}"/>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6">
                <a:extLst>
                  <a:ext uri="{FF2B5EF4-FFF2-40B4-BE49-F238E27FC236}">
                    <a16:creationId xmlns:a16="http://schemas.microsoft.com/office/drawing/2014/main" id="{1F031270-C195-4E41-879C-8D90DA423ACC}"/>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17">
                <a:extLst>
                  <a:ext uri="{FF2B5EF4-FFF2-40B4-BE49-F238E27FC236}">
                    <a16:creationId xmlns:a16="http://schemas.microsoft.com/office/drawing/2014/main" id="{B956F60E-DF5C-4886-A8A6-E136E58BD546}"/>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8">
                <a:extLst>
                  <a:ext uri="{FF2B5EF4-FFF2-40B4-BE49-F238E27FC236}">
                    <a16:creationId xmlns:a16="http://schemas.microsoft.com/office/drawing/2014/main" id="{5DF39513-B111-4873-835A-3642EA8F4C84}"/>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9">
                <a:extLst>
                  <a:ext uri="{FF2B5EF4-FFF2-40B4-BE49-F238E27FC236}">
                    <a16:creationId xmlns:a16="http://schemas.microsoft.com/office/drawing/2014/main" id="{16BE9DE5-536F-4E61-8F12-F24E6D98436C}"/>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0">
                <a:extLst>
                  <a:ext uri="{FF2B5EF4-FFF2-40B4-BE49-F238E27FC236}">
                    <a16:creationId xmlns:a16="http://schemas.microsoft.com/office/drawing/2014/main" id="{CF2A6ADC-82E1-43FA-AF66-3DDEF424939B}"/>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1">
                <a:extLst>
                  <a:ext uri="{FF2B5EF4-FFF2-40B4-BE49-F238E27FC236}">
                    <a16:creationId xmlns:a16="http://schemas.microsoft.com/office/drawing/2014/main" id="{B7DAE460-AD21-4F40-9793-E7AA26989772}"/>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2">
                <a:extLst>
                  <a:ext uri="{FF2B5EF4-FFF2-40B4-BE49-F238E27FC236}">
                    <a16:creationId xmlns:a16="http://schemas.microsoft.com/office/drawing/2014/main" id="{4FFEAC41-3023-4674-9AF0-CD5FE98D1115}"/>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3">
                <a:extLst>
                  <a:ext uri="{FF2B5EF4-FFF2-40B4-BE49-F238E27FC236}">
                    <a16:creationId xmlns:a16="http://schemas.microsoft.com/office/drawing/2014/main" id="{9AAD7AF7-A26A-4DD7-86A8-2F52CD4CAE27}"/>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4">
                <a:extLst>
                  <a:ext uri="{FF2B5EF4-FFF2-40B4-BE49-F238E27FC236}">
                    <a16:creationId xmlns:a16="http://schemas.microsoft.com/office/drawing/2014/main" id="{789B96A4-624B-4D8C-859E-6BABECD315E9}"/>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5">
                <a:extLst>
                  <a:ext uri="{FF2B5EF4-FFF2-40B4-BE49-F238E27FC236}">
                    <a16:creationId xmlns:a16="http://schemas.microsoft.com/office/drawing/2014/main" id="{8C36D16E-3DA8-42CF-9DDC-7D834D21BA69}"/>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26">
                <a:extLst>
                  <a:ext uri="{FF2B5EF4-FFF2-40B4-BE49-F238E27FC236}">
                    <a16:creationId xmlns:a16="http://schemas.microsoft.com/office/drawing/2014/main" id="{5D08ED91-07A5-4FA2-9606-65CAFAA55361}"/>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27">
                <a:extLst>
                  <a:ext uri="{FF2B5EF4-FFF2-40B4-BE49-F238E27FC236}">
                    <a16:creationId xmlns:a16="http://schemas.microsoft.com/office/drawing/2014/main" id="{268BFE47-D008-438E-8367-EBB49066ED76}"/>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28">
                <a:extLst>
                  <a:ext uri="{FF2B5EF4-FFF2-40B4-BE49-F238E27FC236}">
                    <a16:creationId xmlns:a16="http://schemas.microsoft.com/office/drawing/2014/main" id="{943B9CF9-1706-4C9F-BDA9-9321F3F408CD}"/>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29">
                <a:extLst>
                  <a:ext uri="{FF2B5EF4-FFF2-40B4-BE49-F238E27FC236}">
                    <a16:creationId xmlns:a16="http://schemas.microsoft.com/office/drawing/2014/main" id="{24627C97-2BBB-4C33-B847-0DF9DC1B5EF5}"/>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0">
                <a:extLst>
                  <a:ext uri="{FF2B5EF4-FFF2-40B4-BE49-F238E27FC236}">
                    <a16:creationId xmlns:a16="http://schemas.microsoft.com/office/drawing/2014/main" id="{BD10ACA2-6749-4896-88C7-FD8AA31B050D}"/>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31">
                <a:extLst>
                  <a:ext uri="{FF2B5EF4-FFF2-40B4-BE49-F238E27FC236}">
                    <a16:creationId xmlns:a16="http://schemas.microsoft.com/office/drawing/2014/main" id="{E8F7BFB5-7363-4193-9733-7175C7EC6397}"/>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32">
                <a:extLst>
                  <a:ext uri="{FF2B5EF4-FFF2-40B4-BE49-F238E27FC236}">
                    <a16:creationId xmlns:a16="http://schemas.microsoft.com/office/drawing/2014/main" id="{9D27B6A7-AD72-4937-96AE-207857EFAF1C}"/>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33">
                <a:extLst>
                  <a:ext uri="{FF2B5EF4-FFF2-40B4-BE49-F238E27FC236}">
                    <a16:creationId xmlns:a16="http://schemas.microsoft.com/office/drawing/2014/main" id="{E3FCA93D-4CB0-472E-BCE7-207E9A7E3665}"/>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34">
                <a:extLst>
                  <a:ext uri="{FF2B5EF4-FFF2-40B4-BE49-F238E27FC236}">
                    <a16:creationId xmlns:a16="http://schemas.microsoft.com/office/drawing/2014/main" id="{B721882A-A532-42E3-B0FB-4C96AA9FF485}"/>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46">
                <a:extLst>
                  <a:ext uri="{FF2B5EF4-FFF2-40B4-BE49-F238E27FC236}">
                    <a16:creationId xmlns:a16="http://schemas.microsoft.com/office/drawing/2014/main" id="{AB8B669A-4EE5-4220-B3DD-0F3E824CCE0F}"/>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47">
                <a:extLst>
                  <a:ext uri="{FF2B5EF4-FFF2-40B4-BE49-F238E27FC236}">
                    <a16:creationId xmlns:a16="http://schemas.microsoft.com/office/drawing/2014/main" id="{09CD7FDC-D4E4-4111-B53A-D1A6272AB0FA}"/>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48">
                <a:extLst>
                  <a:ext uri="{FF2B5EF4-FFF2-40B4-BE49-F238E27FC236}">
                    <a16:creationId xmlns:a16="http://schemas.microsoft.com/office/drawing/2014/main" id="{35A93644-6522-49DF-A936-47A8B89C4C17}"/>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49">
                <a:extLst>
                  <a:ext uri="{FF2B5EF4-FFF2-40B4-BE49-F238E27FC236}">
                    <a16:creationId xmlns:a16="http://schemas.microsoft.com/office/drawing/2014/main" id="{7AC1FDA7-249E-4357-A05D-CD67B1964468}"/>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50">
                <a:extLst>
                  <a:ext uri="{FF2B5EF4-FFF2-40B4-BE49-F238E27FC236}">
                    <a16:creationId xmlns:a16="http://schemas.microsoft.com/office/drawing/2014/main" id="{48EE4FBE-2DA0-44B0-B4C9-B4ACD8889A91}"/>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51">
                <a:extLst>
                  <a:ext uri="{FF2B5EF4-FFF2-40B4-BE49-F238E27FC236}">
                    <a16:creationId xmlns:a16="http://schemas.microsoft.com/office/drawing/2014/main" id="{350858FF-2E15-4B3E-9209-36EEC3BC7EE7}"/>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52">
                <a:extLst>
                  <a:ext uri="{FF2B5EF4-FFF2-40B4-BE49-F238E27FC236}">
                    <a16:creationId xmlns:a16="http://schemas.microsoft.com/office/drawing/2014/main" id="{D5B84CB0-C1EB-48F0-81C0-A2EF53E503F7}"/>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53">
                <a:extLst>
                  <a:ext uri="{FF2B5EF4-FFF2-40B4-BE49-F238E27FC236}">
                    <a16:creationId xmlns:a16="http://schemas.microsoft.com/office/drawing/2014/main" id="{A41497B8-AB8A-4090-A901-337B842DFD4A}"/>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54">
                <a:extLst>
                  <a:ext uri="{FF2B5EF4-FFF2-40B4-BE49-F238E27FC236}">
                    <a16:creationId xmlns:a16="http://schemas.microsoft.com/office/drawing/2014/main" id="{CB87C1A6-038C-471A-8316-748F90ADD5B0}"/>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55">
                <a:extLst>
                  <a:ext uri="{FF2B5EF4-FFF2-40B4-BE49-F238E27FC236}">
                    <a16:creationId xmlns:a16="http://schemas.microsoft.com/office/drawing/2014/main" id="{3EF62E49-56AD-4520-92AF-C2748C10F26E}"/>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56">
                <a:extLst>
                  <a:ext uri="{FF2B5EF4-FFF2-40B4-BE49-F238E27FC236}">
                    <a16:creationId xmlns:a16="http://schemas.microsoft.com/office/drawing/2014/main" id="{96FCA361-890F-4218-B09E-45A641DB9929}"/>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57">
                <a:extLst>
                  <a:ext uri="{FF2B5EF4-FFF2-40B4-BE49-F238E27FC236}">
                    <a16:creationId xmlns:a16="http://schemas.microsoft.com/office/drawing/2014/main" id="{D5A3188C-07A5-4AFE-918E-281A86B918EC}"/>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58">
                <a:extLst>
                  <a:ext uri="{FF2B5EF4-FFF2-40B4-BE49-F238E27FC236}">
                    <a16:creationId xmlns:a16="http://schemas.microsoft.com/office/drawing/2014/main" id="{AA3A54DF-F014-4D52-90C1-93A0E72D2ACA}"/>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33" name="文本占位符 65">
            <a:extLst>
              <a:ext uri="{FF2B5EF4-FFF2-40B4-BE49-F238E27FC236}">
                <a16:creationId xmlns:a16="http://schemas.microsoft.com/office/drawing/2014/main" id="{A153AA9C-3705-4AAF-B50D-DC34E4633785}"/>
              </a:ext>
            </a:extLst>
          </p:cNvPr>
          <p:cNvSpPr>
            <a:spLocks noGrp="1"/>
          </p:cNvSpPr>
          <p:nvPr>
            <p:ph type="body" idx="17"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28922655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手机样机">
    <p:spTree>
      <p:nvGrpSpPr>
        <p:cNvPr id="1" name=""/>
        <p:cNvGrpSpPr/>
        <p:nvPr/>
      </p:nvGrpSpPr>
      <p:grpSpPr>
        <a:xfrm>
          <a:off x="0" y="0"/>
          <a:ext cx="0" cy="0"/>
          <a:chOff x="0" y="0"/>
          <a:chExt cx="0" cy="0"/>
        </a:xfrm>
      </p:grpSpPr>
      <p:sp>
        <p:nvSpPr>
          <p:cNvPr id="12" name="图片占位符 11">
            <a:extLst>
              <a:ext uri="{FF2B5EF4-FFF2-40B4-BE49-F238E27FC236}">
                <a16:creationId xmlns:a16="http://schemas.microsoft.com/office/drawing/2014/main" id="{FC851A91-2696-4EFC-818B-38A8BC9CD485}"/>
              </a:ext>
            </a:extLst>
          </p:cNvPr>
          <p:cNvSpPr>
            <a:spLocks noGrp="1"/>
          </p:cNvSpPr>
          <p:nvPr>
            <p:ph type="pic" sz="quarter" idx="10"/>
          </p:nvPr>
        </p:nvSpPr>
        <p:spPr>
          <a:xfrm>
            <a:off x="4712208" y="1425576"/>
            <a:ext cx="2761487" cy="5432425"/>
          </a:xfrm>
          <a:custGeom>
            <a:avLst/>
            <a:gdLst>
              <a:gd name="connsiteX0" fmla="*/ 226557 w 2727960"/>
              <a:gd name="connsiteY0" fmla="*/ 0 h 5432425"/>
              <a:gd name="connsiteX1" fmla="*/ 2501403 w 2727960"/>
              <a:gd name="connsiteY1" fmla="*/ 0 h 5432425"/>
              <a:gd name="connsiteX2" fmla="*/ 2727960 w 2727960"/>
              <a:gd name="connsiteY2" fmla="*/ 226557 h 5432425"/>
              <a:gd name="connsiteX3" fmla="*/ 2727960 w 2727960"/>
              <a:gd name="connsiteY3" fmla="*/ 5432425 h 5432425"/>
              <a:gd name="connsiteX4" fmla="*/ 0 w 2727960"/>
              <a:gd name="connsiteY4" fmla="*/ 5432425 h 5432425"/>
              <a:gd name="connsiteX5" fmla="*/ 0 w 2727960"/>
              <a:gd name="connsiteY5" fmla="*/ 226557 h 5432425"/>
              <a:gd name="connsiteX6" fmla="*/ 226557 w 2727960"/>
              <a:gd name="connsiteY6" fmla="*/ 0 h 54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7960" h="5432425">
                <a:moveTo>
                  <a:pt x="226557" y="0"/>
                </a:moveTo>
                <a:lnTo>
                  <a:pt x="2501403" y="0"/>
                </a:lnTo>
                <a:cubicBezTo>
                  <a:pt x="2626527" y="0"/>
                  <a:pt x="2727960" y="101433"/>
                  <a:pt x="2727960" y="226557"/>
                </a:cubicBezTo>
                <a:lnTo>
                  <a:pt x="2727960" y="5432425"/>
                </a:lnTo>
                <a:lnTo>
                  <a:pt x="0" y="5432425"/>
                </a:lnTo>
                <a:lnTo>
                  <a:pt x="0" y="226557"/>
                </a:lnTo>
                <a:cubicBezTo>
                  <a:pt x="0" y="101433"/>
                  <a:pt x="101433" y="0"/>
                  <a:pt x="226557" y="0"/>
                </a:cubicBezTo>
                <a:close/>
              </a:path>
            </a:pathLst>
          </a:custGeom>
        </p:spPr>
        <p:txBody>
          <a:bodyPr wrap="square">
            <a:noAutofit/>
          </a:bodyPr>
          <a:lstStyle/>
          <a:p>
            <a:endParaRPr lang="zh-CN" altLang="en-US"/>
          </a:p>
        </p:txBody>
      </p:sp>
      <p:pic>
        <p:nvPicPr>
          <p:cNvPr id="6" name="图片 5">
            <a:extLst>
              <a:ext uri="{FF2B5EF4-FFF2-40B4-BE49-F238E27FC236}">
                <a16:creationId xmlns:a16="http://schemas.microsoft.com/office/drawing/2014/main" id="{A2844D37-073C-4610-8779-61E112A24D3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14157"/>
          <a:stretch/>
        </p:blipFill>
        <p:spPr>
          <a:xfrm>
            <a:off x="4023982" y="970876"/>
            <a:ext cx="4144035" cy="5887124"/>
          </a:xfrm>
          <a:prstGeom prst="rect">
            <a:avLst/>
          </a:prstGeom>
        </p:spPr>
      </p:pic>
      <p:sp>
        <p:nvSpPr>
          <p:cNvPr id="13" name="文本框 12">
            <a:extLst>
              <a:ext uri="{FF2B5EF4-FFF2-40B4-BE49-F238E27FC236}">
                <a16:creationId xmlns:a16="http://schemas.microsoft.com/office/drawing/2014/main" id="{AF9976BE-55E9-4E9E-ABBD-793CA89F037A}"/>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grpSp>
        <p:nvGrpSpPr>
          <p:cNvPr id="14" name="组合 13">
            <a:extLst>
              <a:ext uri="{FF2B5EF4-FFF2-40B4-BE49-F238E27FC236}">
                <a16:creationId xmlns:a16="http://schemas.microsoft.com/office/drawing/2014/main" id="{7260680F-ECAA-4D59-8FEB-5D0D8DA95B8F}"/>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15" name="Freeform 19">
              <a:extLst>
                <a:ext uri="{FF2B5EF4-FFF2-40B4-BE49-F238E27FC236}">
                  <a16:creationId xmlns:a16="http://schemas.microsoft.com/office/drawing/2014/main" id="{81DBE006-A25C-44A0-9AF5-411F75B51F11}"/>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20">
              <a:extLst>
                <a:ext uri="{FF2B5EF4-FFF2-40B4-BE49-F238E27FC236}">
                  <a16:creationId xmlns:a16="http://schemas.microsoft.com/office/drawing/2014/main" id="{91AC3BDE-5BDC-444D-975A-87A9EF3F33B9}"/>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22">
              <a:extLst>
                <a:ext uri="{FF2B5EF4-FFF2-40B4-BE49-F238E27FC236}">
                  <a16:creationId xmlns:a16="http://schemas.microsoft.com/office/drawing/2014/main" id="{B64AAA0D-3A52-4EC3-AB22-12464DFDCAE6}"/>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23">
              <a:extLst>
                <a:ext uri="{FF2B5EF4-FFF2-40B4-BE49-F238E27FC236}">
                  <a16:creationId xmlns:a16="http://schemas.microsoft.com/office/drawing/2014/main" id="{4DFFFB12-78C4-4F0D-AD90-F8259DA2BC21}"/>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4">
              <a:extLst>
                <a:ext uri="{FF2B5EF4-FFF2-40B4-BE49-F238E27FC236}">
                  <a16:creationId xmlns:a16="http://schemas.microsoft.com/office/drawing/2014/main" id="{A7536A1F-F950-4287-94FC-3B0202544C8C}"/>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5">
              <a:extLst>
                <a:ext uri="{FF2B5EF4-FFF2-40B4-BE49-F238E27FC236}">
                  <a16:creationId xmlns:a16="http://schemas.microsoft.com/office/drawing/2014/main" id="{A3455568-7D4F-47BF-BF98-9993531E65CC}"/>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6">
              <a:extLst>
                <a:ext uri="{FF2B5EF4-FFF2-40B4-BE49-F238E27FC236}">
                  <a16:creationId xmlns:a16="http://schemas.microsoft.com/office/drawing/2014/main" id="{A8240DFA-9E0C-4579-AB1C-0162E66ACAFB}"/>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31">
              <a:extLst>
                <a:ext uri="{FF2B5EF4-FFF2-40B4-BE49-F238E27FC236}">
                  <a16:creationId xmlns:a16="http://schemas.microsoft.com/office/drawing/2014/main" id="{7A238C7A-473F-48E5-ACE2-0602577C472A}"/>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33">
              <a:extLst>
                <a:ext uri="{FF2B5EF4-FFF2-40B4-BE49-F238E27FC236}">
                  <a16:creationId xmlns:a16="http://schemas.microsoft.com/office/drawing/2014/main" id="{9BCE27E9-FE2E-43A8-BD5A-D15899D3F14F}"/>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35">
              <a:extLst>
                <a:ext uri="{FF2B5EF4-FFF2-40B4-BE49-F238E27FC236}">
                  <a16:creationId xmlns:a16="http://schemas.microsoft.com/office/drawing/2014/main" id="{C10416DF-6CF5-40AE-890B-E772F443D764}"/>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6">
              <a:extLst>
                <a:ext uri="{FF2B5EF4-FFF2-40B4-BE49-F238E27FC236}">
                  <a16:creationId xmlns:a16="http://schemas.microsoft.com/office/drawing/2014/main" id="{43372815-F368-4ED5-BE7B-09108713A43A}"/>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8">
              <a:extLst>
                <a:ext uri="{FF2B5EF4-FFF2-40B4-BE49-F238E27FC236}">
                  <a16:creationId xmlns:a16="http://schemas.microsoft.com/office/drawing/2014/main" id="{BA0D7251-6998-49DA-926E-796D4EDCB452}"/>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9">
              <a:extLst>
                <a:ext uri="{FF2B5EF4-FFF2-40B4-BE49-F238E27FC236}">
                  <a16:creationId xmlns:a16="http://schemas.microsoft.com/office/drawing/2014/main" id="{EEDD8667-BE41-43DC-A358-7180A179EEAD}"/>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40">
              <a:extLst>
                <a:ext uri="{FF2B5EF4-FFF2-40B4-BE49-F238E27FC236}">
                  <a16:creationId xmlns:a16="http://schemas.microsoft.com/office/drawing/2014/main" id="{8D00B370-3F80-4287-8A71-CB7E556D9851}"/>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75" name="矩形: 圆角 74">
            <a:extLst>
              <a:ext uri="{FF2B5EF4-FFF2-40B4-BE49-F238E27FC236}">
                <a16:creationId xmlns:a16="http://schemas.microsoft.com/office/drawing/2014/main" id="{F4751B9B-D59E-4594-B27D-0ECC9F28F2EB}"/>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6" name="组合 75">
            <a:extLst>
              <a:ext uri="{FF2B5EF4-FFF2-40B4-BE49-F238E27FC236}">
                <a16:creationId xmlns:a16="http://schemas.microsoft.com/office/drawing/2014/main" id="{14F05B92-72CD-4FC2-92BD-2EBE7D3C9767}"/>
              </a:ext>
            </a:extLst>
          </p:cNvPr>
          <p:cNvGrpSpPr/>
          <p:nvPr userDrawn="1"/>
        </p:nvGrpSpPr>
        <p:grpSpPr>
          <a:xfrm>
            <a:off x="237423" y="135299"/>
            <a:ext cx="847682" cy="847682"/>
            <a:chOff x="237423" y="135299"/>
            <a:chExt cx="847682" cy="847682"/>
          </a:xfrm>
        </p:grpSpPr>
        <p:sp>
          <p:nvSpPr>
            <p:cNvPr id="77" name="椭圆 76">
              <a:extLst>
                <a:ext uri="{FF2B5EF4-FFF2-40B4-BE49-F238E27FC236}">
                  <a16:creationId xmlns:a16="http://schemas.microsoft.com/office/drawing/2014/main" id="{49D84261-FCCC-406D-BB96-48DBFD9499B3}"/>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8" name="组合 77">
              <a:extLst>
                <a:ext uri="{FF2B5EF4-FFF2-40B4-BE49-F238E27FC236}">
                  <a16:creationId xmlns:a16="http://schemas.microsoft.com/office/drawing/2014/main" id="{8532B412-BF1D-419D-B6D2-DFD3A04A6D90}"/>
                </a:ext>
              </a:extLst>
            </p:cNvPr>
            <p:cNvGrpSpPr/>
            <p:nvPr/>
          </p:nvGrpSpPr>
          <p:grpSpPr>
            <a:xfrm>
              <a:off x="293735" y="191234"/>
              <a:ext cx="735058" cy="735811"/>
              <a:chOff x="3497262" y="849313"/>
              <a:chExt cx="4651376" cy="4656138"/>
            </a:xfrm>
            <a:solidFill>
              <a:schemeClr val="accent1"/>
            </a:solidFill>
          </p:grpSpPr>
          <p:sp>
            <p:nvSpPr>
              <p:cNvPr id="79" name="Freeform 7">
                <a:extLst>
                  <a:ext uri="{FF2B5EF4-FFF2-40B4-BE49-F238E27FC236}">
                    <a16:creationId xmlns:a16="http://schemas.microsoft.com/office/drawing/2014/main" id="{E890A190-2E52-455C-BD01-95137C3DF92D}"/>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9">
                <a:extLst>
                  <a:ext uri="{FF2B5EF4-FFF2-40B4-BE49-F238E27FC236}">
                    <a16:creationId xmlns:a16="http://schemas.microsoft.com/office/drawing/2014/main" id="{106619BB-562E-4784-8EE7-5C2E75F8254A}"/>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0">
                <a:extLst>
                  <a:ext uri="{FF2B5EF4-FFF2-40B4-BE49-F238E27FC236}">
                    <a16:creationId xmlns:a16="http://schemas.microsoft.com/office/drawing/2014/main" id="{293A581A-E831-4103-B9B7-4143FC4CD69D}"/>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1">
                <a:extLst>
                  <a:ext uri="{FF2B5EF4-FFF2-40B4-BE49-F238E27FC236}">
                    <a16:creationId xmlns:a16="http://schemas.microsoft.com/office/drawing/2014/main" id="{389C9D4F-C196-4B87-A496-C9B0E44F29DC}"/>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2">
                <a:extLst>
                  <a:ext uri="{FF2B5EF4-FFF2-40B4-BE49-F238E27FC236}">
                    <a16:creationId xmlns:a16="http://schemas.microsoft.com/office/drawing/2014/main" id="{E2FFB9EE-BA6D-448B-B5C1-2790B7CADE12}"/>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3">
                <a:extLst>
                  <a:ext uri="{FF2B5EF4-FFF2-40B4-BE49-F238E27FC236}">
                    <a16:creationId xmlns:a16="http://schemas.microsoft.com/office/drawing/2014/main" id="{1BD366BD-60DB-43F1-B8D3-CB0248EF4187}"/>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4">
                <a:extLst>
                  <a:ext uri="{FF2B5EF4-FFF2-40B4-BE49-F238E27FC236}">
                    <a16:creationId xmlns:a16="http://schemas.microsoft.com/office/drawing/2014/main" id="{E519707E-5F8A-410E-9D77-C0A7C5B0914A}"/>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5">
                <a:extLst>
                  <a:ext uri="{FF2B5EF4-FFF2-40B4-BE49-F238E27FC236}">
                    <a16:creationId xmlns:a16="http://schemas.microsoft.com/office/drawing/2014/main" id="{4FAF17A2-4E3D-4253-8DBA-4FFCEFA5FD32}"/>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6">
                <a:extLst>
                  <a:ext uri="{FF2B5EF4-FFF2-40B4-BE49-F238E27FC236}">
                    <a16:creationId xmlns:a16="http://schemas.microsoft.com/office/drawing/2014/main" id="{E30F5AFF-D7D2-46C7-ABB0-F80686268766}"/>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7">
                <a:extLst>
                  <a:ext uri="{FF2B5EF4-FFF2-40B4-BE49-F238E27FC236}">
                    <a16:creationId xmlns:a16="http://schemas.microsoft.com/office/drawing/2014/main" id="{0E5867A6-7F38-4DB7-80B1-3042CCB57DA5}"/>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8">
                <a:extLst>
                  <a:ext uri="{FF2B5EF4-FFF2-40B4-BE49-F238E27FC236}">
                    <a16:creationId xmlns:a16="http://schemas.microsoft.com/office/drawing/2014/main" id="{4E08BDE6-C14E-4A0B-9752-804BA469EB88}"/>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9">
                <a:extLst>
                  <a:ext uri="{FF2B5EF4-FFF2-40B4-BE49-F238E27FC236}">
                    <a16:creationId xmlns:a16="http://schemas.microsoft.com/office/drawing/2014/main" id="{E9414496-E6BE-4D21-A307-3AF7A3F81A44}"/>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0">
                <a:extLst>
                  <a:ext uri="{FF2B5EF4-FFF2-40B4-BE49-F238E27FC236}">
                    <a16:creationId xmlns:a16="http://schemas.microsoft.com/office/drawing/2014/main" id="{60D0DECE-E1CC-4BAF-803C-A399140836FB}"/>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1">
                <a:extLst>
                  <a:ext uri="{FF2B5EF4-FFF2-40B4-BE49-F238E27FC236}">
                    <a16:creationId xmlns:a16="http://schemas.microsoft.com/office/drawing/2014/main" id="{719A83BA-6FA4-4157-AD96-FD8436B4A8A2}"/>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2">
                <a:extLst>
                  <a:ext uri="{FF2B5EF4-FFF2-40B4-BE49-F238E27FC236}">
                    <a16:creationId xmlns:a16="http://schemas.microsoft.com/office/drawing/2014/main" id="{B0725B09-D7BF-47B1-BDC4-4B7877A0B402}"/>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3">
                <a:extLst>
                  <a:ext uri="{FF2B5EF4-FFF2-40B4-BE49-F238E27FC236}">
                    <a16:creationId xmlns:a16="http://schemas.microsoft.com/office/drawing/2014/main" id="{6075A37F-A83B-41D9-8D1A-28A9FF8FD7CE}"/>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4">
                <a:extLst>
                  <a:ext uri="{FF2B5EF4-FFF2-40B4-BE49-F238E27FC236}">
                    <a16:creationId xmlns:a16="http://schemas.microsoft.com/office/drawing/2014/main" id="{FB89E365-3054-4014-A655-304B244193D2}"/>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5">
                <a:extLst>
                  <a:ext uri="{FF2B5EF4-FFF2-40B4-BE49-F238E27FC236}">
                    <a16:creationId xmlns:a16="http://schemas.microsoft.com/office/drawing/2014/main" id="{6C9D2D82-3354-4D9B-BA01-B980AA2999E8}"/>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6">
                <a:extLst>
                  <a:ext uri="{FF2B5EF4-FFF2-40B4-BE49-F238E27FC236}">
                    <a16:creationId xmlns:a16="http://schemas.microsoft.com/office/drawing/2014/main" id="{F8C6E3F6-466E-4BD9-8ABE-A7BF93612915}"/>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7">
                <a:extLst>
                  <a:ext uri="{FF2B5EF4-FFF2-40B4-BE49-F238E27FC236}">
                    <a16:creationId xmlns:a16="http://schemas.microsoft.com/office/drawing/2014/main" id="{6B4A08BF-DB82-4045-B9BD-C76B4B224A93}"/>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8">
                <a:extLst>
                  <a:ext uri="{FF2B5EF4-FFF2-40B4-BE49-F238E27FC236}">
                    <a16:creationId xmlns:a16="http://schemas.microsoft.com/office/drawing/2014/main" id="{2C2698D5-4CC8-4096-8388-41F0B1416B0C}"/>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9">
                <a:extLst>
                  <a:ext uri="{FF2B5EF4-FFF2-40B4-BE49-F238E27FC236}">
                    <a16:creationId xmlns:a16="http://schemas.microsoft.com/office/drawing/2014/main" id="{3CA7F333-036F-4D3A-8379-954A546ADDEC}"/>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30">
                <a:extLst>
                  <a:ext uri="{FF2B5EF4-FFF2-40B4-BE49-F238E27FC236}">
                    <a16:creationId xmlns:a16="http://schemas.microsoft.com/office/drawing/2014/main" id="{6A889E60-E004-44E6-8DC4-80FDAF556717}"/>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31">
                <a:extLst>
                  <a:ext uri="{FF2B5EF4-FFF2-40B4-BE49-F238E27FC236}">
                    <a16:creationId xmlns:a16="http://schemas.microsoft.com/office/drawing/2014/main" id="{F8EC713C-7F39-4E7F-9124-A6DC086A381B}"/>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32">
                <a:extLst>
                  <a:ext uri="{FF2B5EF4-FFF2-40B4-BE49-F238E27FC236}">
                    <a16:creationId xmlns:a16="http://schemas.microsoft.com/office/drawing/2014/main" id="{BD05F458-1BF9-4554-BD03-1CC7711075A6}"/>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33">
                <a:extLst>
                  <a:ext uri="{FF2B5EF4-FFF2-40B4-BE49-F238E27FC236}">
                    <a16:creationId xmlns:a16="http://schemas.microsoft.com/office/drawing/2014/main" id="{108B5BBC-0148-40A7-B488-874917E52E0F}"/>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34">
                <a:extLst>
                  <a:ext uri="{FF2B5EF4-FFF2-40B4-BE49-F238E27FC236}">
                    <a16:creationId xmlns:a16="http://schemas.microsoft.com/office/drawing/2014/main" id="{1616CC80-2016-4951-8901-9EF2653D0FEF}"/>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46">
                <a:extLst>
                  <a:ext uri="{FF2B5EF4-FFF2-40B4-BE49-F238E27FC236}">
                    <a16:creationId xmlns:a16="http://schemas.microsoft.com/office/drawing/2014/main" id="{E960C6CD-A6EC-4E56-B561-F5CFDAA1B8DD}"/>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47">
                <a:extLst>
                  <a:ext uri="{FF2B5EF4-FFF2-40B4-BE49-F238E27FC236}">
                    <a16:creationId xmlns:a16="http://schemas.microsoft.com/office/drawing/2014/main" id="{19F4DCC6-2AA1-4311-85A6-802666202CC5}"/>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48">
                <a:extLst>
                  <a:ext uri="{FF2B5EF4-FFF2-40B4-BE49-F238E27FC236}">
                    <a16:creationId xmlns:a16="http://schemas.microsoft.com/office/drawing/2014/main" id="{449AF28D-AC2C-4019-9D73-A1D76DC0A225}"/>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49">
                <a:extLst>
                  <a:ext uri="{FF2B5EF4-FFF2-40B4-BE49-F238E27FC236}">
                    <a16:creationId xmlns:a16="http://schemas.microsoft.com/office/drawing/2014/main" id="{261E6B36-4EA9-458A-A45A-5C0DCB8AAB23}"/>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50">
                <a:extLst>
                  <a:ext uri="{FF2B5EF4-FFF2-40B4-BE49-F238E27FC236}">
                    <a16:creationId xmlns:a16="http://schemas.microsoft.com/office/drawing/2014/main" id="{398D5C21-3C08-4CE5-8431-DCF060E8E3E2}"/>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51">
                <a:extLst>
                  <a:ext uri="{FF2B5EF4-FFF2-40B4-BE49-F238E27FC236}">
                    <a16:creationId xmlns:a16="http://schemas.microsoft.com/office/drawing/2014/main" id="{4192854D-D3F3-47FD-A312-9585E9805DCD}"/>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52">
                <a:extLst>
                  <a:ext uri="{FF2B5EF4-FFF2-40B4-BE49-F238E27FC236}">
                    <a16:creationId xmlns:a16="http://schemas.microsoft.com/office/drawing/2014/main" id="{4A745892-B11A-4AA7-AB7F-9B5992181066}"/>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53">
                <a:extLst>
                  <a:ext uri="{FF2B5EF4-FFF2-40B4-BE49-F238E27FC236}">
                    <a16:creationId xmlns:a16="http://schemas.microsoft.com/office/drawing/2014/main" id="{C6DAA62A-F51F-458C-A4DE-5FCFC79E76AB}"/>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54">
                <a:extLst>
                  <a:ext uri="{FF2B5EF4-FFF2-40B4-BE49-F238E27FC236}">
                    <a16:creationId xmlns:a16="http://schemas.microsoft.com/office/drawing/2014/main" id="{BEE763DA-3920-4419-8ADF-6DB021D0A9DC}"/>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55">
                <a:extLst>
                  <a:ext uri="{FF2B5EF4-FFF2-40B4-BE49-F238E27FC236}">
                    <a16:creationId xmlns:a16="http://schemas.microsoft.com/office/drawing/2014/main" id="{C61D19DF-3339-4382-A40A-732CC59E5585}"/>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56">
                <a:extLst>
                  <a:ext uri="{FF2B5EF4-FFF2-40B4-BE49-F238E27FC236}">
                    <a16:creationId xmlns:a16="http://schemas.microsoft.com/office/drawing/2014/main" id="{30E3AF9D-0C54-4370-87D3-B855193D7E57}"/>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57">
                <a:extLst>
                  <a:ext uri="{FF2B5EF4-FFF2-40B4-BE49-F238E27FC236}">
                    <a16:creationId xmlns:a16="http://schemas.microsoft.com/office/drawing/2014/main" id="{376F742D-A326-4786-8510-2DFE123417DB}"/>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58">
                <a:extLst>
                  <a:ext uri="{FF2B5EF4-FFF2-40B4-BE49-F238E27FC236}">
                    <a16:creationId xmlns:a16="http://schemas.microsoft.com/office/drawing/2014/main" id="{1497B6C5-83CF-4DA4-801C-5AFDAB3D5C27}"/>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19" name="文本占位符 65">
            <a:extLst>
              <a:ext uri="{FF2B5EF4-FFF2-40B4-BE49-F238E27FC236}">
                <a16:creationId xmlns:a16="http://schemas.microsoft.com/office/drawing/2014/main" id="{6592DB98-26D7-4C62-AD48-AD0920FC3D51}"/>
              </a:ext>
            </a:extLst>
          </p:cNvPr>
          <p:cNvSpPr>
            <a:spLocks noGrp="1"/>
          </p:cNvSpPr>
          <p:nvPr>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27467599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电脑样机">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92560382-7E68-4B32-92B5-A2C94E7B86BB}"/>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8" name="Freeform 19">
              <a:extLst>
                <a:ext uri="{FF2B5EF4-FFF2-40B4-BE49-F238E27FC236}">
                  <a16:creationId xmlns:a16="http://schemas.microsoft.com/office/drawing/2014/main" id="{E636BE14-C0D2-4D61-BB38-3EE8B26A022B}"/>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9" name="Freeform 20">
              <a:extLst>
                <a:ext uri="{FF2B5EF4-FFF2-40B4-BE49-F238E27FC236}">
                  <a16:creationId xmlns:a16="http://schemas.microsoft.com/office/drawing/2014/main" id="{047AD7C1-3AD6-47A0-B194-8FB91C072106}"/>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0" name="Freeform 22">
              <a:extLst>
                <a:ext uri="{FF2B5EF4-FFF2-40B4-BE49-F238E27FC236}">
                  <a16:creationId xmlns:a16="http://schemas.microsoft.com/office/drawing/2014/main" id="{AC26C9D8-7E95-4A44-8495-C575D7A83B9D}"/>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1" name="Freeform 23">
              <a:extLst>
                <a:ext uri="{FF2B5EF4-FFF2-40B4-BE49-F238E27FC236}">
                  <a16:creationId xmlns:a16="http://schemas.microsoft.com/office/drawing/2014/main" id="{43E9C3BF-6E9A-4AB8-B7FD-88012E351D02}"/>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2" name="Freeform 24">
              <a:extLst>
                <a:ext uri="{FF2B5EF4-FFF2-40B4-BE49-F238E27FC236}">
                  <a16:creationId xmlns:a16="http://schemas.microsoft.com/office/drawing/2014/main" id="{F3CC13E6-75EE-47C5-93E3-4D979EE2D2F9}"/>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3" name="Freeform 25">
              <a:extLst>
                <a:ext uri="{FF2B5EF4-FFF2-40B4-BE49-F238E27FC236}">
                  <a16:creationId xmlns:a16="http://schemas.microsoft.com/office/drawing/2014/main" id="{EC0BD02F-34CC-4BA4-8347-86CB32878F5D}"/>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4" name="Freeform 26">
              <a:extLst>
                <a:ext uri="{FF2B5EF4-FFF2-40B4-BE49-F238E27FC236}">
                  <a16:creationId xmlns:a16="http://schemas.microsoft.com/office/drawing/2014/main" id="{81E1755D-3D9F-4D16-B600-8027B883713D}"/>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31">
              <a:extLst>
                <a:ext uri="{FF2B5EF4-FFF2-40B4-BE49-F238E27FC236}">
                  <a16:creationId xmlns:a16="http://schemas.microsoft.com/office/drawing/2014/main" id="{9E297B44-AF06-42C5-BF81-53DF85589987}"/>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33">
              <a:extLst>
                <a:ext uri="{FF2B5EF4-FFF2-40B4-BE49-F238E27FC236}">
                  <a16:creationId xmlns:a16="http://schemas.microsoft.com/office/drawing/2014/main" id="{8AA09C0F-AF5F-4F78-ABEC-E7815728CA26}"/>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35">
              <a:extLst>
                <a:ext uri="{FF2B5EF4-FFF2-40B4-BE49-F238E27FC236}">
                  <a16:creationId xmlns:a16="http://schemas.microsoft.com/office/drawing/2014/main" id="{8890EF4E-57B7-4994-BA3F-F25E177E5A5B}"/>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36">
              <a:extLst>
                <a:ext uri="{FF2B5EF4-FFF2-40B4-BE49-F238E27FC236}">
                  <a16:creationId xmlns:a16="http://schemas.microsoft.com/office/drawing/2014/main" id="{1E9F0B4D-1A6A-4C11-BB61-C76C2B29E91D}"/>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38">
              <a:extLst>
                <a:ext uri="{FF2B5EF4-FFF2-40B4-BE49-F238E27FC236}">
                  <a16:creationId xmlns:a16="http://schemas.microsoft.com/office/drawing/2014/main" id="{65EF05F4-A63B-4C09-9302-44D15E908E77}"/>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39">
              <a:extLst>
                <a:ext uri="{FF2B5EF4-FFF2-40B4-BE49-F238E27FC236}">
                  <a16:creationId xmlns:a16="http://schemas.microsoft.com/office/drawing/2014/main" id="{146A1244-CC2B-4313-B3AC-C6DCEC59A02E}"/>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40">
              <a:extLst>
                <a:ext uri="{FF2B5EF4-FFF2-40B4-BE49-F238E27FC236}">
                  <a16:creationId xmlns:a16="http://schemas.microsoft.com/office/drawing/2014/main" id="{691E85B0-0064-4CF9-893C-93565883F3DA}"/>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65" name="椭圆 64">
            <a:extLst>
              <a:ext uri="{FF2B5EF4-FFF2-40B4-BE49-F238E27FC236}">
                <a16:creationId xmlns:a16="http://schemas.microsoft.com/office/drawing/2014/main" id="{C91AC609-1C85-4B31-B732-372D2DCB66BD}"/>
              </a:ext>
            </a:extLst>
          </p:cNvPr>
          <p:cNvSpPr/>
          <p:nvPr userDrawn="1"/>
        </p:nvSpPr>
        <p:spPr>
          <a:xfrm>
            <a:off x="6958403" y="5702153"/>
            <a:ext cx="2640760" cy="529481"/>
          </a:xfrm>
          <a:prstGeom prst="ellipse">
            <a:avLst/>
          </a:prstGeom>
          <a:solidFill>
            <a:schemeClr val="bg2">
              <a:lumMod val="50000"/>
              <a:alpha val="32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2">
            <a:extLst>
              <a:ext uri="{FF2B5EF4-FFF2-40B4-BE49-F238E27FC236}">
                <a16:creationId xmlns:a16="http://schemas.microsoft.com/office/drawing/2014/main" id="{0C69C672-6372-4EEC-81B5-8A467BF9800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45469" y="1494982"/>
            <a:ext cx="5799137" cy="4525085"/>
          </a:xfrm>
          <a:prstGeom prst="rect">
            <a:avLst/>
          </a:prstGeom>
        </p:spPr>
      </p:pic>
      <p:sp>
        <p:nvSpPr>
          <p:cNvPr id="23" name="图片占位符 22">
            <a:extLst>
              <a:ext uri="{FF2B5EF4-FFF2-40B4-BE49-F238E27FC236}">
                <a16:creationId xmlns:a16="http://schemas.microsoft.com/office/drawing/2014/main" id="{014561A0-BE0B-400B-9310-464A46596923}"/>
              </a:ext>
            </a:extLst>
          </p:cNvPr>
          <p:cNvSpPr>
            <a:spLocks noGrp="1"/>
          </p:cNvSpPr>
          <p:nvPr>
            <p:ph type="pic" sz="quarter" idx="10"/>
          </p:nvPr>
        </p:nvSpPr>
        <p:spPr>
          <a:xfrm>
            <a:off x="5575656" y="1711325"/>
            <a:ext cx="5324475" cy="3014663"/>
          </a:xfrm>
        </p:spPr>
        <p:txBody>
          <a:bodyPr/>
          <a:lstStyle/>
          <a:p>
            <a:endParaRPr lang="zh-CN" altLang="en-US"/>
          </a:p>
        </p:txBody>
      </p:sp>
      <p:sp>
        <p:nvSpPr>
          <p:cNvPr id="24" name="文本框 23">
            <a:extLst>
              <a:ext uri="{FF2B5EF4-FFF2-40B4-BE49-F238E27FC236}">
                <a16:creationId xmlns:a16="http://schemas.microsoft.com/office/drawing/2014/main" id="{DE9C6B18-D060-444B-A14D-F88EC02D4727}"/>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70" name="矩形: 圆角 69">
            <a:extLst>
              <a:ext uri="{FF2B5EF4-FFF2-40B4-BE49-F238E27FC236}">
                <a16:creationId xmlns:a16="http://schemas.microsoft.com/office/drawing/2014/main" id="{6E523764-D2B2-4F67-8391-EBFE3731D55A}"/>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1" name="组合 70">
            <a:extLst>
              <a:ext uri="{FF2B5EF4-FFF2-40B4-BE49-F238E27FC236}">
                <a16:creationId xmlns:a16="http://schemas.microsoft.com/office/drawing/2014/main" id="{A5F321BF-3156-4054-84B5-C870628FD3AC}"/>
              </a:ext>
            </a:extLst>
          </p:cNvPr>
          <p:cNvGrpSpPr/>
          <p:nvPr userDrawn="1"/>
        </p:nvGrpSpPr>
        <p:grpSpPr>
          <a:xfrm>
            <a:off x="237423" y="135299"/>
            <a:ext cx="847682" cy="847682"/>
            <a:chOff x="237423" y="135299"/>
            <a:chExt cx="847682" cy="847682"/>
          </a:xfrm>
        </p:grpSpPr>
        <p:sp>
          <p:nvSpPr>
            <p:cNvPr id="72" name="椭圆 71">
              <a:extLst>
                <a:ext uri="{FF2B5EF4-FFF2-40B4-BE49-F238E27FC236}">
                  <a16:creationId xmlns:a16="http://schemas.microsoft.com/office/drawing/2014/main" id="{434CB82C-1B5C-4726-9121-6C9D13DCFFFA}"/>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3" name="组合 72">
              <a:extLst>
                <a:ext uri="{FF2B5EF4-FFF2-40B4-BE49-F238E27FC236}">
                  <a16:creationId xmlns:a16="http://schemas.microsoft.com/office/drawing/2014/main" id="{A40700DD-4DE6-48BA-85E9-F38FD9A29D5B}"/>
                </a:ext>
              </a:extLst>
            </p:cNvPr>
            <p:cNvGrpSpPr/>
            <p:nvPr/>
          </p:nvGrpSpPr>
          <p:grpSpPr>
            <a:xfrm>
              <a:off x="293735" y="191234"/>
              <a:ext cx="735058" cy="735811"/>
              <a:chOff x="3497262" y="849313"/>
              <a:chExt cx="4651376" cy="4656138"/>
            </a:xfrm>
            <a:solidFill>
              <a:schemeClr val="accent1"/>
            </a:solidFill>
          </p:grpSpPr>
          <p:sp>
            <p:nvSpPr>
              <p:cNvPr id="74" name="Freeform 7">
                <a:extLst>
                  <a:ext uri="{FF2B5EF4-FFF2-40B4-BE49-F238E27FC236}">
                    <a16:creationId xmlns:a16="http://schemas.microsoft.com/office/drawing/2014/main" id="{AB1FFE08-0928-48AE-B886-8151D1637F82}"/>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9">
                <a:extLst>
                  <a:ext uri="{FF2B5EF4-FFF2-40B4-BE49-F238E27FC236}">
                    <a16:creationId xmlns:a16="http://schemas.microsoft.com/office/drawing/2014/main" id="{BA010DF6-936F-45D4-9005-6989C9EB089A}"/>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0">
                <a:extLst>
                  <a:ext uri="{FF2B5EF4-FFF2-40B4-BE49-F238E27FC236}">
                    <a16:creationId xmlns:a16="http://schemas.microsoft.com/office/drawing/2014/main" id="{4B8E84F8-D9FB-4D45-A56C-2E2162E2D292}"/>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1">
                <a:extLst>
                  <a:ext uri="{FF2B5EF4-FFF2-40B4-BE49-F238E27FC236}">
                    <a16:creationId xmlns:a16="http://schemas.microsoft.com/office/drawing/2014/main" id="{DDDAFEB3-913F-4C4D-9445-B34410C1F01F}"/>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2">
                <a:extLst>
                  <a:ext uri="{FF2B5EF4-FFF2-40B4-BE49-F238E27FC236}">
                    <a16:creationId xmlns:a16="http://schemas.microsoft.com/office/drawing/2014/main" id="{0007D336-361E-473B-87EF-2799716810BD}"/>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3">
                <a:extLst>
                  <a:ext uri="{FF2B5EF4-FFF2-40B4-BE49-F238E27FC236}">
                    <a16:creationId xmlns:a16="http://schemas.microsoft.com/office/drawing/2014/main" id="{97C4FA5B-7C45-4753-9C81-6CC326798EE8}"/>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4">
                <a:extLst>
                  <a:ext uri="{FF2B5EF4-FFF2-40B4-BE49-F238E27FC236}">
                    <a16:creationId xmlns:a16="http://schemas.microsoft.com/office/drawing/2014/main" id="{757CE777-032E-48A0-B724-6B41555735CF}"/>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5">
                <a:extLst>
                  <a:ext uri="{FF2B5EF4-FFF2-40B4-BE49-F238E27FC236}">
                    <a16:creationId xmlns:a16="http://schemas.microsoft.com/office/drawing/2014/main" id="{2589976A-0533-410E-BA22-3076CD2F0E08}"/>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6">
                <a:extLst>
                  <a:ext uri="{FF2B5EF4-FFF2-40B4-BE49-F238E27FC236}">
                    <a16:creationId xmlns:a16="http://schemas.microsoft.com/office/drawing/2014/main" id="{789A7A9C-5D88-4CFE-949C-4BD50C6375DB}"/>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7">
                <a:extLst>
                  <a:ext uri="{FF2B5EF4-FFF2-40B4-BE49-F238E27FC236}">
                    <a16:creationId xmlns:a16="http://schemas.microsoft.com/office/drawing/2014/main" id="{54737033-7EFA-45ED-9A3E-3C513D17F06B}"/>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8">
                <a:extLst>
                  <a:ext uri="{FF2B5EF4-FFF2-40B4-BE49-F238E27FC236}">
                    <a16:creationId xmlns:a16="http://schemas.microsoft.com/office/drawing/2014/main" id="{F84FD3ED-D293-44A3-8B6B-74990915C591}"/>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9">
                <a:extLst>
                  <a:ext uri="{FF2B5EF4-FFF2-40B4-BE49-F238E27FC236}">
                    <a16:creationId xmlns:a16="http://schemas.microsoft.com/office/drawing/2014/main" id="{EBC32428-8F94-40E6-8315-EC74B7B88282}"/>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0">
                <a:extLst>
                  <a:ext uri="{FF2B5EF4-FFF2-40B4-BE49-F238E27FC236}">
                    <a16:creationId xmlns:a16="http://schemas.microsoft.com/office/drawing/2014/main" id="{C614F9F3-BD52-4D49-8A44-9307C921AFFD}"/>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1">
                <a:extLst>
                  <a:ext uri="{FF2B5EF4-FFF2-40B4-BE49-F238E27FC236}">
                    <a16:creationId xmlns:a16="http://schemas.microsoft.com/office/drawing/2014/main" id="{A098812A-76D1-450F-8C4D-56268F1D208E}"/>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2">
                <a:extLst>
                  <a:ext uri="{FF2B5EF4-FFF2-40B4-BE49-F238E27FC236}">
                    <a16:creationId xmlns:a16="http://schemas.microsoft.com/office/drawing/2014/main" id="{BC160648-C668-4C43-B618-7940BA9E0E9C}"/>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3">
                <a:extLst>
                  <a:ext uri="{FF2B5EF4-FFF2-40B4-BE49-F238E27FC236}">
                    <a16:creationId xmlns:a16="http://schemas.microsoft.com/office/drawing/2014/main" id="{51EC974B-C963-46EE-AF86-EEA8FA573D8F}"/>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4">
                <a:extLst>
                  <a:ext uri="{FF2B5EF4-FFF2-40B4-BE49-F238E27FC236}">
                    <a16:creationId xmlns:a16="http://schemas.microsoft.com/office/drawing/2014/main" id="{A0540C07-CC80-4082-9996-C1B431F42E82}"/>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5">
                <a:extLst>
                  <a:ext uri="{FF2B5EF4-FFF2-40B4-BE49-F238E27FC236}">
                    <a16:creationId xmlns:a16="http://schemas.microsoft.com/office/drawing/2014/main" id="{BE208746-0331-4CFC-ACF1-C6A2B66554AC}"/>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6">
                <a:extLst>
                  <a:ext uri="{FF2B5EF4-FFF2-40B4-BE49-F238E27FC236}">
                    <a16:creationId xmlns:a16="http://schemas.microsoft.com/office/drawing/2014/main" id="{4DE0AB4B-5814-4858-A792-4AF54F7DCB8A}"/>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7">
                <a:extLst>
                  <a:ext uri="{FF2B5EF4-FFF2-40B4-BE49-F238E27FC236}">
                    <a16:creationId xmlns:a16="http://schemas.microsoft.com/office/drawing/2014/main" id="{E9C4E9A3-D1F9-40C5-8266-020B72D15BB3}"/>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8">
                <a:extLst>
                  <a:ext uri="{FF2B5EF4-FFF2-40B4-BE49-F238E27FC236}">
                    <a16:creationId xmlns:a16="http://schemas.microsoft.com/office/drawing/2014/main" id="{EFD38642-7EC6-47D5-B6E1-F91E39459804}"/>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9">
                <a:extLst>
                  <a:ext uri="{FF2B5EF4-FFF2-40B4-BE49-F238E27FC236}">
                    <a16:creationId xmlns:a16="http://schemas.microsoft.com/office/drawing/2014/main" id="{425EE517-DF5D-4520-9FBC-F3A905483775}"/>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30">
                <a:extLst>
                  <a:ext uri="{FF2B5EF4-FFF2-40B4-BE49-F238E27FC236}">
                    <a16:creationId xmlns:a16="http://schemas.microsoft.com/office/drawing/2014/main" id="{03D1E9A4-410B-4758-94EC-8E4C4C1E2418}"/>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31">
                <a:extLst>
                  <a:ext uri="{FF2B5EF4-FFF2-40B4-BE49-F238E27FC236}">
                    <a16:creationId xmlns:a16="http://schemas.microsoft.com/office/drawing/2014/main" id="{9B6519BC-8899-4A39-B573-ABA97D254515}"/>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32">
                <a:extLst>
                  <a:ext uri="{FF2B5EF4-FFF2-40B4-BE49-F238E27FC236}">
                    <a16:creationId xmlns:a16="http://schemas.microsoft.com/office/drawing/2014/main" id="{80F81BCC-56FB-423C-8EDB-BBA82585E908}"/>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33">
                <a:extLst>
                  <a:ext uri="{FF2B5EF4-FFF2-40B4-BE49-F238E27FC236}">
                    <a16:creationId xmlns:a16="http://schemas.microsoft.com/office/drawing/2014/main" id="{7F17D343-7060-4157-AC10-AF51C2D8D178}"/>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34">
                <a:extLst>
                  <a:ext uri="{FF2B5EF4-FFF2-40B4-BE49-F238E27FC236}">
                    <a16:creationId xmlns:a16="http://schemas.microsoft.com/office/drawing/2014/main" id="{B86364ED-65A4-47E0-BC1C-163B5F83F182}"/>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46">
                <a:extLst>
                  <a:ext uri="{FF2B5EF4-FFF2-40B4-BE49-F238E27FC236}">
                    <a16:creationId xmlns:a16="http://schemas.microsoft.com/office/drawing/2014/main" id="{24EDAF91-56AD-4135-A681-5F59143882FC}"/>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47">
                <a:extLst>
                  <a:ext uri="{FF2B5EF4-FFF2-40B4-BE49-F238E27FC236}">
                    <a16:creationId xmlns:a16="http://schemas.microsoft.com/office/drawing/2014/main" id="{8709186E-F0B3-4EDC-9ADA-C3B1A79B6EEC}"/>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48">
                <a:extLst>
                  <a:ext uri="{FF2B5EF4-FFF2-40B4-BE49-F238E27FC236}">
                    <a16:creationId xmlns:a16="http://schemas.microsoft.com/office/drawing/2014/main" id="{8B1B148C-AAF9-4A2E-B640-E5777F317177}"/>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49">
                <a:extLst>
                  <a:ext uri="{FF2B5EF4-FFF2-40B4-BE49-F238E27FC236}">
                    <a16:creationId xmlns:a16="http://schemas.microsoft.com/office/drawing/2014/main" id="{A3054E55-3FBB-497B-9E98-A559A1EDF902}"/>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50">
                <a:extLst>
                  <a:ext uri="{FF2B5EF4-FFF2-40B4-BE49-F238E27FC236}">
                    <a16:creationId xmlns:a16="http://schemas.microsoft.com/office/drawing/2014/main" id="{2A49CD72-709C-4ECA-9927-9283F6794874}"/>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51">
                <a:extLst>
                  <a:ext uri="{FF2B5EF4-FFF2-40B4-BE49-F238E27FC236}">
                    <a16:creationId xmlns:a16="http://schemas.microsoft.com/office/drawing/2014/main" id="{45B7F737-6C27-4377-93E8-DCB7F163440D}"/>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52">
                <a:extLst>
                  <a:ext uri="{FF2B5EF4-FFF2-40B4-BE49-F238E27FC236}">
                    <a16:creationId xmlns:a16="http://schemas.microsoft.com/office/drawing/2014/main" id="{3990D280-F9BC-41C0-B636-5D715AAEDA2B}"/>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53">
                <a:extLst>
                  <a:ext uri="{FF2B5EF4-FFF2-40B4-BE49-F238E27FC236}">
                    <a16:creationId xmlns:a16="http://schemas.microsoft.com/office/drawing/2014/main" id="{FE695BB3-06B3-432D-AD8A-EE424C662D13}"/>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54">
                <a:extLst>
                  <a:ext uri="{FF2B5EF4-FFF2-40B4-BE49-F238E27FC236}">
                    <a16:creationId xmlns:a16="http://schemas.microsoft.com/office/drawing/2014/main" id="{0B1A949F-5E5C-4D41-887C-874F10073093}"/>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55">
                <a:extLst>
                  <a:ext uri="{FF2B5EF4-FFF2-40B4-BE49-F238E27FC236}">
                    <a16:creationId xmlns:a16="http://schemas.microsoft.com/office/drawing/2014/main" id="{50D566C5-2FBE-4030-9DD4-D708F2D3CC8C}"/>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56">
                <a:extLst>
                  <a:ext uri="{FF2B5EF4-FFF2-40B4-BE49-F238E27FC236}">
                    <a16:creationId xmlns:a16="http://schemas.microsoft.com/office/drawing/2014/main" id="{34D413B5-D4A3-48D9-AE01-F8641152719F}"/>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57">
                <a:extLst>
                  <a:ext uri="{FF2B5EF4-FFF2-40B4-BE49-F238E27FC236}">
                    <a16:creationId xmlns:a16="http://schemas.microsoft.com/office/drawing/2014/main" id="{05FC6845-0B7E-40E1-915E-200B70D830D8}"/>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58">
                <a:extLst>
                  <a:ext uri="{FF2B5EF4-FFF2-40B4-BE49-F238E27FC236}">
                    <a16:creationId xmlns:a16="http://schemas.microsoft.com/office/drawing/2014/main" id="{A564A46E-173E-4BC7-9D59-5012FA74D821}"/>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14" name="文本占位符 65">
            <a:extLst>
              <a:ext uri="{FF2B5EF4-FFF2-40B4-BE49-F238E27FC236}">
                <a16:creationId xmlns:a16="http://schemas.microsoft.com/office/drawing/2014/main" id="{72AB1941-7269-4209-83A0-3BA98E6BB03D}"/>
              </a:ext>
            </a:extLst>
          </p:cNvPr>
          <p:cNvSpPr>
            <a:spLocks noGrp="1"/>
          </p:cNvSpPr>
          <p:nvPr>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35532136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音乐播放页">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DCE25081-82D7-4CD8-9970-11E933042AD3}"/>
              </a:ext>
            </a:extLst>
          </p:cNvPr>
          <p:cNvSpPr>
            <a:spLocks noGrp="1"/>
          </p:cNvSpPr>
          <p:nvPr>
            <p:ph type="dt" sz="half" idx="10"/>
          </p:nvPr>
        </p:nvSpPr>
        <p:spPr/>
        <p:txBody>
          <a:bodyPr/>
          <a:lstStyle/>
          <a:p>
            <a:fld id="{DD96C455-D181-459A-8014-67AAEFFCA7C2}" type="datetimeFigureOut">
              <a:rPr lang="zh-CN" altLang="en-US" smtClean="0"/>
              <a:t>2025/11/29</a:t>
            </a:fld>
            <a:endParaRPr lang="zh-CN" altLang="en-US"/>
          </a:p>
        </p:txBody>
      </p:sp>
      <p:sp>
        <p:nvSpPr>
          <p:cNvPr id="4" name="页脚占位符 3">
            <a:extLst>
              <a:ext uri="{FF2B5EF4-FFF2-40B4-BE49-F238E27FC236}">
                <a16:creationId xmlns:a16="http://schemas.microsoft.com/office/drawing/2014/main" id="{CA285B1F-5A95-460D-828B-D675E1BF8AF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6443BCB-E748-45DD-BEEE-363F4DBF781A}"/>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8" name="图片占位符 7">
            <a:extLst>
              <a:ext uri="{FF2B5EF4-FFF2-40B4-BE49-F238E27FC236}">
                <a16:creationId xmlns:a16="http://schemas.microsoft.com/office/drawing/2014/main" id="{260981B6-C1E2-4958-BFA4-F59869388A78}"/>
              </a:ext>
            </a:extLst>
          </p:cNvPr>
          <p:cNvSpPr>
            <a:spLocks noGrp="1"/>
          </p:cNvSpPr>
          <p:nvPr>
            <p:ph type="pic" sz="quarter" idx="13"/>
          </p:nvPr>
        </p:nvSpPr>
        <p:spPr>
          <a:xfrm>
            <a:off x="7989570" y="2431013"/>
            <a:ext cx="2595932" cy="2595932"/>
          </a:xfrm>
          <a:prstGeom prst="ellipse">
            <a:avLst/>
          </a:prstGeom>
        </p:spPr>
        <p:txBody>
          <a:bodyPr/>
          <a:lstStyle/>
          <a:p>
            <a:endParaRPr lang="zh-CN" altLang="en-US"/>
          </a:p>
        </p:txBody>
      </p:sp>
      <p:sp>
        <p:nvSpPr>
          <p:cNvPr id="9" name="矩形: 圆角 8">
            <a:extLst>
              <a:ext uri="{FF2B5EF4-FFF2-40B4-BE49-F238E27FC236}">
                <a16:creationId xmlns:a16="http://schemas.microsoft.com/office/drawing/2014/main" id="{7285219E-AE78-4108-B3C4-9B5DB93C2556}"/>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96F1B465-2E8F-4534-9119-74DE7373052E}"/>
              </a:ext>
            </a:extLst>
          </p:cNvPr>
          <p:cNvGrpSpPr/>
          <p:nvPr userDrawn="1"/>
        </p:nvGrpSpPr>
        <p:grpSpPr>
          <a:xfrm>
            <a:off x="237423" y="135299"/>
            <a:ext cx="847682" cy="847682"/>
            <a:chOff x="237423" y="135299"/>
            <a:chExt cx="847682" cy="847682"/>
          </a:xfrm>
        </p:grpSpPr>
        <p:sp>
          <p:nvSpPr>
            <p:cNvPr id="11" name="椭圆 10">
              <a:extLst>
                <a:ext uri="{FF2B5EF4-FFF2-40B4-BE49-F238E27FC236}">
                  <a16:creationId xmlns:a16="http://schemas.microsoft.com/office/drawing/2014/main" id="{88B1B33F-4A2E-433C-9DBB-0AEF6002E87A}"/>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BE6327B0-E2A1-496B-9908-99673E3BE623}"/>
                </a:ext>
              </a:extLst>
            </p:cNvPr>
            <p:cNvGrpSpPr/>
            <p:nvPr/>
          </p:nvGrpSpPr>
          <p:grpSpPr>
            <a:xfrm>
              <a:off x="293735" y="191234"/>
              <a:ext cx="735058" cy="735811"/>
              <a:chOff x="3497262" y="849313"/>
              <a:chExt cx="4651376" cy="4656138"/>
            </a:xfrm>
            <a:solidFill>
              <a:schemeClr val="accent1"/>
            </a:solidFill>
          </p:grpSpPr>
          <p:sp>
            <p:nvSpPr>
              <p:cNvPr id="13" name="Freeform 7">
                <a:extLst>
                  <a:ext uri="{FF2B5EF4-FFF2-40B4-BE49-F238E27FC236}">
                    <a16:creationId xmlns:a16="http://schemas.microsoft.com/office/drawing/2014/main" id="{472AA650-8A21-46AC-A07B-5BA972DFAB33}"/>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9">
                <a:extLst>
                  <a:ext uri="{FF2B5EF4-FFF2-40B4-BE49-F238E27FC236}">
                    <a16:creationId xmlns:a16="http://schemas.microsoft.com/office/drawing/2014/main" id="{F128E11A-B31F-4D7F-B0DF-D36F21A7B015}"/>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0">
                <a:extLst>
                  <a:ext uri="{FF2B5EF4-FFF2-40B4-BE49-F238E27FC236}">
                    <a16:creationId xmlns:a16="http://schemas.microsoft.com/office/drawing/2014/main" id="{230EA30A-FCFF-485A-A1F0-980D4CE0C97F}"/>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1">
                <a:extLst>
                  <a:ext uri="{FF2B5EF4-FFF2-40B4-BE49-F238E27FC236}">
                    <a16:creationId xmlns:a16="http://schemas.microsoft.com/office/drawing/2014/main" id="{DC270CA0-F50C-4513-B20D-271E10D98471}"/>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2">
                <a:extLst>
                  <a:ext uri="{FF2B5EF4-FFF2-40B4-BE49-F238E27FC236}">
                    <a16:creationId xmlns:a16="http://schemas.microsoft.com/office/drawing/2014/main" id="{8A88422B-8DCD-4154-9056-B91E7282C33F}"/>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3">
                <a:extLst>
                  <a:ext uri="{FF2B5EF4-FFF2-40B4-BE49-F238E27FC236}">
                    <a16:creationId xmlns:a16="http://schemas.microsoft.com/office/drawing/2014/main" id="{DBB18FDD-5161-4FAD-BF2B-DC5E8E5B5CEC}"/>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4">
                <a:extLst>
                  <a:ext uri="{FF2B5EF4-FFF2-40B4-BE49-F238E27FC236}">
                    <a16:creationId xmlns:a16="http://schemas.microsoft.com/office/drawing/2014/main" id="{9CFD7459-ECE3-4902-953F-C7BB5820D468}"/>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5">
                <a:extLst>
                  <a:ext uri="{FF2B5EF4-FFF2-40B4-BE49-F238E27FC236}">
                    <a16:creationId xmlns:a16="http://schemas.microsoft.com/office/drawing/2014/main" id="{7D59C1F8-486A-4841-9EA3-B8D734BE979D}"/>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6">
                <a:extLst>
                  <a:ext uri="{FF2B5EF4-FFF2-40B4-BE49-F238E27FC236}">
                    <a16:creationId xmlns:a16="http://schemas.microsoft.com/office/drawing/2014/main" id="{621EB56C-3E49-4D66-A9B7-856962BEF179}"/>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7">
                <a:extLst>
                  <a:ext uri="{FF2B5EF4-FFF2-40B4-BE49-F238E27FC236}">
                    <a16:creationId xmlns:a16="http://schemas.microsoft.com/office/drawing/2014/main" id="{E4087131-3F0F-4514-8B97-70F540586575}"/>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8">
                <a:extLst>
                  <a:ext uri="{FF2B5EF4-FFF2-40B4-BE49-F238E27FC236}">
                    <a16:creationId xmlns:a16="http://schemas.microsoft.com/office/drawing/2014/main" id="{B6A358AA-E63A-457D-9E28-13DD9E3B687C}"/>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
                <a:extLst>
                  <a:ext uri="{FF2B5EF4-FFF2-40B4-BE49-F238E27FC236}">
                    <a16:creationId xmlns:a16="http://schemas.microsoft.com/office/drawing/2014/main" id="{AD68BA2F-1DE1-440D-877B-7BB021FDA24E}"/>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0">
                <a:extLst>
                  <a:ext uri="{FF2B5EF4-FFF2-40B4-BE49-F238E27FC236}">
                    <a16:creationId xmlns:a16="http://schemas.microsoft.com/office/drawing/2014/main" id="{BF69C310-5819-44B8-8F04-ECB3D88E2A74}"/>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
                <a:extLst>
                  <a:ext uri="{FF2B5EF4-FFF2-40B4-BE49-F238E27FC236}">
                    <a16:creationId xmlns:a16="http://schemas.microsoft.com/office/drawing/2014/main" id="{28AE5E55-37FD-44FE-9E7F-FC58BCEF851C}"/>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2">
                <a:extLst>
                  <a:ext uri="{FF2B5EF4-FFF2-40B4-BE49-F238E27FC236}">
                    <a16:creationId xmlns:a16="http://schemas.microsoft.com/office/drawing/2014/main" id="{98CE4181-15BD-4BD9-AA24-4BC483F9A347}"/>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3">
                <a:extLst>
                  <a:ext uri="{FF2B5EF4-FFF2-40B4-BE49-F238E27FC236}">
                    <a16:creationId xmlns:a16="http://schemas.microsoft.com/office/drawing/2014/main" id="{05EF2088-CAC8-482C-98D2-64DBF2C56325}"/>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4">
                <a:extLst>
                  <a:ext uri="{FF2B5EF4-FFF2-40B4-BE49-F238E27FC236}">
                    <a16:creationId xmlns:a16="http://schemas.microsoft.com/office/drawing/2014/main" id="{2DC10A14-8C3D-423C-9014-A82F8574DCE0}"/>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5">
                <a:extLst>
                  <a:ext uri="{FF2B5EF4-FFF2-40B4-BE49-F238E27FC236}">
                    <a16:creationId xmlns:a16="http://schemas.microsoft.com/office/drawing/2014/main" id="{5AF94D15-9D7D-4FCE-B46D-A2379264FCC2}"/>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6">
                <a:extLst>
                  <a:ext uri="{FF2B5EF4-FFF2-40B4-BE49-F238E27FC236}">
                    <a16:creationId xmlns:a16="http://schemas.microsoft.com/office/drawing/2014/main" id="{43DD58D9-E9D0-4E4A-A5A5-97CBABC9ACC2}"/>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7">
                <a:extLst>
                  <a:ext uri="{FF2B5EF4-FFF2-40B4-BE49-F238E27FC236}">
                    <a16:creationId xmlns:a16="http://schemas.microsoft.com/office/drawing/2014/main" id="{5E55492F-165F-4717-8D3A-FF0A662E0439}"/>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8">
                <a:extLst>
                  <a:ext uri="{FF2B5EF4-FFF2-40B4-BE49-F238E27FC236}">
                    <a16:creationId xmlns:a16="http://schemas.microsoft.com/office/drawing/2014/main" id="{2C89B896-AA33-446B-987C-BA81EE604A60}"/>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9">
                <a:extLst>
                  <a:ext uri="{FF2B5EF4-FFF2-40B4-BE49-F238E27FC236}">
                    <a16:creationId xmlns:a16="http://schemas.microsoft.com/office/drawing/2014/main" id="{84E133B0-9220-4519-AA86-ED2146DB1E34}"/>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0">
                <a:extLst>
                  <a:ext uri="{FF2B5EF4-FFF2-40B4-BE49-F238E27FC236}">
                    <a16:creationId xmlns:a16="http://schemas.microsoft.com/office/drawing/2014/main" id="{59980636-F1AC-44C6-9C51-8BE9DD43C6C7}"/>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1">
                <a:extLst>
                  <a:ext uri="{FF2B5EF4-FFF2-40B4-BE49-F238E27FC236}">
                    <a16:creationId xmlns:a16="http://schemas.microsoft.com/office/drawing/2014/main" id="{20BFF3BA-50CF-4F6A-806F-2F596DA784D1}"/>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2">
                <a:extLst>
                  <a:ext uri="{FF2B5EF4-FFF2-40B4-BE49-F238E27FC236}">
                    <a16:creationId xmlns:a16="http://schemas.microsoft.com/office/drawing/2014/main" id="{EA31E573-8534-41D4-9B59-81ED9538F231}"/>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3">
                <a:extLst>
                  <a:ext uri="{FF2B5EF4-FFF2-40B4-BE49-F238E27FC236}">
                    <a16:creationId xmlns:a16="http://schemas.microsoft.com/office/drawing/2014/main" id="{87A5BEF7-581F-447D-A6A6-DB47DAA1A73F}"/>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4">
                <a:extLst>
                  <a:ext uri="{FF2B5EF4-FFF2-40B4-BE49-F238E27FC236}">
                    <a16:creationId xmlns:a16="http://schemas.microsoft.com/office/drawing/2014/main" id="{A96D8D9C-3A72-4C79-AC3A-5B1EEC1DFFA8}"/>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46">
                <a:extLst>
                  <a:ext uri="{FF2B5EF4-FFF2-40B4-BE49-F238E27FC236}">
                    <a16:creationId xmlns:a16="http://schemas.microsoft.com/office/drawing/2014/main" id="{EEB391CB-8629-4B8C-B1C0-81B5D1A9B972}"/>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47">
                <a:extLst>
                  <a:ext uri="{FF2B5EF4-FFF2-40B4-BE49-F238E27FC236}">
                    <a16:creationId xmlns:a16="http://schemas.microsoft.com/office/drawing/2014/main" id="{3BC27A46-D97C-486B-A9E8-D226CD85F23D}"/>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48">
                <a:extLst>
                  <a:ext uri="{FF2B5EF4-FFF2-40B4-BE49-F238E27FC236}">
                    <a16:creationId xmlns:a16="http://schemas.microsoft.com/office/drawing/2014/main" id="{ABF9415B-8439-4757-A3E6-B26C7F65F40E}"/>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9">
                <a:extLst>
                  <a:ext uri="{FF2B5EF4-FFF2-40B4-BE49-F238E27FC236}">
                    <a16:creationId xmlns:a16="http://schemas.microsoft.com/office/drawing/2014/main" id="{08DD2BB5-BC61-4489-B781-CDDE4E32FC16}"/>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50">
                <a:extLst>
                  <a:ext uri="{FF2B5EF4-FFF2-40B4-BE49-F238E27FC236}">
                    <a16:creationId xmlns:a16="http://schemas.microsoft.com/office/drawing/2014/main" id="{0B8C7C3E-990C-4145-82BC-D34893430CA3}"/>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51">
                <a:extLst>
                  <a:ext uri="{FF2B5EF4-FFF2-40B4-BE49-F238E27FC236}">
                    <a16:creationId xmlns:a16="http://schemas.microsoft.com/office/drawing/2014/main" id="{9C13ECA3-1723-4BD8-9B46-22A58C0D17D5}"/>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52">
                <a:extLst>
                  <a:ext uri="{FF2B5EF4-FFF2-40B4-BE49-F238E27FC236}">
                    <a16:creationId xmlns:a16="http://schemas.microsoft.com/office/drawing/2014/main" id="{DF887B1A-5588-43F1-8360-42F89DD72A65}"/>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53">
                <a:extLst>
                  <a:ext uri="{FF2B5EF4-FFF2-40B4-BE49-F238E27FC236}">
                    <a16:creationId xmlns:a16="http://schemas.microsoft.com/office/drawing/2014/main" id="{6F31F799-404F-4F80-A0BA-A8DCBD584FEF}"/>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54">
                <a:extLst>
                  <a:ext uri="{FF2B5EF4-FFF2-40B4-BE49-F238E27FC236}">
                    <a16:creationId xmlns:a16="http://schemas.microsoft.com/office/drawing/2014/main" id="{0E351B5A-1C5C-4CA1-8499-BCF7D536A3B3}"/>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55">
                <a:extLst>
                  <a:ext uri="{FF2B5EF4-FFF2-40B4-BE49-F238E27FC236}">
                    <a16:creationId xmlns:a16="http://schemas.microsoft.com/office/drawing/2014/main" id="{D97D3AE0-FE61-4365-9484-60E31FA64A48}"/>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6">
                <a:extLst>
                  <a:ext uri="{FF2B5EF4-FFF2-40B4-BE49-F238E27FC236}">
                    <a16:creationId xmlns:a16="http://schemas.microsoft.com/office/drawing/2014/main" id="{FEC6A65D-8BC7-4F69-A1A9-EFE5506CFEA5}"/>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57">
                <a:extLst>
                  <a:ext uri="{FF2B5EF4-FFF2-40B4-BE49-F238E27FC236}">
                    <a16:creationId xmlns:a16="http://schemas.microsoft.com/office/drawing/2014/main" id="{B91208B4-4D5F-4AA3-8695-9AB5108234BC}"/>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58">
                <a:extLst>
                  <a:ext uri="{FF2B5EF4-FFF2-40B4-BE49-F238E27FC236}">
                    <a16:creationId xmlns:a16="http://schemas.microsoft.com/office/drawing/2014/main" id="{FEDC90AA-B488-4290-B3EC-C41FC304E845}"/>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53" name="文本占位符 65">
            <a:extLst>
              <a:ext uri="{FF2B5EF4-FFF2-40B4-BE49-F238E27FC236}">
                <a16:creationId xmlns:a16="http://schemas.microsoft.com/office/drawing/2014/main" id="{0F572104-DCE9-40DA-8528-67A75B94F784}"/>
              </a:ext>
            </a:extLst>
          </p:cNvPr>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
        <p:nvSpPr>
          <p:cNvPr id="54" name="文本框 53">
            <a:extLst>
              <a:ext uri="{FF2B5EF4-FFF2-40B4-BE49-F238E27FC236}">
                <a16:creationId xmlns:a16="http://schemas.microsoft.com/office/drawing/2014/main" id="{B66037B8-6142-4544-AA78-C05A2DCD4FBB}"/>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grpSp>
        <p:nvGrpSpPr>
          <p:cNvPr id="55" name="组合 54">
            <a:extLst>
              <a:ext uri="{FF2B5EF4-FFF2-40B4-BE49-F238E27FC236}">
                <a16:creationId xmlns:a16="http://schemas.microsoft.com/office/drawing/2014/main" id="{C6EEDD08-6CCF-4F57-98AA-8AA616DE3E5E}"/>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56" name="Freeform 19">
              <a:extLst>
                <a:ext uri="{FF2B5EF4-FFF2-40B4-BE49-F238E27FC236}">
                  <a16:creationId xmlns:a16="http://schemas.microsoft.com/office/drawing/2014/main" id="{E464A1A6-5055-4F49-964D-DDB44352C125}"/>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7" name="Freeform 20">
              <a:extLst>
                <a:ext uri="{FF2B5EF4-FFF2-40B4-BE49-F238E27FC236}">
                  <a16:creationId xmlns:a16="http://schemas.microsoft.com/office/drawing/2014/main" id="{4DE87081-ECDF-4A42-BF4C-71BB154CB3E8}"/>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8" name="Freeform 22">
              <a:extLst>
                <a:ext uri="{FF2B5EF4-FFF2-40B4-BE49-F238E27FC236}">
                  <a16:creationId xmlns:a16="http://schemas.microsoft.com/office/drawing/2014/main" id="{E86B8BE2-2031-4112-AF56-762A39B41D9F}"/>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9" name="Freeform 23">
              <a:extLst>
                <a:ext uri="{FF2B5EF4-FFF2-40B4-BE49-F238E27FC236}">
                  <a16:creationId xmlns:a16="http://schemas.microsoft.com/office/drawing/2014/main" id="{172A4CBF-A2D5-4FEB-BE1A-0EDF5A4321FE}"/>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0" name="Freeform 24">
              <a:extLst>
                <a:ext uri="{FF2B5EF4-FFF2-40B4-BE49-F238E27FC236}">
                  <a16:creationId xmlns:a16="http://schemas.microsoft.com/office/drawing/2014/main" id="{FB828910-1439-4AF5-ADAA-9393A5B942E3}"/>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1" name="Freeform 25">
              <a:extLst>
                <a:ext uri="{FF2B5EF4-FFF2-40B4-BE49-F238E27FC236}">
                  <a16:creationId xmlns:a16="http://schemas.microsoft.com/office/drawing/2014/main" id="{C6F846C3-9F4B-45EC-90DB-32C75ABAC8D3}"/>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2" name="Freeform 26">
              <a:extLst>
                <a:ext uri="{FF2B5EF4-FFF2-40B4-BE49-F238E27FC236}">
                  <a16:creationId xmlns:a16="http://schemas.microsoft.com/office/drawing/2014/main" id="{7ACB59D3-BF43-4B08-9706-1F60FA9F85BF}"/>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3" name="Freeform 31">
              <a:extLst>
                <a:ext uri="{FF2B5EF4-FFF2-40B4-BE49-F238E27FC236}">
                  <a16:creationId xmlns:a16="http://schemas.microsoft.com/office/drawing/2014/main" id="{03EAD845-CED5-46F4-9362-3BC33DE50333}"/>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4" name="Freeform 33">
              <a:extLst>
                <a:ext uri="{FF2B5EF4-FFF2-40B4-BE49-F238E27FC236}">
                  <a16:creationId xmlns:a16="http://schemas.microsoft.com/office/drawing/2014/main" id="{9688C8A1-AE5F-465F-AD52-D070B58C1359}"/>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5" name="Freeform 35">
              <a:extLst>
                <a:ext uri="{FF2B5EF4-FFF2-40B4-BE49-F238E27FC236}">
                  <a16:creationId xmlns:a16="http://schemas.microsoft.com/office/drawing/2014/main" id="{6B1F1620-BBA0-4CD3-A1A5-8CA5AE70BA72}"/>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6" name="Freeform 36">
              <a:extLst>
                <a:ext uri="{FF2B5EF4-FFF2-40B4-BE49-F238E27FC236}">
                  <a16:creationId xmlns:a16="http://schemas.microsoft.com/office/drawing/2014/main" id="{4D19FB7D-B425-4F1E-A8E6-DAABFFE7DA2C}"/>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7" name="Freeform 38">
              <a:extLst>
                <a:ext uri="{FF2B5EF4-FFF2-40B4-BE49-F238E27FC236}">
                  <a16:creationId xmlns:a16="http://schemas.microsoft.com/office/drawing/2014/main" id="{4AE21276-42CA-4FEB-86A0-3D5C2454A39B}"/>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8" name="Freeform 39">
              <a:extLst>
                <a:ext uri="{FF2B5EF4-FFF2-40B4-BE49-F238E27FC236}">
                  <a16:creationId xmlns:a16="http://schemas.microsoft.com/office/drawing/2014/main" id="{3720F5C3-056C-4D6A-9127-DCDD94568C63}"/>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9" name="Freeform 40">
              <a:extLst>
                <a:ext uri="{FF2B5EF4-FFF2-40B4-BE49-F238E27FC236}">
                  <a16:creationId xmlns:a16="http://schemas.microsoft.com/office/drawing/2014/main" id="{1C3F05F8-78EB-4B48-BE0E-0075C706D188}"/>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Tree>
    <p:extLst>
      <p:ext uri="{BB962C8B-B14F-4D97-AF65-F5344CB8AC3E}">
        <p14:creationId xmlns:p14="http://schemas.microsoft.com/office/powerpoint/2010/main" val="189984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2">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DB023F5D-5DA1-40D7-9BA8-6493DB1A0482}"/>
              </a:ext>
            </a:extLst>
          </p:cNvPr>
          <p:cNvSpPr>
            <a:spLocks noGrp="1"/>
          </p:cNvSpPr>
          <p:nvPr>
            <p:ph type="dt" sz="half" idx="10"/>
          </p:nvPr>
        </p:nvSpPr>
        <p:spPr/>
        <p:txBody>
          <a:bodyPr/>
          <a:lstStyle/>
          <a:p>
            <a:fld id="{DD96C455-D181-459A-8014-67AAEFFCA7C2}" type="datetimeFigureOut">
              <a:rPr lang="zh-CN" altLang="en-US" smtClean="0"/>
              <a:t>2025/11/29</a:t>
            </a:fld>
            <a:endParaRPr lang="zh-CN" altLang="en-US"/>
          </a:p>
        </p:txBody>
      </p:sp>
      <p:sp>
        <p:nvSpPr>
          <p:cNvPr id="4" name="页脚占位符 3">
            <a:extLst>
              <a:ext uri="{FF2B5EF4-FFF2-40B4-BE49-F238E27FC236}">
                <a16:creationId xmlns:a16="http://schemas.microsoft.com/office/drawing/2014/main" id="{A66471E8-54CB-4202-A3C6-90B01809104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2F77563-29B0-4356-A303-AE800B8508F2}"/>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grpSp>
        <p:nvGrpSpPr>
          <p:cNvPr id="6" name="组合 5">
            <a:extLst>
              <a:ext uri="{FF2B5EF4-FFF2-40B4-BE49-F238E27FC236}">
                <a16:creationId xmlns:a16="http://schemas.microsoft.com/office/drawing/2014/main" id="{C3E3C003-8E9C-4365-823C-82B7C5500835}"/>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7" name="Freeform 19">
              <a:extLst>
                <a:ext uri="{FF2B5EF4-FFF2-40B4-BE49-F238E27FC236}">
                  <a16:creationId xmlns:a16="http://schemas.microsoft.com/office/drawing/2014/main" id="{C257D5DF-CE0E-4C99-985B-0B4C13D2B580}"/>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8" name="Freeform 20">
              <a:extLst>
                <a:ext uri="{FF2B5EF4-FFF2-40B4-BE49-F238E27FC236}">
                  <a16:creationId xmlns:a16="http://schemas.microsoft.com/office/drawing/2014/main" id="{5974DED5-33E1-49C1-AF8C-8B5F96507288}"/>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9" name="Freeform 22">
              <a:extLst>
                <a:ext uri="{FF2B5EF4-FFF2-40B4-BE49-F238E27FC236}">
                  <a16:creationId xmlns:a16="http://schemas.microsoft.com/office/drawing/2014/main" id="{CDD240BC-AA8E-4720-BAA8-8BA4C39FE6E0}"/>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0" name="Freeform 23">
              <a:extLst>
                <a:ext uri="{FF2B5EF4-FFF2-40B4-BE49-F238E27FC236}">
                  <a16:creationId xmlns:a16="http://schemas.microsoft.com/office/drawing/2014/main" id="{9A9F355C-7215-4E87-9E0A-CBAB62AE6ED1}"/>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1" name="Freeform 24">
              <a:extLst>
                <a:ext uri="{FF2B5EF4-FFF2-40B4-BE49-F238E27FC236}">
                  <a16:creationId xmlns:a16="http://schemas.microsoft.com/office/drawing/2014/main" id="{6BC2044B-E150-4A79-8D26-74FB2501BC72}"/>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2" name="Freeform 25">
              <a:extLst>
                <a:ext uri="{FF2B5EF4-FFF2-40B4-BE49-F238E27FC236}">
                  <a16:creationId xmlns:a16="http://schemas.microsoft.com/office/drawing/2014/main" id="{25612C91-115E-4128-855F-10BD57AAE4F6}"/>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3" name="Freeform 26">
              <a:extLst>
                <a:ext uri="{FF2B5EF4-FFF2-40B4-BE49-F238E27FC236}">
                  <a16:creationId xmlns:a16="http://schemas.microsoft.com/office/drawing/2014/main" id="{16EF1DEE-0FED-4AA1-9700-3B6F1E1F0FE5}"/>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4" name="Freeform 31">
              <a:extLst>
                <a:ext uri="{FF2B5EF4-FFF2-40B4-BE49-F238E27FC236}">
                  <a16:creationId xmlns:a16="http://schemas.microsoft.com/office/drawing/2014/main" id="{AAF0374A-1288-4700-896B-86285883F4D6}"/>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33">
              <a:extLst>
                <a:ext uri="{FF2B5EF4-FFF2-40B4-BE49-F238E27FC236}">
                  <a16:creationId xmlns:a16="http://schemas.microsoft.com/office/drawing/2014/main" id="{7D81EB79-E6D8-443B-9F25-3632F36DD0FD}"/>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35">
              <a:extLst>
                <a:ext uri="{FF2B5EF4-FFF2-40B4-BE49-F238E27FC236}">
                  <a16:creationId xmlns:a16="http://schemas.microsoft.com/office/drawing/2014/main" id="{63830C7F-65F9-43AA-9355-6CAEDED937FB}"/>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36">
              <a:extLst>
                <a:ext uri="{FF2B5EF4-FFF2-40B4-BE49-F238E27FC236}">
                  <a16:creationId xmlns:a16="http://schemas.microsoft.com/office/drawing/2014/main" id="{E76BFCB5-3408-4815-994A-C5FAA567DB78}"/>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38">
              <a:extLst>
                <a:ext uri="{FF2B5EF4-FFF2-40B4-BE49-F238E27FC236}">
                  <a16:creationId xmlns:a16="http://schemas.microsoft.com/office/drawing/2014/main" id="{D6B762C4-5A72-4258-BCD6-5C2E1AE230E5}"/>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39">
              <a:extLst>
                <a:ext uri="{FF2B5EF4-FFF2-40B4-BE49-F238E27FC236}">
                  <a16:creationId xmlns:a16="http://schemas.microsoft.com/office/drawing/2014/main" id="{A0A4C5B5-789D-4B57-AB81-F1BECC99F591}"/>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40">
              <a:extLst>
                <a:ext uri="{FF2B5EF4-FFF2-40B4-BE49-F238E27FC236}">
                  <a16:creationId xmlns:a16="http://schemas.microsoft.com/office/drawing/2014/main" id="{C4687E93-7A61-425A-AC28-D6A69E437E0B}"/>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21" name="文本框 20">
            <a:extLst>
              <a:ext uri="{FF2B5EF4-FFF2-40B4-BE49-F238E27FC236}">
                <a16:creationId xmlns:a16="http://schemas.microsoft.com/office/drawing/2014/main" id="{E77F7FB3-7D4B-4EE8-8C35-D8BEA5987A6F}"/>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23" name="矩形: 圆角 22">
            <a:extLst>
              <a:ext uri="{FF2B5EF4-FFF2-40B4-BE49-F238E27FC236}">
                <a16:creationId xmlns:a16="http://schemas.microsoft.com/office/drawing/2014/main" id="{FAD29A9F-3345-4BDF-A499-439F172F09EA}"/>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22CD5622-DE7E-4C1E-B6EA-708E11DA3CDB}"/>
              </a:ext>
            </a:extLst>
          </p:cNvPr>
          <p:cNvGrpSpPr/>
          <p:nvPr userDrawn="1"/>
        </p:nvGrpSpPr>
        <p:grpSpPr>
          <a:xfrm>
            <a:off x="237423" y="135299"/>
            <a:ext cx="847682" cy="847682"/>
            <a:chOff x="237423" y="135299"/>
            <a:chExt cx="847682" cy="847682"/>
          </a:xfrm>
        </p:grpSpPr>
        <p:sp>
          <p:nvSpPr>
            <p:cNvPr id="25" name="椭圆 24">
              <a:extLst>
                <a:ext uri="{FF2B5EF4-FFF2-40B4-BE49-F238E27FC236}">
                  <a16:creationId xmlns:a16="http://schemas.microsoft.com/office/drawing/2014/main" id="{A896EB44-3B45-4E38-A7E0-31F9276BD6C7}"/>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a:extLst>
                <a:ext uri="{FF2B5EF4-FFF2-40B4-BE49-F238E27FC236}">
                  <a16:creationId xmlns:a16="http://schemas.microsoft.com/office/drawing/2014/main" id="{DF0DF9F5-CB0F-49DE-8417-B59A7FE49E32}"/>
                </a:ext>
              </a:extLst>
            </p:cNvPr>
            <p:cNvGrpSpPr/>
            <p:nvPr/>
          </p:nvGrpSpPr>
          <p:grpSpPr>
            <a:xfrm>
              <a:off x="293735" y="191234"/>
              <a:ext cx="735058" cy="735811"/>
              <a:chOff x="3497262" y="849313"/>
              <a:chExt cx="4651376" cy="4656138"/>
            </a:xfrm>
            <a:solidFill>
              <a:schemeClr val="accent1"/>
            </a:solidFill>
          </p:grpSpPr>
          <p:sp>
            <p:nvSpPr>
              <p:cNvPr id="27" name="Freeform 7">
                <a:extLst>
                  <a:ext uri="{FF2B5EF4-FFF2-40B4-BE49-F238E27FC236}">
                    <a16:creationId xmlns:a16="http://schemas.microsoft.com/office/drawing/2014/main" id="{2F6D0600-79C9-47D7-A603-9826D08A1950}"/>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9">
                <a:extLst>
                  <a:ext uri="{FF2B5EF4-FFF2-40B4-BE49-F238E27FC236}">
                    <a16:creationId xmlns:a16="http://schemas.microsoft.com/office/drawing/2014/main" id="{98C9D191-75C4-4AFA-B3AC-08AADC288611}"/>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0">
                <a:extLst>
                  <a:ext uri="{FF2B5EF4-FFF2-40B4-BE49-F238E27FC236}">
                    <a16:creationId xmlns:a16="http://schemas.microsoft.com/office/drawing/2014/main" id="{24BE8ED6-9F15-4ADD-8CAE-31923EA14711}"/>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1">
                <a:extLst>
                  <a:ext uri="{FF2B5EF4-FFF2-40B4-BE49-F238E27FC236}">
                    <a16:creationId xmlns:a16="http://schemas.microsoft.com/office/drawing/2014/main" id="{920400D0-F830-4C39-983C-8595B8D475AF}"/>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2">
                <a:extLst>
                  <a:ext uri="{FF2B5EF4-FFF2-40B4-BE49-F238E27FC236}">
                    <a16:creationId xmlns:a16="http://schemas.microsoft.com/office/drawing/2014/main" id="{19CE450E-939E-4F1D-8DA0-33C42F3245E7}"/>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3">
                <a:extLst>
                  <a:ext uri="{FF2B5EF4-FFF2-40B4-BE49-F238E27FC236}">
                    <a16:creationId xmlns:a16="http://schemas.microsoft.com/office/drawing/2014/main" id="{614FF597-786A-488B-AAEE-43BA22BE8593}"/>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4">
                <a:extLst>
                  <a:ext uri="{FF2B5EF4-FFF2-40B4-BE49-F238E27FC236}">
                    <a16:creationId xmlns:a16="http://schemas.microsoft.com/office/drawing/2014/main" id="{3625BAE8-57FD-4A77-861D-AE8635915AFD}"/>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5">
                <a:extLst>
                  <a:ext uri="{FF2B5EF4-FFF2-40B4-BE49-F238E27FC236}">
                    <a16:creationId xmlns:a16="http://schemas.microsoft.com/office/drawing/2014/main" id="{8E74C1B8-9A0B-4BD3-823D-9994C0353473}"/>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6">
                <a:extLst>
                  <a:ext uri="{FF2B5EF4-FFF2-40B4-BE49-F238E27FC236}">
                    <a16:creationId xmlns:a16="http://schemas.microsoft.com/office/drawing/2014/main" id="{1CE2847F-CDC1-43B3-A4B7-7816C379F193}"/>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7">
                <a:extLst>
                  <a:ext uri="{FF2B5EF4-FFF2-40B4-BE49-F238E27FC236}">
                    <a16:creationId xmlns:a16="http://schemas.microsoft.com/office/drawing/2014/main" id="{3B95921D-5B97-42A6-9EF6-C8FDC6CA6BA3}"/>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8">
                <a:extLst>
                  <a:ext uri="{FF2B5EF4-FFF2-40B4-BE49-F238E27FC236}">
                    <a16:creationId xmlns:a16="http://schemas.microsoft.com/office/drawing/2014/main" id="{1F12BC9D-9E62-41B9-BA9A-48C04D1F4864}"/>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9">
                <a:extLst>
                  <a:ext uri="{FF2B5EF4-FFF2-40B4-BE49-F238E27FC236}">
                    <a16:creationId xmlns:a16="http://schemas.microsoft.com/office/drawing/2014/main" id="{0966FB55-6969-45AA-A00A-302DF34C63D8}"/>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0">
                <a:extLst>
                  <a:ext uri="{FF2B5EF4-FFF2-40B4-BE49-F238E27FC236}">
                    <a16:creationId xmlns:a16="http://schemas.microsoft.com/office/drawing/2014/main" id="{B3BA570A-50BA-4498-9C53-46D2663A2A7D}"/>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1">
                <a:extLst>
                  <a:ext uri="{FF2B5EF4-FFF2-40B4-BE49-F238E27FC236}">
                    <a16:creationId xmlns:a16="http://schemas.microsoft.com/office/drawing/2014/main" id="{B3566405-4CCC-421B-BCEA-0A6F29CA026E}"/>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2">
                <a:extLst>
                  <a:ext uri="{FF2B5EF4-FFF2-40B4-BE49-F238E27FC236}">
                    <a16:creationId xmlns:a16="http://schemas.microsoft.com/office/drawing/2014/main" id="{DC9A54A7-8E63-4315-81E2-F5F5BD20B461}"/>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
                <a:extLst>
                  <a:ext uri="{FF2B5EF4-FFF2-40B4-BE49-F238E27FC236}">
                    <a16:creationId xmlns:a16="http://schemas.microsoft.com/office/drawing/2014/main" id="{1B0E2042-A2FA-4FD3-A360-38FEABB0B0C0}"/>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4">
                <a:extLst>
                  <a:ext uri="{FF2B5EF4-FFF2-40B4-BE49-F238E27FC236}">
                    <a16:creationId xmlns:a16="http://schemas.microsoft.com/office/drawing/2014/main" id="{6116D539-A9F8-4621-8654-A2282E1C4D86}"/>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5">
                <a:extLst>
                  <a:ext uri="{FF2B5EF4-FFF2-40B4-BE49-F238E27FC236}">
                    <a16:creationId xmlns:a16="http://schemas.microsoft.com/office/drawing/2014/main" id="{D814CE22-16C9-4C83-AE88-3549CDA26013}"/>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6">
                <a:extLst>
                  <a:ext uri="{FF2B5EF4-FFF2-40B4-BE49-F238E27FC236}">
                    <a16:creationId xmlns:a16="http://schemas.microsoft.com/office/drawing/2014/main" id="{83831B9C-16B2-43D0-A1A4-97235E4BC215}"/>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7">
                <a:extLst>
                  <a:ext uri="{FF2B5EF4-FFF2-40B4-BE49-F238E27FC236}">
                    <a16:creationId xmlns:a16="http://schemas.microsoft.com/office/drawing/2014/main" id="{4FFF5076-0286-49F8-B969-71DC20845A7C}"/>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8">
                <a:extLst>
                  <a:ext uri="{FF2B5EF4-FFF2-40B4-BE49-F238E27FC236}">
                    <a16:creationId xmlns:a16="http://schemas.microsoft.com/office/drawing/2014/main" id="{DC4A2536-478A-4479-BBDB-C1A832F7C758}"/>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9">
                <a:extLst>
                  <a:ext uri="{FF2B5EF4-FFF2-40B4-BE49-F238E27FC236}">
                    <a16:creationId xmlns:a16="http://schemas.microsoft.com/office/drawing/2014/main" id="{304527B4-B693-42AD-8369-7FBF4CAC53D6}"/>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30">
                <a:extLst>
                  <a:ext uri="{FF2B5EF4-FFF2-40B4-BE49-F238E27FC236}">
                    <a16:creationId xmlns:a16="http://schemas.microsoft.com/office/drawing/2014/main" id="{14307D10-7924-4F7B-9DC6-1785600E62C6}"/>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31">
                <a:extLst>
                  <a:ext uri="{FF2B5EF4-FFF2-40B4-BE49-F238E27FC236}">
                    <a16:creationId xmlns:a16="http://schemas.microsoft.com/office/drawing/2014/main" id="{649EC69D-341B-4F89-8AFF-DDE0C6A96E7D}"/>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32">
                <a:extLst>
                  <a:ext uri="{FF2B5EF4-FFF2-40B4-BE49-F238E27FC236}">
                    <a16:creationId xmlns:a16="http://schemas.microsoft.com/office/drawing/2014/main" id="{07866278-8AEC-49F6-A37A-E817DF8BE0A0}"/>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33">
                <a:extLst>
                  <a:ext uri="{FF2B5EF4-FFF2-40B4-BE49-F238E27FC236}">
                    <a16:creationId xmlns:a16="http://schemas.microsoft.com/office/drawing/2014/main" id="{12C0D2F0-E8BA-4AD1-AEEF-213030E42D03}"/>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34">
                <a:extLst>
                  <a:ext uri="{FF2B5EF4-FFF2-40B4-BE49-F238E27FC236}">
                    <a16:creationId xmlns:a16="http://schemas.microsoft.com/office/drawing/2014/main" id="{6DAED316-684A-46E7-9759-C109048870F5}"/>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46">
                <a:extLst>
                  <a:ext uri="{FF2B5EF4-FFF2-40B4-BE49-F238E27FC236}">
                    <a16:creationId xmlns:a16="http://schemas.microsoft.com/office/drawing/2014/main" id="{02060035-CFEA-41A1-8C7B-81DA62978BF8}"/>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47">
                <a:extLst>
                  <a:ext uri="{FF2B5EF4-FFF2-40B4-BE49-F238E27FC236}">
                    <a16:creationId xmlns:a16="http://schemas.microsoft.com/office/drawing/2014/main" id="{C317904C-47FB-49E9-A6D2-441590594B55}"/>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48">
                <a:extLst>
                  <a:ext uri="{FF2B5EF4-FFF2-40B4-BE49-F238E27FC236}">
                    <a16:creationId xmlns:a16="http://schemas.microsoft.com/office/drawing/2014/main" id="{40FA5D6E-F0A2-442F-B276-FA3C18CDA935}"/>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49">
                <a:extLst>
                  <a:ext uri="{FF2B5EF4-FFF2-40B4-BE49-F238E27FC236}">
                    <a16:creationId xmlns:a16="http://schemas.microsoft.com/office/drawing/2014/main" id="{33ECC6F9-472E-46D9-BF13-1EBCACCE26D9}"/>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0">
                <a:extLst>
                  <a:ext uri="{FF2B5EF4-FFF2-40B4-BE49-F238E27FC236}">
                    <a16:creationId xmlns:a16="http://schemas.microsoft.com/office/drawing/2014/main" id="{00F4D34E-1FD6-498C-A92C-4B9F5B2A06A0}"/>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1">
                <a:extLst>
                  <a:ext uri="{FF2B5EF4-FFF2-40B4-BE49-F238E27FC236}">
                    <a16:creationId xmlns:a16="http://schemas.microsoft.com/office/drawing/2014/main" id="{62E05761-4BE3-4596-BC7B-E843ED896F79}"/>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2">
                <a:extLst>
                  <a:ext uri="{FF2B5EF4-FFF2-40B4-BE49-F238E27FC236}">
                    <a16:creationId xmlns:a16="http://schemas.microsoft.com/office/drawing/2014/main" id="{111A3351-C750-426B-A5B1-1EA92B4F49A1}"/>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3">
                <a:extLst>
                  <a:ext uri="{FF2B5EF4-FFF2-40B4-BE49-F238E27FC236}">
                    <a16:creationId xmlns:a16="http://schemas.microsoft.com/office/drawing/2014/main" id="{BFB3222C-C817-43E8-ABAD-7EC38B06B5E7}"/>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4">
                <a:extLst>
                  <a:ext uri="{FF2B5EF4-FFF2-40B4-BE49-F238E27FC236}">
                    <a16:creationId xmlns:a16="http://schemas.microsoft.com/office/drawing/2014/main" id="{81F3035C-7082-4827-A287-B9945C19991C}"/>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5">
                <a:extLst>
                  <a:ext uri="{FF2B5EF4-FFF2-40B4-BE49-F238E27FC236}">
                    <a16:creationId xmlns:a16="http://schemas.microsoft.com/office/drawing/2014/main" id="{6BC705B7-36EF-4EE1-A9B9-FFFB8110EA95}"/>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56">
                <a:extLst>
                  <a:ext uri="{FF2B5EF4-FFF2-40B4-BE49-F238E27FC236}">
                    <a16:creationId xmlns:a16="http://schemas.microsoft.com/office/drawing/2014/main" id="{D736225A-4414-430B-9F38-B5C05B527F2A}"/>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57">
                <a:extLst>
                  <a:ext uri="{FF2B5EF4-FFF2-40B4-BE49-F238E27FC236}">
                    <a16:creationId xmlns:a16="http://schemas.microsoft.com/office/drawing/2014/main" id="{7A41B186-F0F5-42FF-9D4A-C0979B626E61}"/>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58">
                <a:extLst>
                  <a:ext uri="{FF2B5EF4-FFF2-40B4-BE49-F238E27FC236}">
                    <a16:creationId xmlns:a16="http://schemas.microsoft.com/office/drawing/2014/main" id="{4E74C4E6-BA0A-498F-B7B1-985C9DBAB9B2}"/>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67" name="文本占位符 65">
            <a:extLst>
              <a:ext uri="{FF2B5EF4-FFF2-40B4-BE49-F238E27FC236}">
                <a16:creationId xmlns:a16="http://schemas.microsoft.com/office/drawing/2014/main" id="{4723E697-2A10-4CB1-9E9F-12DB547B6ED2}"/>
              </a:ext>
            </a:extLst>
          </p:cNvPr>
          <p:cNvSpPr>
            <a:spLocks noGrp="1"/>
          </p:cNvSpPr>
          <p:nvPr userDrawn="1">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1007462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4" name="图片占位符 13">
            <a:extLst>
              <a:ext uri="{FF2B5EF4-FFF2-40B4-BE49-F238E27FC236}">
                <a16:creationId xmlns:a16="http://schemas.microsoft.com/office/drawing/2014/main" id="{58F70DE4-3F46-46A9-9520-7D8FE5C9C283}"/>
              </a:ext>
            </a:extLst>
          </p:cNvPr>
          <p:cNvSpPr>
            <a:spLocks noGrp="1"/>
          </p:cNvSpPr>
          <p:nvPr>
            <p:ph type="pic" sz="quarter" idx="10"/>
          </p:nvPr>
        </p:nvSpPr>
        <p:spPr>
          <a:xfrm>
            <a:off x="0" y="0"/>
            <a:ext cx="4097285" cy="6858000"/>
          </a:xfrm>
        </p:spPr>
        <p:txBody>
          <a:bodyPr/>
          <a:lstStyle/>
          <a:p>
            <a:endParaRPr lang="zh-CN" altLang="en-US"/>
          </a:p>
        </p:txBody>
      </p:sp>
      <p:grpSp>
        <p:nvGrpSpPr>
          <p:cNvPr id="19" name="组合 18">
            <a:extLst>
              <a:ext uri="{FF2B5EF4-FFF2-40B4-BE49-F238E27FC236}">
                <a16:creationId xmlns:a16="http://schemas.microsoft.com/office/drawing/2014/main" id="{10EAAF81-9622-4AE7-AEC1-E5632E7E127F}"/>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a:extLst>
                <a:ext uri="{FF2B5EF4-FFF2-40B4-BE49-F238E27FC236}">
                  <a16:creationId xmlns:a16="http://schemas.microsoft.com/office/drawing/2014/main" id="{799A0C3B-3805-4A7D-B9DC-0D8A0BE50FB9}"/>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a:extLst>
                <a:ext uri="{FF2B5EF4-FFF2-40B4-BE49-F238E27FC236}">
                  <a16:creationId xmlns:a16="http://schemas.microsoft.com/office/drawing/2014/main" id="{77073CEC-4568-407C-AF3F-63B02549DD76}"/>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a:extLst>
                <a:ext uri="{FF2B5EF4-FFF2-40B4-BE49-F238E27FC236}">
                  <a16:creationId xmlns:a16="http://schemas.microsoft.com/office/drawing/2014/main" id="{25B520BC-633A-4CA1-ADFC-A4A5FE039E95}"/>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a:extLst>
                <a:ext uri="{FF2B5EF4-FFF2-40B4-BE49-F238E27FC236}">
                  <a16:creationId xmlns:a16="http://schemas.microsoft.com/office/drawing/2014/main" id="{53033BF4-0785-47D2-989A-D7F79856165B}"/>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a:extLst>
                <a:ext uri="{FF2B5EF4-FFF2-40B4-BE49-F238E27FC236}">
                  <a16:creationId xmlns:a16="http://schemas.microsoft.com/office/drawing/2014/main" id="{4424A2B5-FDC9-46DD-A591-E66C22A6FB2C}"/>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a:extLst>
                <a:ext uri="{FF2B5EF4-FFF2-40B4-BE49-F238E27FC236}">
                  <a16:creationId xmlns:a16="http://schemas.microsoft.com/office/drawing/2014/main" id="{72EECE87-CD0D-461C-A293-7D248373E431}"/>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a:extLst>
                <a:ext uri="{FF2B5EF4-FFF2-40B4-BE49-F238E27FC236}">
                  <a16:creationId xmlns:a16="http://schemas.microsoft.com/office/drawing/2014/main" id="{D1E15742-6979-490E-AF5E-60D97AFB6A89}"/>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a:extLst>
                <a:ext uri="{FF2B5EF4-FFF2-40B4-BE49-F238E27FC236}">
                  <a16:creationId xmlns:a16="http://schemas.microsoft.com/office/drawing/2014/main" id="{9FB63A71-75C6-4761-8940-B5F9E94162B4}"/>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a:extLst>
                <a:ext uri="{FF2B5EF4-FFF2-40B4-BE49-F238E27FC236}">
                  <a16:creationId xmlns:a16="http://schemas.microsoft.com/office/drawing/2014/main" id="{843875AC-443A-4F2A-9842-34472E458978}"/>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a:extLst>
                <a:ext uri="{FF2B5EF4-FFF2-40B4-BE49-F238E27FC236}">
                  <a16:creationId xmlns:a16="http://schemas.microsoft.com/office/drawing/2014/main" id="{2950644D-E3EB-4B66-A5D0-B4E6CA3AEB97}"/>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a:extLst>
                <a:ext uri="{FF2B5EF4-FFF2-40B4-BE49-F238E27FC236}">
                  <a16:creationId xmlns:a16="http://schemas.microsoft.com/office/drawing/2014/main" id="{D9E0CE44-4DD0-4767-B8F4-D235B4D9DE7A}"/>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a:extLst>
                <a:ext uri="{FF2B5EF4-FFF2-40B4-BE49-F238E27FC236}">
                  <a16:creationId xmlns:a16="http://schemas.microsoft.com/office/drawing/2014/main" id="{7EEB2D62-F19A-4914-9E77-B761C6152794}"/>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a:extLst>
                <a:ext uri="{FF2B5EF4-FFF2-40B4-BE49-F238E27FC236}">
                  <a16:creationId xmlns:a16="http://schemas.microsoft.com/office/drawing/2014/main" id="{096BC77F-50E4-4042-BD45-153703BEB150}"/>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a:extLst>
                <a:ext uri="{FF2B5EF4-FFF2-40B4-BE49-F238E27FC236}">
                  <a16:creationId xmlns:a16="http://schemas.microsoft.com/office/drawing/2014/main" id="{79792CF4-A12B-414D-8340-0605C32A065A}"/>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Tree>
    <p:extLst>
      <p:ext uri="{BB962C8B-B14F-4D97-AF65-F5344CB8AC3E}">
        <p14:creationId xmlns:p14="http://schemas.microsoft.com/office/powerpoint/2010/main" val="42895410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12" name="图片占位符 11">
            <a:extLst>
              <a:ext uri="{FF2B5EF4-FFF2-40B4-BE49-F238E27FC236}">
                <a16:creationId xmlns:a16="http://schemas.microsoft.com/office/drawing/2014/main" id="{160D1C33-BEBD-457D-8305-3D9FD1FE6108}"/>
              </a:ext>
            </a:extLst>
          </p:cNvPr>
          <p:cNvSpPr>
            <a:spLocks noGrp="1"/>
          </p:cNvSpPr>
          <p:nvPr>
            <p:ph type="pic" sz="quarter" idx="10"/>
          </p:nvPr>
        </p:nvSpPr>
        <p:spPr>
          <a:xfrm>
            <a:off x="0" y="0"/>
            <a:ext cx="12192000" cy="4056063"/>
          </a:xfrm>
        </p:spPr>
        <p:txBody>
          <a:bodyPr/>
          <a:lstStyle/>
          <a:p>
            <a:endParaRPr lang="zh-CN" altLang="en-US"/>
          </a:p>
        </p:txBody>
      </p:sp>
    </p:spTree>
    <p:extLst>
      <p:ext uri="{BB962C8B-B14F-4D97-AF65-F5344CB8AC3E}">
        <p14:creationId xmlns:p14="http://schemas.microsoft.com/office/powerpoint/2010/main" val="2022313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一张长图">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74041136-D26F-4DE3-9441-03C3B937527A}"/>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24" name="Freeform 19">
              <a:extLst>
                <a:ext uri="{FF2B5EF4-FFF2-40B4-BE49-F238E27FC236}">
                  <a16:creationId xmlns:a16="http://schemas.microsoft.com/office/drawing/2014/main" id="{60A869CE-96BB-49EA-9D98-8FC3A382424D}"/>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0">
              <a:extLst>
                <a:ext uri="{FF2B5EF4-FFF2-40B4-BE49-F238E27FC236}">
                  <a16:creationId xmlns:a16="http://schemas.microsoft.com/office/drawing/2014/main" id="{906A10DE-45C9-4F3A-A1D2-ADF7AF45B4C3}"/>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2">
              <a:extLst>
                <a:ext uri="{FF2B5EF4-FFF2-40B4-BE49-F238E27FC236}">
                  <a16:creationId xmlns:a16="http://schemas.microsoft.com/office/drawing/2014/main" id="{772EE8A2-D191-42EC-A5FA-7CDD844C8B6C}"/>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23">
              <a:extLst>
                <a:ext uri="{FF2B5EF4-FFF2-40B4-BE49-F238E27FC236}">
                  <a16:creationId xmlns:a16="http://schemas.microsoft.com/office/drawing/2014/main" id="{B84B6905-6EA5-495D-8253-F1F92C799A1C}"/>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24">
              <a:extLst>
                <a:ext uri="{FF2B5EF4-FFF2-40B4-BE49-F238E27FC236}">
                  <a16:creationId xmlns:a16="http://schemas.microsoft.com/office/drawing/2014/main" id="{BA5404B5-5161-44D6-8A22-30926A0AA2D3}"/>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5">
              <a:extLst>
                <a:ext uri="{FF2B5EF4-FFF2-40B4-BE49-F238E27FC236}">
                  <a16:creationId xmlns:a16="http://schemas.microsoft.com/office/drawing/2014/main" id="{F53C1378-A716-4564-823A-5C00E4C5C5BF}"/>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6">
              <a:extLst>
                <a:ext uri="{FF2B5EF4-FFF2-40B4-BE49-F238E27FC236}">
                  <a16:creationId xmlns:a16="http://schemas.microsoft.com/office/drawing/2014/main" id="{86914F0F-EFE6-4CD3-9C32-7AFC15529242}"/>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1">
              <a:extLst>
                <a:ext uri="{FF2B5EF4-FFF2-40B4-BE49-F238E27FC236}">
                  <a16:creationId xmlns:a16="http://schemas.microsoft.com/office/drawing/2014/main" id="{5612BB38-894B-469B-ADF4-854CA25A82CF}"/>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3">
              <a:extLst>
                <a:ext uri="{FF2B5EF4-FFF2-40B4-BE49-F238E27FC236}">
                  <a16:creationId xmlns:a16="http://schemas.microsoft.com/office/drawing/2014/main" id="{DB5AB023-FC7E-4BF6-8E4B-F15AB18B3699}"/>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35">
              <a:extLst>
                <a:ext uri="{FF2B5EF4-FFF2-40B4-BE49-F238E27FC236}">
                  <a16:creationId xmlns:a16="http://schemas.microsoft.com/office/drawing/2014/main" id="{41C61E23-4A35-4BD9-8E18-93A218421F6E}"/>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36">
              <a:extLst>
                <a:ext uri="{FF2B5EF4-FFF2-40B4-BE49-F238E27FC236}">
                  <a16:creationId xmlns:a16="http://schemas.microsoft.com/office/drawing/2014/main" id="{81D0AAD4-EF0F-4596-BA65-2F2F2E06C724}"/>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8">
              <a:extLst>
                <a:ext uri="{FF2B5EF4-FFF2-40B4-BE49-F238E27FC236}">
                  <a16:creationId xmlns:a16="http://schemas.microsoft.com/office/drawing/2014/main" id="{D96F8AF7-B0F4-4544-A571-CE00A4ED7A62}"/>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9">
              <a:extLst>
                <a:ext uri="{FF2B5EF4-FFF2-40B4-BE49-F238E27FC236}">
                  <a16:creationId xmlns:a16="http://schemas.microsoft.com/office/drawing/2014/main" id="{B7A4DCDB-B18A-49F6-8D30-C19F24825796}"/>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40">
              <a:extLst>
                <a:ext uri="{FF2B5EF4-FFF2-40B4-BE49-F238E27FC236}">
                  <a16:creationId xmlns:a16="http://schemas.microsoft.com/office/drawing/2014/main" id="{05B6990D-6A15-492C-ABBB-277BC7E0CB98}"/>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2" name="日期占位符 1">
            <a:extLst>
              <a:ext uri="{FF2B5EF4-FFF2-40B4-BE49-F238E27FC236}">
                <a16:creationId xmlns:a16="http://schemas.microsoft.com/office/drawing/2014/main" id="{5E3A72B7-D101-48AE-9E57-23C4D277A2F6}"/>
              </a:ext>
            </a:extLst>
          </p:cNvPr>
          <p:cNvSpPr>
            <a:spLocks noGrp="1"/>
          </p:cNvSpPr>
          <p:nvPr>
            <p:ph type="dt" sz="half" idx="10"/>
          </p:nvPr>
        </p:nvSpPr>
        <p:spPr/>
        <p:txBody>
          <a:bodyPr/>
          <a:lstStyle/>
          <a:p>
            <a:fld id="{DD96C455-D181-459A-8014-67AAEFFCA7C2}" type="datetimeFigureOut">
              <a:rPr lang="zh-CN" altLang="en-US" smtClean="0"/>
              <a:t>2025/11/29</a:t>
            </a:fld>
            <a:endParaRPr lang="zh-CN" altLang="en-US"/>
          </a:p>
        </p:txBody>
      </p:sp>
      <p:sp>
        <p:nvSpPr>
          <p:cNvPr id="3" name="页脚占位符 2">
            <a:extLst>
              <a:ext uri="{FF2B5EF4-FFF2-40B4-BE49-F238E27FC236}">
                <a16:creationId xmlns:a16="http://schemas.microsoft.com/office/drawing/2014/main" id="{4F79F216-2EA1-4947-9590-4EA8E4F9F0E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077878E-846C-4E0B-94ED-C10E7AE40014}"/>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23" name="图片占位符 22">
            <a:extLst>
              <a:ext uri="{FF2B5EF4-FFF2-40B4-BE49-F238E27FC236}">
                <a16:creationId xmlns:a16="http://schemas.microsoft.com/office/drawing/2014/main" id="{B6AB199A-6349-4779-B62A-DDD2D362AF2B}"/>
              </a:ext>
            </a:extLst>
          </p:cNvPr>
          <p:cNvSpPr>
            <a:spLocks noGrp="1"/>
          </p:cNvSpPr>
          <p:nvPr>
            <p:ph type="pic" sz="quarter" idx="13"/>
          </p:nvPr>
        </p:nvSpPr>
        <p:spPr>
          <a:xfrm>
            <a:off x="660400" y="1130300"/>
            <a:ext cx="10858500" cy="2817813"/>
          </a:xfrm>
        </p:spPr>
        <p:txBody>
          <a:bodyPr/>
          <a:lstStyle/>
          <a:p>
            <a:endParaRPr lang="zh-CN" altLang="en-US"/>
          </a:p>
        </p:txBody>
      </p:sp>
      <p:sp>
        <p:nvSpPr>
          <p:cNvPr id="129" name="文本框 128">
            <a:extLst>
              <a:ext uri="{FF2B5EF4-FFF2-40B4-BE49-F238E27FC236}">
                <a16:creationId xmlns:a16="http://schemas.microsoft.com/office/drawing/2014/main" id="{B86A77EB-4F1C-453E-B2A1-E46728EEFFF2}"/>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67" name="矩形: 圆角 66">
            <a:extLst>
              <a:ext uri="{FF2B5EF4-FFF2-40B4-BE49-F238E27FC236}">
                <a16:creationId xmlns:a16="http://schemas.microsoft.com/office/drawing/2014/main" id="{B2B9B9D3-3AA3-4019-B16F-FE0DB90D9600}"/>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a:extLst>
              <a:ext uri="{FF2B5EF4-FFF2-40B4-BE49-F238E27FC236}">
                <a16:creationId xmlns:a16="http://schemas.microsoft.com/office/drawing/2014/main" id="{716F929A-8B5D-4030-A951-E72B3EB30716}"/>
              </a:ext>
            </a:extLst>
          </p:cNvPr>
          <p:cNvGrpSpPr/>
          <p:nvPr userDrawn="1"/>
        </p:nvGrpSpPr>
        <p:grpSpPr>
          <a:xfrm>
            <a:off x="237423" y="135299"/>
            <a:ext cx="847682" cy="847682"/>
            <a:chOff x="237423" y="135299"/>
            <a:chExt cx="847682" cy="847682"/>
          </a:xfrm>
        </p:grpSpPr>
        <p:sp>
          <p:nvSpPr>
            <p:cNvPr id="69" name="椭圆 68">
              <a:extLst>
                <a:ext uri="{FF2B5EF4-FFF2-40B4-BE49-F238E27FC236}">
                  <a16:creationId xmlns:a16="http://schemas.microsoft.com/office/drawing/2014/main" id="{25291A66-5A29-4421-9953-B2BF3C27B646}"/>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69">
              <a:extLst>
                <a:ext uri="{FF2B5EF4-FFF2-40B4-BE49-F238E27FC236}">
                  <a16:creationId xmlns:a16="http://schemas.microsoft.com/office/drawing/2014/main" id="{B2099F41-4208-4647-A31E-98399862FCC9}"/>
                </a:ext>
              </a:extLst>
            </p:cNvPr>
            <p:cNvGrpSpPr/>
            <p:nvPr/>
          </p:nvGrpSpPr>
          <p:grpSpPr>
            <a:xfrm>
              <a:off x="293735" y="191234"/>
              <a:ext cx="735058" cy="735811"/>
              <a:chOff x="3497262" y="849313"/>
              <a:chExt cx="4651376" cy="4656138"/>
            </a:xfrm>
            <a:solidFill>
              <a:schemeClr val="accent1"/>
            </a:solidFill>
          </p:grpSpPr>
          <p:sp>
            <p:nvSpPr>
              <p:cNvPr id="71" name="Freeform 7">
                <a:extLst>
                  <a:ext uri="{FF2B5EF4-FFF2-40B4-BE49-F238E27FC236}">
                    <a16:creationId xmlns:a16="http://schemas.microsoft.com/office/drawing/2014/main" id="{64B5994A-180D-498A-BEEC-8341B5FA643A}"/>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9">
                <a:extLst>
                  <a:ext uri="{FF2B5EF4-FFF2-40B4-BE49-F238E27FC236}">
                    <a16:creationId xmlns:a16="http://schemas.microsoft.com/office/drawing/2014/main" id="{2FE5B999-6ED1-43FF-A46F-1E58417AA65A}"/>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10">
                <a:extLst>
                  <a:ext uri="{FF2B5EF4-FFF2-40B4-BE49-F238E27FC236}">
                    <a16:creationId xmlns:a16="http://schemas.microsoft.com/office/drawing/2014/main" id="{A766AC95-9881-4E76-B444-5229E6664BF9}"/>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1">
                <a:extLst>
                  <a:ext uri="{FF2B5EF4-FFF2-40B4-BE49-F238E27FC236}">
                    <a16:creationId xmlns:a16="http://schemas.microsoft.com/office/drawing/2014/main" id="{82CE97B1-ACEB-461A-B3B0-E3B9863EBC4F}"/>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12">
                <a:extLst>
                  <a:ext uri="{FF2B5EF4-FFF2-40B4-BE49-F238E27FC236}">
                    <a16:creationId xmlns:a16="http://schemas.microsoft.com/office/drawing/2014/main" id="{6653162A-4542-492E-9077-A78E697D9D7F}"/>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3">
                <a:extLst>
                  <a:ext uri="{FF2B5EF4-FFF2-40B4-BE49-F238E27FC236}">
                    <a16:creationId xmlns:a16="http://schemas.microsoft.com/office/drawing/2014/main" id="{CAF05502-1758-4029-A257-FBB44707CD65}"/>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4">
                <a:extLst>
                  <a:ext uri="{FF2B5EF4-FFF2-40B4-BE49-F238E27FC236}">
                    <a16:creationId xmlns:a16="http://schemas.microsoft.com/office/drawing/2014/main" id="{0E2CADD7-9B7A-42EB-B598-074DDF771A97}"/>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5">
                <a:extLst>
                  <a:ext uri="{FF2B5EF4-FFF2-40B4-BE49-F238E27FC236}">
                    <a16:creationId xmlns:a16="http://schemas.microsoft.com/office/drawing/2014/main" id="{2B9FC146-FE20-4359-89BB-2AA603517FC0}"/>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6">
                <a:extLst>
                  <a:ext uri="{FF2B5EF4-FFF2-40B4-BE49-F238E27FC236}">
                    <a16:creationId xmlns:a16="http://schemas.microsoft.com/office/drawing/2014/main" id="{B72313B1-EE51-49E0-ADEA-E0F1B25C3AD8}"/>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7">
                <a:extLst>
                  <a:ext uri="{FF2B5EF4-FFF2-40B4-BE49-F238E27FC236}">
                    <a16:creationId xmlns:a16="http://schemas.microsoft.com/office/drawing/2014/main" id="{7D47685E-AAB7-49D3-9405-4DE6B7F4050A}"/>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8">
                <a:extLst>
                  <a:ext uri="{FF2B5EF4-FFF2-40B4-BE49-F238E27FC236}">
                    <a16:creationId xmlns:a16="http://schemas.microsoft.com/office/drawing/2014/main" id="{9A92B115-0302-4281-A250-5964870C40C5}"/>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9">
                <a:extLst>
                  <a:ext uri="{FF2B5EF4-FFF2-40B4-BE49-F238E27FC236}">
                    <a16:creationId xmlns:a16="http://schemas.microsoft.com/office/drawing/2014/main" id="{4D783779-E50A-4746-90EA-152768751F8E}"/>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0">
                <a:extLst>
                  <a:ext uri="{FF2B5EF4-FFF2-40B4-BE49-F238E27FC236}">
                    <a16:creationId xmlns:a16="http://schemas.microsoft.com/office/drawing/2014/main" id="{CBC74F99-DE89-4CBC-A20E-E5F21B8C2694}"/>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21">
                <a:extLst>
                  <a:ext uri="{FF2B5EF4-FFF2-40B4-BE49-F238E27FC236}">
                    <a16:creationId xmlns:a16="http://schemas.microsoft.com/office/drawing/2014/main" id="{4C41F27A-B43C-45FC-9D04-DE5396BDFBE2}"/>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22">
                <a:extLst>
                  <a:ext uri="{FF2B5EF4-FFF2-40B4-BE49-F238E27FC236}">
                    <a16:creationId xmlns:a16="http://schemas.microsoft.com/office/drawing/2014/main" id="{2E95E52E-2514-41EA-927D-CA1836233F30}"/>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23">
                <a:extLst>
                  <a:ext uri="{FF2B5EF4-FFF2-40B4-BE49-F238E27FC236}">
                    <a16:creationId xmlns:a16="http://schemas.microsoft.com/office/drawing/2014/main" id="{F4E06CE0-5B51-4492-AC09-1DA2150E0933}"/>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24">
                <a:extLst>
                  <a:ext uri="{FF2B5EF4-FFF2-40B4-BE49-F238E27FC236}">
                    <a16:creationId xmlns:a16="http://schemas.microsoft.com/office/drawing/2014/main" id="{AE200FB6-E394-4CBE-BBAC-6CFFC1EF776C}"/>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25">
                <a:extLst>
                  <a:ext uri="{FF2B5EF4-FFF2-40B4-BE49-F238E27FC236}">
                    <a16:creationId xmlns:a16="http://schemas.microsoft.com/office/drawing/2014/main" id="{EB5F3FA7-AAF8-4B94-A7C4-3941467CB7C8}"/>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26">
                <a:extLst>
                  <a:ext uri="{FF2B5EF4-FFF2-40B4-BE49-F238E27FC236}">
                    <a16:creationId xmlns:a16="http://schemas.microsoft.com/office/drawing/2014/main" id="{377F19C3-84C6-430B-8C84-935DFC614D86}"/>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7">
                <a:extLst>
                  <a:ext uri="{FF2B5EF4-FFF2-40B4-BE49-F238E27FC236}">
                    <a16:creationId xmlns:a16="http://schemas.microsoft.com/office/drawing/2014/main" id="{3D343494-DD0B-4221-8D6C-D277331DEB6C}"/>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8">
                <a:extLst>
                  <a:ext uri="{FF2B5EF4-FFF2-40B4-BE49-F238E27FC236}">
                    <a16:creationId xmlns:a16="http://schemas.microsoft.com/office/drawing/2014/main" id="{27635AE2-D10E-41D5-AD49-7531675887E3}"/>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9">
                <a:extLst>
                  <a:ext uri="{FF2B5EF4-FFF2-40B4-BE49-F238E27FC236}">
                    <a16:creationId xmlns:a16="http://schemas.microsoft.com/office/drawing/2014/main" id="{D817385B-F299-48F5-9D10-623193513513}"/>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30">
                <a:extLst>
                  <a:ext uri="{FF2B5EF4-FFF2-40B4-BE49-F238E27FC236}">
                    <a16:creationId xmlns:a16="http://schemas.microsoft.com/office/drawing/2014/main" id="{61F633BF-DD0C-4AD2-9A1E-558B8D8074E6}"/>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31">
                <a:extLst>
                  <a:ext uri="{FF2B5EF4-FFF2-40B4-BE49-F238E27FC236}">
                    <a16:creationId xmlns:a16="http://schemas.microsoft.com/office/drawing/2014/main" id="{05E31462-4C3E-4DD0-B487-52F1947255DB}"/>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32">
                <a:extLst>
                  <a:ext uri="{FF2B5EF4-FFF2-40B4-BE49-F238E27FC236}">
                    <a16:creationId xmlns:a16="http://schemas.microsoft.com/office/drawing/2014/main" id="{B74A5FA6-C9C9-4FAD-B9D3-26B2CC7B9CD5}"/>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33">
                <a:extLst>
                  <a:ext uri="{FF2B5EF4-FFF2-40B4-BE49-F238E27FC236}">
                    <a16:creationId xmlns:a16="http://schemas.microsoft.com/office/drawing/2014/main" id="{CE681D3C-E643-4C08-953A-F62523411601}"/>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34">
                <a:extLst>
                  <a:ext uri="{FF2B5EF4-FFF2-40B4-BE49-F238E27FC236}">
                    <a16:creationId xmlns:a16="http://schemas.microsoft.com/office/drawing/2014/main" id="{187BE825-0BDA-4DD0-B169-54177A497022}"/>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46">
                <a:extLst>
                  <a:ext uri="{FF2B5EF4-FFF2-40B4-BE49-F238E27FC236}">
                    <a16:creationId xmlns:a16="http://schemas.microsoft.com/office/drawing/2014/main" id="{E2E5BAE5-EB8C-48BA-86F7-0487D06E7B59}"/>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47">
                <a:extLst>
                  <a:ext uri="{FF2B5EF4-FFF2-40B4-BE49-F238E27FC236}">
                    <a16:creationId xmlns:a16="http://schemas.microsoft.com/office/drawing/2014/main" id="{4E5972B3-2165-4298-9105-C7799893F9B5}"/>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48">
                <a:extLst>
                  <a:ext uri="{FF2B5EF4-FFF2-40B4-BE49-F238E27FC236}">
                    <a16:creationId xmlns:a16="http://schemas.microsoft.com/office/drawing/2014/main" id="{4C4196A4-8427-4DAB-9761-0B12B67CCBB6}"/>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49">
                <a:extLst>
                  <a:ext uri="{FF2B5EF4-FFF2-40B4-BE49-F238E27FC236}">
                    <a16:creationId xmlns:a16="http://schemas.microsoft.com/office/drawing/2014/main" id="{B24FBA4B-7066-43B5-8320-3319D944F6CE}"/>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50">
                <a:extLst>
                  <a:ext uri="{FF2B5EF4-FFF2-40B4-BE49-F238E27FC236}">
                    <a16:creationId xmlns:a16="http://schemas.microsoft.com/office/drawing/2014/main" id="{03E7BC5B-C1D3-48F6-98AF-AC2FD6DB0152}"/>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51">
                <a:extLst>
                  <a:ext uri="{FF2B5EF4-FFF2-40B4-BE49-F238E27FC236}">
                    <a16:creationId xmlns:a16="http://schemas.microsoft.com/office/drawing/2014/main" id="{B058C00F-2719-44B1-91B9-0262D7AEFC94}"/>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52">
                <a:extLst>
                  <a:ext uri="{FF2B5EF4-FFF2-40B4-BE49-F238E27FC236}">
                    <a16:creationId xmlns:a16="http://schemas.microsoft.com/office/drawing/2014/main" id="{FAC7740F-4D0B-4966-AE95-AFDD833FEB77}"/>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53">
                <a:extLst>
                  <a:ext uri="{FF2B5EF4-FFF2-40B4-BE49-F238E27FC236}">
                    <a16:creationId xmlns:a16="http://schemas.microsoft.com/office/drawing/2014/main" id="{65EF3023-963B-4B75-B329-8A6DFA638EAA}"/>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54">
                <a:extLst>
                  <a:ext uri="{FF2B5EF4-FFF2-40B4-BE49-F238E27FC236}">
                    <a16:creationId xmlns:a16="http://schemas.microsoft.com/office/drawing/2014/main" id="{DCB4D492-8F86-4FD8-9E29-A198EE39FB8D}"/>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55">
                <a:extLst>
                  <a:ext uri="{FF2B5EF4-FFF2-40B4-BE49-F238E27FC236}">
                    <a16:creationId xmlns:a16="http://schemas.microsoft.com/office/drawing/2014/main" id="{740A9F7B-B444-4E32-927B-D8A19D6C03C0}"/>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56">
                <a:extLst>
                  <a:ext uri="{FF2B5EF4-FFF2-40B4-BE49-F238E27FC236}">
                    <a16:creationId xmlns:a16="http://schemas.microsoft.com/office/drawing/2014/main" id="{CF9AD5D7-706E-41B8-BFE0-7FC9A1C41548}"/>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57">
                <a:extLst>
                  <a:ext uri="{FF2B5EF4-FFF2-40B4-BE49-F238E27FC236}">
                    <a16:creationId xmlns:a16="http://schemas.microsoft.com/office/drawing/2014/main" id="{9C17A9F5-81FA-4FCE-A442-B73F2F7F8B3F}"/>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58">
                <a:extLst>
                  <a:ext uri="{FF2B5EF4-FFF2-40B4-BE49-F238E27FC236}">
                    <a16:creationId xmlns:a16="http://schemas.microsoft.com/office/drawing/2014/main" id="{EF6FDF55-E089-4DBB-BC7F-5134AE59BF3D}"/>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57" name="文本占位符 65">
            <a:extLst>
              <a:ext uri="{FF2B5EF4-FFF2-40B4-BE49-F238E27FC236}">
                <a16:creationId xmlns:a16="http://schemas.microsoft.com/office/drawing/2014/main" id="{15EF978C-D233-4FBC-8320-5FB7A9CA61BD}"/>
              </a:ext>
            </a:extLst>
          </p:cNvPr>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1688898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一张图片">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id="{E6F7B20F-EF55-483B-8555-04CA4C04ACF1}"/>
              </a:ext>
            </a:extLst>
          </p:cNvPr>
          <p:cNvSpPr>
            <a:spLocks noGrp="1"/>
          </p:cNvSpPr>
          <p:nvPr>
            <p:ph type="pic" sz="quarter" idx="13"/>
          </p:nvPr>
        </p:nvSpPr>
        <p:spPr>
          <a:xfrm>
            <a:off x="838200" y="1301750"/>
            <a:ext cx="5243513" cy="4670425"/>
          </a:xfrm>
        </p:spPr>
        <p:txBody>
          <a:bodyPr/>
          <a:lstStyle/>
          <a:p>
            <a:endParaRPr lang="zh-CN" altLang="en-US"/>
          </a:p>
        </p:txBody>
      </p:sp>
      <p:sp>
        <p:nvSpPr>
          <p:cNvPr id="3" name="日期占位符 2">
            <a:extLst>
              <a:ext uri="{FF2B5EF4-FFF2-40B4-BE49-F238E27FC236}">
                <a16:creationId xmlns:a16="http://schemas.microsoft.com/office/drawing/2014/main" id="{E3F108A6-7EAC-4504-8CC9-2040E9F27BDF}"/>
              </a:ext>
            </a:extLst>
          </p:cNvPr>
          <p:cNvSpPr>
            <a:spLocks noGrp="1"/>
          </p:cNvSpPr>
          <p:nvPr>
            <p:ph type="dt" sz="half" idx="10"/>
          </p:nvPr>
        </p:nvSpPr>
        <p:spPr/>
        <p:txBody>
          <a:bodyPr/>
          <a:lstStyle/>
          <a:p>
            <a:fld id="{DD96C455-D181-459A-8014-67AAEFFCA7C2}" type="datetimeFigureOut">
              <a:rPr lang="zh-CN" altLang="en-US" smtClean="0"/>
              <a:t>2025/11/29</a:t>
            </a:fld>
            <a:endParaRPr lang="zh-CN" altLang="en-US"/>
          </a:p>
        </p:txBody>
      </p:sp>
      <p:sp>
        <p:nvSpPr>
          <p:cNvPr id="4" name="页脚占位符 3">
            <a:extLst>
              <a:ext uri="{FF2B5EF4-FFF2-40B4-BE49-F238E27FC236}">
                <a16:creationId xmlns:a16="http://schemas.microsoft.com/office/drawing/2014/main" id="{F4B97241-2430-47C5-9847-2A5FA9AA492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7FC6D73-144B-41D6-A73B-8F3BD2AC9DF1}"/>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grpSp>
        <p:nvGrpSpPr>
          <p:cNvPr id="23" name="组合 22">
            <a:extLst>
              <a:ext uri="{FF2B5EF4-FFF2-40B4-BE49-F238E27FC236}">
                <a16:creationId xmlns:a16="http://schemas.microsoft.com/office/drawing/2014/main" id="{DB11DFE2-A84D-4D03-9B27-B4F8B00B177C}"/>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24" name="Freeform 19">
              <a:extLst>
                <a:ext uri="{FF2B5EF4-FFF2-40B4-BE49-F238E27FC236}">
                  <a16:creationId xmlns:a16="http://schemas.microsoft.com/office/drawing/2014/main" id="{985CD8C4-CA09-4CDB-8CA8-4B99CF425ACA}"/>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0">
              <a:extLst>
                <a:ext uri="{FF2B5EF4-FFF2-40B4-BE49-F238E27FC236}">
                  <a16:creationId xmlns:a16="http://schemas.microsoft.com/office/drawing/2014/main" id="{B83158DE-1DED-4CFA-A78B-B4E63CFF5523}"/>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2">
              <a:extLst>
                <a:ext uri="{FF2B5EF4-FFF2-40B4-BE49-F238E27FC236}">
                  <a16:creationId xmlns:a16="http://schemas.microsoft.com/office/drawing/2014/main" id="{67F8350D-7C55-436A-9A17-0632C548BE62}"/>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23">
              <a:extLst>
                <a:ext uri="{FF2B5EF4-FFF2-40B4-BE49-F238E27FC236}">
                  <a16:creationId xmlns:a16="http://schemas.microsoft.com/office/drawing/2014/main" id="{C9AC71BC-F865-4547-AE03-A2128D3A735D}"/>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24">
              <a:extLst>
                <a:ext uri="{FF2B5EF4-FFF2-40B4-BE49-F238E27FC236}">
                  <a16:creationId xmlns:a16="http://schemas.microsoft.com/office/drawing/2014/main" id="{C1FB9CC2-714A-490F-B7D4-3E6C6366580E}"/>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5">
              <a:extLst>
                <a:ext uri="{FF2B5EF4-FFF2-40B4-BE49-F238E27FC236}">
                  <a16:creationId xmlns:a16="http://schemas.microsoft.com/office/drawing/2014/main" id="{8B1BD9A2-68DB-42AE-81BE-13C2E028C0A6}"/>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6">
              <a:extLst>
                <a:ext uri="{FF2B5EF4-FFF2-40B4-BE49-F238E27FC236}">
                  <a16:creationId xmlns:a16="http://schemas.microsoft.com/office/drawing/2014/main" id="{820559DB-5622-4AEC-AF14-DB0EB2417A3D}"/>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1">
              <a:extLst>
                <a:ext uri="{FF2B5EF4-FFF2-40B4-BE49-F238E27FC236}">
                  <a16:creationId xmlns:a16="http://schemas.microsoft.com/office/drawing/2014/main" id="{4645B00C-B1A7-4616-9E8B-75A757568383}"/>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3">
              <a:extLst>
                <a:ext uri="{FF2B5EF4-FFF2-40B4-BE49-F238E27FC236}">
                  <a16:creationId xmlns:a16="http://schemas.microsoft.com/office/drawing/2014/main" id="{93E258CA-6976-483A-B1DE-EA72FEB091F8}"/>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35">
              <a:extLst>
                <a:ext uri="{FF2B5EF4-FFF2-40B4-BE49-F238E27FC236}">
                  <a16:creationId xmlns:a16="http://schemas.microsoft.com/office/drawing/2014/main" id="{B9A714BD-0B26-47BF-AEE9-2602D19961CE}"/>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36">
              <a:extLst>
                <a:ext uri="{FF2B5EF4-FFF2-40B4-BE49-F238E27FC236}">
                  <a16:creationId xmlns:a16="http://schemas.microsoft.com/office/drawing/2014/main" id="{B0D9DCA0-9AE7-40C1-A5B2-A71890974892}"/>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8">
              <a:extLst>
                <a:ext uri="{FF2B5EF4-FFF2-40B4-BE49-F238E27FC236}">
                  <a16:creationId xmlns:a16="http://schemas.microsoft.com/office/drawing/2014/main" id="{FE53E166-F815-4284-A00F-262157C2D911}"/>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9">
              <a:extLst>
                <a:ext uri="{FF2B5EF4-FFF2-40B4-BE49-F238E27FC236}">
                  <a16:creationId xmlns:a16="http://schemas.microsoft.com/office/drawing/2014/main" id="{F9322739-097A-4ED5-AE6F-83D277E5CE3E}"/>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40">
              <a:extLst>
                <a:ext uri="{FF2B5EF4-FFF2-40B4-BE49-F238E27FC236}">
                  <a16:creationId xmlns:a16="http://schemas.microsoft.com/office/drawing/2014/main" id="{A255E10F-A26C-4013-9D98-838BB0061B69}"/>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84" name="文本框 83">
            <a:extLst>
              <a:ext uri="{FF2B5EF4-FFF2-40B4-BE49-F238E27FC236}">
                <a16:creationId xmlns:a16="http://schemas.microsoft.com/office/drawing/2014/main" id="{8B54DC34-0A52-4909-9DAF-B4D863303161}"/>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85" name="矩形: 圆角 84">
            <a:extLst>
              <a:ext uri="{FF2B5EF4-FFF2-40B4-BE49-F238E27FC236}">
                <a16:creationId xmlns:a16="http://schemas.microsoft.com/office/drawing/2014/main" id="{727D0EFE-0773-458D-951B-05868593BC5A}"/>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6" name="组合 85">
            <a:extLst>
              <a:ext uri="{FF2B5EF4-FFF2-40B4-BE49-F238E27FC236}">
                <a16:creationId xmlns:a16="http://schemas.microsoft.com/office/drawing/2014/main" id="{1C8D1E98-32E6-47FD-B4E0-AFB46CB23F70}"/>
              </a:ext>
            </a:extLst>
          </p:cNvPr>
          <p:cNvGrpSpPr/>
          <p:nvPr userDrawn="1"/>
        </p:nvGrpSpPr>
        <p:grpSpPr>
          <a:xfrm>
            <a:off x="237423" y="135299"/>
            <a:ext cx="847682" cy="847682"/>
            <a:chOff x="237423" y="135299"/>
            <a:chExt cx="847682" cy="847682"/>
          </a:xfrm>
        </p:grpSpPr>
        <p:sp>
          <p:nvSpPr>
            <p:cNvPr id="87" name="椭圆 86">
              <a:extLst>
                <a:ext uri="{FF2B5EF4-FFF2-40B4-BE49-F238E27FC236}">
                  <a16:creationId xmlns:a16="http://schemas.microsoft.com/office/drawing/2014/main" id="{7427EAD0-706E-4C3B-AC91-36CE8D18D77C}"/>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8" name="组合 87">
              <a:extLst>
                <a:ext uri="{FF2B5EF4-FFF2-40B4-BE49-F238E27FC236}">
                  <a16:creationId xmlns:a16="http://schemas.microsoft.com/office/drawing/2014/main" id="{6E3A4095-5D7B-435F-9CED-C384A0F3CD72}"/>
                </a:ext>
              </a:extLst>
            </p:cNvPr>
            <p:cNvGrpSpPr/>
            <p:nvPr/>
          </p:nvGrpSpPr>
          <p:grpSpPr>
            <a:xfrm>
              <a:off x="293735" y="191234"/>
              <a:ext cx="735058" cy="735811"/>
              <a:chOff x="3497262" y="849313"/>
              <a:chExt cx="4651376" cy="4656138"/>
            </a:xfrm>
            <a:solidFill>
              <a:schemeClr val="accent1"/>
            </a:solidFill>
          </p:grpSpPr>
          <p:sp>
            <p:nvSpPr>
              <p:cNvPr id="89" name="Freeform 7">
                <a:extLst>
                  <a:ext uri="{FF2B5EF4-FFF2-40B4-BE49-F238E27FC236}">
                    <a16:creationId xmlns:a16="http://schemas.microsoft.com/office/drawing/2014/main" id="{432C5514-9B34-4499-A27D-F8389F45CF79}"/>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9">
                <a:extLst>
                  <a:ext uri="{FF2B5EF4-FFF2-40B4-BE49-F238E27FC236}">
                    <a16:creationId xmlns:a16="http://schemas.microsoft.com/office/drawing/2014/main" id="{35DB8A7C-4F71-4296-AD16-A91A4545D4F4}"/>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0">
                <a:extLst>
                  <a:ext uri="{FF2B5EF4-FFF2-40B4-BE49-F238E27FC236}">
                    <a16:creationId xmlns:a16="http://schemas.microsoft.com/office/drawing/2014/main" id="{8656E463-41BF-4B32-B9AD-C51BA0B1E918}"/>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1">
                <a:extLst>
                  <a:ext uri="{FF2B5EF4-FFF2-40B4-BE49-F238E27FC236}">
                    <a16:creationId xmlns:a16="http://schemas.microsoft.com/office/drawing/2014/main" id="{E50E5EEE-1A89-425F-9C56-37A02B0AE510}"/>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2">
                <a:extLst>
                  <a:ext uri="{FF2B5EF4-FFF2-40B4-BE49-F238E27FC236}">
                    <a16:creationId xmlns:a16="http://schemas.microsoft.com/office/drawing/2014/main" id="{7F337DCB-390B-4104-8633-0B8F660BEAF3}"/>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3">
                <a:extLst>
                  <a:ext uri="{FF2B5EF4-FFF2-40B4-BE49-F238E27FC236}">
                    <a16:creationId xmlns:a16="http://schemas.microsoft.com/office/drawing/2014/main" id="{11F645B1-84DD-47F9-AE23-E075CB0B5B13}"/>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4">
                <a:extLst>
                  <a:ext uri="{FF2B5EF4-FFF2-40B4-BE49-F238E27FC236}">
                    <a16:creationId xmlns:a16="http://schemas.microsoft.com/office/drawing/2014/main" id="{444D0672-6277-4EE3-A4A7-0F7335F3C9B7}"/>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5">
                <a:extLst>
                  <a:ext uri="{FF2B5EF4-FFF2-40B4-BE49-F238E27FC236}">
                    <a16:creationId xmlns:a16="http://schemas.microsoft.com/office/drawing/2014/main" id="{66CAA7A3-F00A-489D-B540-150D1D430C20}"/>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6">
                <a:extLst>
                  <a:ext uri="{FF2B5EF4-FFF2-40B4-BE49-F238E27FC236}">
                    <a16:creationId xmlns:a16="http://schemas.microsoft.com/office/drawing/2014/main" id="{7CB282AD-75A0-4651-B433-5D300850214A}"/>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7">
                <a:extLst>
                  <a:ext uri="{FF2B5EF4-FFF2-40B4-BE49-F238E27FC236}">
                    <a16:creationId xmlns:a16="http://schemas.microsoft.com/office/drawing/2014/main" id="{C42CFDE9-55B3-4A1B-91B4-4C3DCDE061A2}"/>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8">
                <a:extLst>
                  <a:ext uri="{FF2B5EF4-FFF2-40B4-BE49-F238E27FC236}">
                    <a16:creationId xmlns:a16="http://schemas.microsoft.com/office/drawing/2014/main" id="{91A5A770-818D-431D-937A-FA379400EF50}"/>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9">
                <a:extLst>
                  <a:ext uri="{FF2B5EF4-FFF2-40B4-BE49-F238E27FC236}">
                    <a16:creationId xmlns:a16="http://schemas.microsoft.com/office/drawing/2014/main" id="{97CA9984-1ED5-40FD-BDE3-D0039234811B}"/>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0">
                <a:extLst>
                  <a:ext uri="{FF2B5EF4-FFF2-40B4-BE49-F238E27FC236}">
                    <a16:creationId xmlns:a16="http://schemas.microsoft.com/office/drawing/2014/main" id="{ED37B6CC-508A-4BBA-899B-51BE3430D5B4}"/>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1">
                <a:extLst>
                  <a:ext uri="{FF2B5EF4-FFF2-40B4-BE49-F238E27FC236}">
                    <a16:creationId xmlns:a16="http://schemas.microsoft.com/office/drawing/2014/main" id="{5D9D939F-9C9C-4372-9DA0-882B0CE483A1}"/>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2">
                <a:extLst>
                  <a:ext uri="{FF2B5EF4-FFF2-40B4-BE49-F238E27FC236}">
                    <a16:creationId xmlns:a16="http://schemas.microsoft.com/office/drawing/2014/main" id="{6E3B3323-808D-498B-8EAC-A6D4159E7816}"/>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3">
                <a:extLst>
                  <a:ext uri="{FF2B5EF4-FFF2-40B4-BE49-F238E27FC236}">
                    <a16:creationId xmlns:a16="http://schemas.microsoft.com/office/drawing/2014/main" id="{87DF0996-2298-4A4B-929F-DAC3629EB7FE}"/>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4">
                <a:extLst>
                  <a:ext uri="{FF2B5EF4-FFF2-40B4-BE49-F238E27FC236}">
                    <a16:creationId xmlns:a16="http://schemas.microsoft.com/office/drawing/2014/main" id="{864CF228-7FB1-49BF-AFBA-76AFD4D02174}"/>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5">
                <a:extLst>
                  <a:ext uri="{FF2B5EF4-FFF2-40B4-BE49-F238E27FC236}">
                    <a16:creationId xmlns:a16="http://schemas.microsoft.com/office/drawing/2014/main" id="{4C01A230-24F9-4CC5-9630-A86E3B6F8CA1}"/>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6">
                <a:extLst>
                  <a:ext uri="{FF2B5EF4-FFF2-40B4-BE49-F238E27FC236}">
                    <a16:creationId xmlns:a16="http://schemas.microsoft.com/office/drawing/2014/main" id="{475EFC63-C61C-4092-ACF3-A66048B42C63}"/>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7">
                <a:extLst>
                  <a:ext uri="{FF2B5EF4-FFF2-40B4-BE49-F238E27FC236}">
                    <a16:creationId xmlns:a16="http://schemas.microsoft.com/office/drawing/2014/main" id="{1DF433C8-23D7-4B3E-9EF3-9144DFD04EF2}"/>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8">
                <a:extLst>
                  <a:ext uri="{FF2B5EF4-FFF2-40B4-BE49-F238E27FC236}">
                    <a16:creationId xmlns:a16="http://schemas.microsoft.com/office/drawing/2014/main" id="{487AF9D9-6A0A-422D-817A-F33A6DB7148C}"/>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9">
                <a:extLst>
                  <a:ext uri="{FF2B5EF4-FFF2-40B4-BE49-F238E27FC236}">
                    <a16:creationId xmlns:a16="http://schemas.microsoft.com/office/drawing/2014/main" id="{DED8AFED-73C3-461B-888C-AA2D8FBCE65E}"/>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0">
                <a:extLst>
                  <a:ext uri="{FF2B5EF4-FFF2-40B4-BE49-F238E27FC236}">
                    <a16:creationId xmlns:a16="http://schemas.microsoft.com/office/drawing/2014/main" id="{8BF6B89F-276A-4870-8F7E-179E2B30E9E3}"/>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1">
                <a:extLst>
                  <a:ext uri="{FF2B5EF4-FFF2-40B4-BE49-F238E27FC236}">
                    <a16:creationId xmlns:a16="http://schemas.microsoft.com/office/drawing/2014/main" id="{0721FC16-5467-4F11-93E4-456B5BD70BE3}"/>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2">
                <a:extLst>
                  <a:ext uri="{FF2B5EF4-FFF2-40B4-BE49-F238E27FC236}">
                    <a16:creationId xmlns:a16="http://schemas.microsoft.com/office/drawing/2014/main" id="{238C4FC7-9D29-4E68-842B-6BEE1B13AB4A}"/>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3">
                <a:extLst>
                  <a:ext uri="{FF2B5EF4-FFF2-40B4-BE49-F238E27FC236}">
                    <a16:creationId xmlns:a16="http://schemas.microsoft.com/office/drawing/2014/main" id="{8022D624-52E1-4BBD-99C7-FB62A781E206}"/>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4">
                <a:extLst>
                  <a:ext uri="{FF2B5EF4-FFF2-40B4-BE49-F238E27FC236}">
                    <a16:creationId xmlns:a16="http://schemas.microsoft.com/office/drawing/2014/main" id="{D9089CB4-20A3-42CE-B15B-EE0274D5811E}"/>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46">
                <a:extLst>
                  <a:ext uri="{FF2B5EF4-FFF2-40B4-BE49-F238E27FC236}">
                    <a16:creationId xmlns:a16="http://schemas.microsoft.com/office/drawing/2014/main" id="{E7B71761-1E81-4443-B9DF-7504D17BE2B6}"/>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47">
                <a:extLst>
                  <a:ext uri="{FF2B5EF4-FFF2-40B4-BE49-F238E27FC236}">
                    <a16:creationId xmlns:a16="http://schemas.microsoft.com/office/drawing/2014/main" id="{3594B505-B142-4F77-95C0-042B8F09F130}"/>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48">
                <a:extLst>
                  <a:ext uri="{FF2B5EF4-FFF2-40B4-BE49-F238E27FC236}">
                    <a16:creationId xmlns:a16="http://schemas.microsoft.com/office/drawing/2014/main" id="{4B465C86-0764-44AD-BAC1-4CBF2A1938A7}"/>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49">
                <a:extLst>
                  <a:ext uri="{FF2B5EF4-FFF2-40B4-BE49-F238E27FC236}">
                    <a16:creationId xmlns:a16="http://schemas.microsoft.com/office/drawing/2014/main" id="{74038C08-FE27-4E8D-AD25-40F1E4BAD8DB}"/>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0">
                <a:extLst>
                  <a:ext uri="{FF2B5EF4-FFF2-40B4-BE49-F238E27FC236}">
                    <a16:creationId xmlns:a16="http://schemas.microsoft.com/office/drawing/2014/main" id="{EB63B124-60E6-40AA-BD42-BF3F6AFF35C7}"/>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1">
                <a:extLst>
                  <a:ext uri="{FF2B5EF4-FFF2-40B4-BE49-F238E27FC236}">
                    <a16:creationId xmlns:a16="http://schemas.microsoft.com/office/drawing/2014/main" id="{E140D2C5-2FC4-44C1-A84D-1EF8ACCB70A4}"/>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52">
                <a:extLst>
                  <a:ext uri="{FF2B5EF4-FFF2-40B4-BE49-F238E27FC236}">
                    <a16:creationId xmlns:a16="http://schemas.microsoft.com/office/drawing/2014/main" id="{15CA1E90-78F6-430E-BF2C-F57CE93C3327}"/>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53">
                <a:extLst>
                  <a:ext uri="{FF2B5EF4-FFF2-40B4-BE49-F238E27FC236}">
                    <a16:creationId xmlns:a16="http://schemas.microsoft.com/office/drawing/2014/main" id="{668FA062-D5F8-4784-BA4C-DD0997E14FBD}"/>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54">
                <a:extLst>
                  <a:ext uri="{FF2B5EF4-FFF2-40B4-BE49-F238E27FC236}">
                    <a16:creationId xmlns:a16="http://schemas.microsoft.com/office/drawing/2014/main" id="{231656A7-DCAB-4877-B722-7CFA5BC75608}"/>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55">
                <a:extLst>
                  <a:ext uri="{FF2B5EF4-FFF2-40B4-BE49-F238E27FC236}">
                    <a16:creationId xmlns:a16="http://schemas.microsoft.com/office/drawing/2014/main" id="{089D9780-9670-40D8-863B-118510D2BB49}"/>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56">
                <a:extLst>
                  <a:ext uri="{FF2B5EF4-FFF2-40B4-BE49-F238E27FC236}">
                    <a16:creationId xmlns:a16="http://schemas.microsoft.com/office/drawing/2014/main" id="{61BCDD3C-0CE7-42AC-BD6A-BE812011120D}"/>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57">
                <a:extLst>
                  <a:ext uri="{FF2B5EF4-FFF2-40B4-BE49-F238E27FC236}">
                    <a16:creationId xmlns:a16="http://schemas.microsoft.com/office/drawing/2014/main" id="{D4A99035-160A-40D4-B22D-9D84747ED53D}"/>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58">
                <a:extLst>
                  <a:ext uri="{FF2B5EF4-FFF2-40B4-BE49-F238E27FC236}">
                    <a16:creationId xmlns:a16="http://schemas.microsoft.com/office/drawing/2014/main" id="{C102C314-FB02-4C78-8F04-BE65D8663DE9}"/>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29" name="文本占位符 65">
            <a:extLst>
              <a:ext uri="{FF2B5EF4-FFF2-40B4-BE49-F238E27FC236}">
                <a16:creationId xmlns:a16="http://schemas.microsoft.com/office/drawing/2014/main" id="{317476C1-9512-4939-83E4-D52BF9FA1D9B}"/>
              </a:ext>
            </a:extLst>
          </p:cNvPr>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811274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35" name="组合 34">
            <a:extLst>
              <a:ext uri="{FF2B5EF4-FFF2-40B4-BE49-F238E27FC236}">
                <a16:creationId xmlns:a16="http://schemas.microsoft.com/office/drawing/2014/main" id="{481B125D-1EB9-4E3C-9071-E3D11BAFE226}"/>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36" name="Freeform 19">
              <a:extLst>
                <a:ext uri="{FF2B5EF4-FFF2-40B4-BE49-F238E27FC236}">
                  <a16:creationId xmlns:a16="http://schemas.microsoft.com/office/drawing/2014/main" id="{0994F04D-BDBC-4A61-BE97-54FC0AF0A0D2}"/>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20">
              <a:extLst>
                <a:ext uri="{FF2B5EF4-FFF2-40B4-BE49-F238E27FC236}">
                  <a16:creationId xmlns:a16="http://schemas.microsoft.com/office/drawing/2014/main" id="{61D48748-6AA0-4848-AB9F-1BC8DCD9FF3B}"/>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8" name="Freeform 22">
              <a:extLst>
                <a:ext uri="{FF2B5EF4-FFF2-40B4-BE49-F238E27FC236}">
                  <a16:creationId xmlns:a16="http://schemas.microsoft.com/office/drawing/2014/main" id="{C8235290-5334-479D-996D-75FACAE508EF}"/>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9" name="Freeform 23">
              <a:extLst>
                <a:ext uri="{FF2B5EF4-FFF2-40B4-BE49-F238E27FC236}">
                  <a16:creationId xmlns:a16="http://schemas.microsoft.com/office/drawing/2014/main" id="{EFCBF819-0F1F-42BD-A2DE-1D3709603713}"/>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0" name="Freeform 24">
              <a:extLst>
                <a:ext uri="{FF2B5EF4-FFF2-40B4-BE49-F238E27FC236}">
                  <a16:creationId xmlns:a16="http://schemas.microsoft.com/office/drawing/2014/main" id="{FFEDB543-40B9-4C3A-9326-967415FDB6F1}"/>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1" name="Freeform 25">
              <a:extLst>
                <a:ext uri="{FF2B5EF4-FFF2-40B4-BE49-F238E27FC236}">
                  <a16:creationId xmlns:a16="http://schemas.microsoft.com/office/drawing/2014/main" id="{19B48D97-71AE-487B-841E-6E4B7CC24D85}"/>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2" name="Freeform 26">
              <a:extLst>
                <a:ext uri="{FF2B5EF4-FFF2-40B4-BE49-F238E27FC236}">
                  <a16:creationId xmlns:a16="http://schemas.microsoft.com/office/drawing/2014/main" id="{DEF32C03-DCD6-401E-B0F3-7269C36C2243}"/>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3" name="Freeform 31">
              <a:extLst>
                <a:ext uri="{FF2B5EF4-FFF2-40B4-BE49-F238E27FC236}">
                  <a16:creationId xmlns:a16="http://schemas.microsoft.com/office/drawing/2014/main" id="{9E960CAB-5EF5-4ADA-B934-777CEF453F15}"/>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4" name="Freeform 33">
              <a:extLst>
                <a:ext uri="{FF2B5EF4-FFF2-40B4-BE49-F238E27FC236}">
                  <a16:creationId xmlns:a16="http://schemas.microsoft.com/office/drawing/2014/main" id="{8B924A52-0C8F-442F-BF6F-E1C5F12AFB36}"/>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5" name="Freeform 35">
              <a:extLst>
                <a:ext uri="{FF2B5EF4-FFF2-40B4-BE49-F238E27FC236}">
                  <a16:creationId xmlns:a16="http://schemas.microsoft.com/office/drawing/2014/main" id="{6E336577-CB02-4D9B-8B19-5E4A87C15124}"/>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6" name="Freeform 36">
              <a:extLst>
                <a:ext uri="{FF2B5EF4-FFF2-40B4-BE49-F238E27FC236}">
                  <a16:creationId xmlns:a16="http://schemas.microsoft.com/office/drawing/2014/main" id="{FDC758B6-B0D7-4D96-8829-89384EBC3AB3}"/>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7" name="Freeform 38">
              <a:extLst>
                <a:ext uri="{FF2B5EF4-FFF2-40B4-BE49-F238E27FC236}">
                  <a16:creationId xmlns:a16="http://schemas.microsoft.com/office/drawing/2014/main" id="{9A88D2F3-6271-494A-8E50-76E7B8458D58}"/>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8" name="Freeform 39">
              <a:extLst>
                <a:ext uri="{FF2B5EF4-FFF2-40B4-BE49-F238E27FC236}">
                  <a16:creationId xmlns:a16="http://schemas.microsoft.com/office/drawing/2014/main" id="{C3565EC9-454C-4933-AF50-9696CBF42974}"/>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9" name="Freeform 40">
              <a:extLst>
                <a:ext uri="{FF2B5EF4-FFF2-40B4-BE49-F238E27FC236}">
                  <a16:creationId xmlns:a16="http://schemas.microsoft.com/office/drawing/2014/main" id="{AFF28B5A-E7D4-430E-8DD2-785511615D4D}"/>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18" name="图片占位符 16">
            <a:extLst>
              <a:ext uri="{FF2B5EF4-FFF2-40B4-BE49-F238E27FC236}">
                <a16:creationId xmlns:a16="http://schemas.microsoft.com/office/drawing/2014/main" id="{7943FC7D-C8F3-4BE5-A034-2C496A5EDA1D}"/>
              </a:ext>
            </a:extLst>
          </p:cNvPr>
          <p:cNvSpPr>
            <a:spLocks noGrp="1"/>
          </p:cNvSpPr>
          <p:nvPr>
            <p:ph type="pic" sz="quarter" idx="14"/>
          </p:nvPr>
        </p:nvSpPr>
        <p:spPr>
          <a:xfrm>
            <a:off x="4698494" y="3681942"/>
            <a:ext cx="6819900" cy="2441575"/>
          </a:xfrm>
        </p:spPr>
        <p:txBody>
          <a:bodyPr/>
          <a:lstStyle/>
          <a:p>
            <a:endParaRPr lang="zh-CN" altLang="en-US"/>
          </a:p>
        </p:txBody>
      </p:sp>
      <p:sp>
        <p:nvSpPr>
          <p:cNvPr id="17" name="图片占位符 16">
            <a:extLst>
              <a:ext uri="{FF2B5EF4-FFF2-40B4-BE49-F238E27FC236}">
                <a16:creationId xmlns:a16="http://schemas.microsoft.com/office/drawing/2014/main" id="{31C487E0-4ADD-4432-B6D1-FFA5CE52750A}"/>
              </a:ext>
            </a:extLst>
          </p:cNvPr>
          <p:cNvSpPr>
            <a:spLocks noGrp="1"/>
          </p:cNvSpPr>
          <p:nvPr>
            <p:ph type="pic" sz="quarter" idx="13"/>
          </p:nvPr>
        </p:nvSpPr>
        <p:spPr>
          <a:xfrm>
            <a:off x="668338" y="1123950"/>
            <a:ext cx="6819900" cy="2441575"/>
          </a:xfrm>
        </p:spPr>
        <p:txBody>
          <a:bodyPr/>
          <a:lstStyle/>
          <a:p>
            <a:endParaRPr lang="zh-CN" altLang="en-US"/>
          </a:p>
        </p:txBody>
      </p:sp>
      <p:sp>
        <p:nvSpPr>
          <p:cNvPr id="3" name="日期占位符 2">
            <a:extLst>
              <a:ext uri="{FF2B5EF4-FFF2-40B4-BE49-F238E27FC236}">
                <a16:creationId xmlns:a16="http://schemas.microsoft.com/office/drawing/2014/main" id="{70E71EF4-54CB-4801-852D-AED794C3D720}"/>
              </a:ext>
            </a:extLst>
          </p:cNvPr>
          <p:cNvSpPr>
            <a:spLocks noGrp="1"/>
          </p:cNvSpPr>
          <p:nvPr>
            <p:ph type="dt" sz="half" idx="10"/>
          </p:nvPr>
        </p:nvSpPr>
        <p:spPr/>
        <p:txBody>
          <a:bodyPr/>
          <a:lstStyle/>
          <a:p>
            <a:fld id="{DD96C455-D181-459A-8014-67AAEFFCA7C2}" type="datetimeFigureOut">
              <a:rPr lang="zh-CN" altLang="en-US" smtClean="0"/>
              <a:t>2025/11/29</a:t>
            </a:fld>
            <a:endParaRPr lang="zh-CN" altLang="en-US"/>
          </a:p>
        </p:txBody>
      </p:sp>
      <p:sp>
        <p:nvSpPr>
          <p:cNvPr id="4" name="页脚占位符 3">
            <a:extLst>
              <a:ext uri="{FF2B5EF4-FFF2-40B4-BE49-F238E27FC236}">
                <a16:creationId xmlns:a16="http://schemas.microsoft.com/office/drawing/2014/main" id="{B537B485-8FF5-4CC3-BDCF-A7D367ECB04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B9F4718-D7D2-486A-ACF0-90AEF2658ADA}"/>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34" name="文本框 33">
            <a:extLst>
              <a:ext uri="{FF2B5EF4-FFF2-40B4-BE49-F238E27FC236}">
                <a16:creationId xmlns:a16="http://schemas.microsoft.com/office/drawing/2014/main" id="{0CC33E79-78DC-413F-AB98-58FBEF9F8339}"/>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85" name="矩形: 圆角 84">
            <a:extLst>
              <a:ext uri="{FF2B5EF4-FFF2-40B4-BE49-F238E27FC236}">
                <a16:creationId xmlns:a16="http://schemas.microsoft.com/office/drawing/2014/main" id="{6F0E2D7F-223B-4E42-95F9-6BFB7B4E3CB4}"/>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6" name="组合 85">
            <a:extLst>
              <a:ext uri="{FF2B5EF4-FFF2-40B4-BE49-F238E27FC236}">
                <a16:creationId xmlns:a16="http://schemas.microsoft.com/office/drawing/2014/main" id="{49821573-502D-472C-971F-65E5131308DD}"/>
              </a:ext>
            </a:extLst>
          </p:cNvPr>
          <p:cNvGrpSpPr/>
          <p:nvPr userDrawn="1"/>
        </p:nvGrpSpPr>
        <p:grpSpPr>
          <a:xfrm>
            <a:off x="237423" y="135299"/>
            <a:ext cx="847682" cy="847682"/>
            <a:chOff x="237423" y="135299"/>
            <a:chExt cx="847682" cy="847682"/>
          </a:xfrm>
        </p:grpSpPr>
        <p:sp>
          <p:nvSpPr>
            <p:cNvPr id="87" name="椭圆 86">
              <a:extLst>
                <a:ext uri="{FF2B5EF4-FFF2-40B4-BE49-F238E27FC236}">
                  <a16:creationId xmlns:a16="http://schemas.microsoft.com/office/drawing/2014/main" id="{11945D2C-56DB-4DEA-8ADE-A74CA2B7DBD6}"/>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8" name="组合 87">
              <a:extLst>
                <a:ext uri="{FF2B5EF4-FFF2-40B4-BE49-F238E27FC236}">
                  <a16:creationId xmlns:a16="http://schemas.microsoft.com/office/drawing/2014/main" id="{834D053F-1303-4F83-8693-AB1D11CC6593}"/>
                </a:ext>
              </a:extLst>
            </p:cNvPr>
            <p:cNvGrpSpPr/>
            <p:nvPr/>
          </p:nvGrpSpPr>
          <p:grpSpPr>
            <a:xfrm>
              <a:off x="293735" y="191234"/>
              <a:ext cx="735058" cy="735811"/>
              <a:chOff x="3497262" y="849313"/>
              <a:chExt cx="4651376" cy="4656138"/>
            </a:xfrm>
            <a:solidFill>
              <a:schemeClr val="accent1"/>
            </a:solidFill>
          </p:grpSpPr>
          <p:sp>
            <p:nvSpPr>
              <p:cNvPr id="89" name="Freeform 7">
                <a:extLst>
                  <a:ext uri="{FF2B5EF4-FFF2-40B4-BE49-F238E27FC236}">
                    <a16:creationId xmlns:a16="http://schemas.microsoft.com/office/drawing/2014/main" id="{4EE6C00E-E2EA-4476-AD24-7F64CA41BA41}"/>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9">
                <a:extLst>
                  <a:ext uri="{FF2B5EF4-FFF2-40B4-BE49-F238E27FC236}">
                    <a16:creationId xmlns:a16="http://schemas.microsoft.com/office/drawing/2014/main" id="{2329C249-C0FC-480A-8865-31E6EDA1F4CC}"/>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0">
                <a:extLst>
                  <a:ext uri="{FF2B5EF4-FFF2-40B4-BE49-F238E27FC236}">
                    <a16:creationId xmlns:a16="http://schemas.microsoft.com/office/drawing/2014/main" id="{1860EE36-7A6F-444E-A4E8-4FAD22817D09}"/>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1">
                <a:extLst>
                  <a:ext uri="{FF2B5EF4-FFF2-40B4-BE49-F238E27FC236}">
                    <a16:creationId xmlns:a16="http://schemas.microsoft.com/office/drawing/2014/main" id="{0938E48B-C1CD-4984-AE4E-CEB47A7101F5}"/>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2">
                <a:extLst>
                  <a:ext uri="{FF2B5EF4-FFF2-40B4-BE49-F238E27FC236}">
                    <a16:creationId xmlns:a16="http://schemas.microsoft.com/office/drawing/2014/main" id="{19345389-3C36-4859-ACD9-FA02FC3BA5AB}"/>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3">
                <a:extLst>
                  <a:ext uri="{FF2B5EF4-FFF2-40B4-BE49-F238E27FC236}">
                    <a16:creationId xmlns:a16="http://schemas.microsoft.com/office/drawing/2014/main" id="{486408FE-2441-4509-8970-CE0A6F81C359}"/>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4">
                <a:extLst>
                  <a:ext uri="{FF2B5EF4-FFF2-40B4-BE49-F238E27FC236}">
                    <a16:creationId xmlns:a16="http://schemas.microsoft.com/office/drawing/2014/main" id="{15924078-3531-46B1-895C-EF8D35C3F548}"/>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5">
                <a:extLst>
                  <a:ext uri="{FF2B5EF4-FFF2-40B4-BE49-F238E27FC236}">
                    <a16:creationId xmlns:a16="http://schemas.microsoft.com/office/drawing/2014/main" id="{ACA7318B-E09B-47E3-9B0E-C43586F71D57}"/>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6">
                <a:extLst>
                  <a:ext uri="{FF2B5EF4-FFF2-40B4-BE49-F238E27FC236}">
                    <a16:creationId xmlns:a16="http://schemas.microsoft.com/office/drawing/2014/main" id="{A3559D0F-5F1D-4E7C-B81F-CCA39FA26181}"/>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7">
                <a:extLst>
                  <a:ext uri="{FF2B5EF4-FFF2-40B4-BE49-F238E27FC236}">
                    <a16:creationId xmlns:a16="http://schemas.microsoft.com/office/drawing/2014/main" id="{AB05E9D1-ADB8-4804-9BDB-0FA0B60ADF3A}"/>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8">
                <a:extLst>
                  <a:ext uri="{FF2B5EF4-FFF2-40B4-BE49-F238E27FC236}">
                    <a16:creationId xmlns:a16="http://schemas.microsoft.com/office/drawing/2014/main" id="{4AC89B66-D399-4EBA-8987-F109A35D33EC}"/>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9">
                <a:extLst>
                  <a:ext uri="{FF2B5EF4-FFF2-40B4-BE49-F238E27FC236}">
                    <a16:creationId xmlns:a16="http://schemas.microsoft.com/office/drawing/2014/main" id="{EF63A5F8-BC3C-4834-A14C-8A5E07CFC2A7}"/>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0">
                <a:extLst>
                  <a:ext uri="{FF2B5EF4-FFF2-40B4-BE49-F238E27FC236}">
                    <a16:creationId xmlns:a16="http://schemas.microsoft.com/office/drawing/2014/main" id="{D0482388-EB57-438A-9164-FDFCB661CB46}"/>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1">
                <a:extLst>
                  <a:ext uri="{FF2B5EF4-FFF2-40B4-BE49-F238E27FC236}">
                    <a16:creationId xmlns:a16="http://schemas.microsoft.com/office/drawing/2014/main" id="{347AD7CD-A176-48D6-888A-20728BB31E66}"/>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2">
                <a:extLst>
                  <a:ext uri="{FF2B5EF4-FFF2-40B4-BE49-F238E27FC236}">
                    <a16:creationId xmlns:a16="http://schemas.microsoft.com/office/drawing/2014/main" id="{96F0CA2D-DF67-46C6-95DE-C962EFC5A55D}"/>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3">
                <a:extLst>
                  <a:ext uri="{FF2B5EF4-FFF2-40B4-BE49-F238E27FC236}">
                    <a16:creationId xmlns:a16="http://schemas.microsoft.com/office/drawing/2014/main" id="{E2B74095-BE12-46BA-8ADE-B2A9B58F5A3C}"/>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4">
                <a:extLst>
                  <a:ext uri="{FF2B5EF4-FFF2-40B4-BE49-F238E27FC236}">
                    <a16:creationId xmlns:a16="http://schemas.microsoft.com/office/drawing/2014/main" id="{FF7E4F44-E88E-4E7C-9328-D251AE23171E}"/>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5">
                <a:extLst>
                  <a:ext uri="{FF2B5EF4-FFF2-40B4-BE49-F238E27FC236}">
                    <a16:creationId xmlns:a16="http://schemas.microsoft.com/office/drawing/2014/main" id="{32AACF93-8184-4804-AB9F-E336AA5ED3A3}"/>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6">
                <a:extLst>
                  <a:ext uri="{FF2B5EF4-FFF2-40B4-BE49-F238E27FC236}">
                    <a16:creationId xmlns:a16="http://schemas.microsoft.com/office/drawing/2014/main" id="{D432E4D6-1B74-4166-9FB9-9F22BA29F472}"/>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7">
                <a:extLst>
                  <a:ext uri="{FF2B5EF4-FFF2-40B4-BE49-F238E27FC236}">
                    <a16:creationId xmlns:a16="http://schemas.microsoft.com/office/drawing/2014/main" id="{A8610602-51C5-41CD-B8D7-32402164C09B}"/>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8">
                <a:extLst>
                  <a:ext uri="{FF2B5EF4-FFF2-40B4-BE49-F238E27FC236}">
                    <a16:creationId xmlns:a16="http://schemas.microsoft.com/office/drawing/2014/main" id="{3FAF1A0F-4959-43AE-AE7F-2E15737C923B}"/>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9">
                <a:extLst>
                  <a:ext uri="{FF2B5EF4-FFF2-40B4-BE49-F238E27FC236}">
                    <a16:creationId xmlns:a16="http://schemas.microsoft.com/office/drawing/2014/main" id="{DD342581-DD61-433E-9E95-4DD44588CCC3}"/>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0">
                <a:extLst>
                  <a:ext uri="{FF2B5EF4-FFF2-40B4-BE49-F238E27FC236}">
                    <a16:creationId xmlns:a16="http://schemas.microsoft.com/office/drawing/2014/main" id="{0E1F54C3-EAB3-446F-B49A-C873692DAE53}"/>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1">
                <a:extLst>
                  <a:ext uri="{FF2B5EF4-FFF2-40B4-BE49-F238E27FC236}">
                    <a16:creationId xmlns:a16="http://schemas.microsoft.com/office/drawing/2014/main" id="{3EA9BBE9-BE23-442A-85C9-4EDF449D5E4F}"/>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2">
                <a:extLst>
                  <a:ext uri="{FF2B5EF4-FFF2-40B4-BE49-F238E27FC236}">
                    <a16:creationId xmlns:a16="http://schemas.microsoft.com/office/drawing/2014/main" id="{B7F36112-62CC-46B9-950D-B979712EA716}"/>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3">
                <a:extLst>
                  <a:ext uri="{FF2B5EF4-FFF2-40B4-BE49-F238E27FC236}">
                    <a16:creationId xmlns:a16="http://schemas.microsoft.com/office/drawing/2014/main" id="{E85471A4-1A82-4F7A-9793-DCF02507F855}"/>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4">
                <a:extLst>
                  <a:ext uri="{FF2B5EF4-FFF2-40B4-BE49-F238E27FC236}">
                    <a16:creationId xmlns:a16="http://schemas.microsoft.com/office/drawing/2014/main" id="{D8E0AF39-488A-4EB1-BE5C-16E5C97743D3}"/>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46">
                <a:extLst>
                  <a:ext uri="{FF2B5EF4-FFF2-40B4-BE49-F238E27FC236}">
                    <a16:creationId xmlns:a16="http://schemas.microsoft.com/office/drawing/2014/main" id="{C7C841A7-162E-424A-95FA-1A17977F532F}"/>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47">
                <a:extLst>
                  <a:ext uri="{FF2B5EF4-FFF2-40B4-BE49-F238E27FC236}">
                    <a16:creationId xmlns:a16="http://schemas.microsoft.com/office/drawing/2014/main" id="{462C43BC-C32F-4725-AF24-9A3E5815370A}"/>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48">
                <a:extLst>
                  <a:ext uri="{FF2B5EF4-FFF2-40B4-BE49-F238E27FC236}">
                    <a16:creationId xmlns:a16="http://schemas.microsoft.com/office/drawing/2014/main" id="{6CACE1CB-653A-45CB-866B-F1951B38E146}"/>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49">
                <a:extLst>
                  <a:ext uri="{FF2B5EF4-FFF2-40B4-BE49-F238E27FC236}">
                    <a16:creationId xmlns:a16="http://schemas.microsoft.com/office/drawing/2014/main" id="{4C97E765-7385-48AE-A31E-7E708A25BFA7}"/>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0">
                <a:extLst>
                  <a:ext uri="{FF2B5EF4-FFF2-40B4-BE49-F238E27FC236}">
                    <a16:creationId xmlns:a16="http://schemas.microsoft.com/office/drawing/2014/main" id="{BB91DBA2-E47F-495C-BFFD-75C8BD5B1389}"/>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1">
                <a:extLst>
                  <a:ext uri="{FF2B5EF4-FFF2-40B4-BE49-F238E27FC236}">
                    <a16:creationId xmlns:a16="http://schemas.microsoft.com/office/drawing/2014/main" id="{4440DF01-A024-4055-8E85-1E2B98A2ECA3}"/>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52">
                <a:extLst>
                  <a:ext uri="{FF2B5EF4-FFF2-40B4-BE49-F238E27FC236}">
                    <a16:creationId xmlns:a16="http://schemas.microsoft.com/office/drawing/2014/main" id="{3F360BC4-C8CA-486F-B254-633A83BF9D80}"/>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53">
                <a:extLst>
                  <a:ext uri="{FF2B5EF4-FFF2-40B4-BE49-F238E27FC236}">
                    <a16:creationId xmlns:a16="http://schemas.microsoft.com/office/drawing/2014/main" id="{A94CF489-FDC8-4982-B093-5005C4DE3999}"/>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54">
                <a:extLst>
                  <a:ext uri="{FF2B5EF4-FFF2-40B4-BE49-F238E27FC236}">
                    <a16:creationId xmlns:a16="http://schemas.microsoft.com/office/drawing/2014/main" id="{7478BD5A-D71B-4BE3-9432-800BDB147E53}"/>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55">
                <a:extLst>
                  <a:ext uri="{FF2B5EF4-FFF2-40B4-BE49-F238E27FC236}">
                    <a16:creationId xmlns:a16="http://schemas.microsoft.com/office/drawing/2014/main" id="{6F786C8C-1627-4700-83AB-2EE6C5E2895E}"/>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56">
                <a:extLst>
                  <a:ext uri="{FF2B5EF4-FFF2-40B4-BE49-F238E27FC236}">
                    <a16:creationId xmlns:a16="http://schemas.microsoft.com/office/drawing/2014/main" id="{8E6365E3-B4CE-4154-8BF2-D2BFD1E11045}"/>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57">
                <a:extLst>
                  <a:ext uri="{FF2B5EF4-FFF2-40B4-BE49-F238E27FC236}">
                    <a16:creationId xmlns:a16="http://schemas.microsoft.com/office/drawing/2014/main" id="{F5080B87-F137-4F1D-B7CC-39599BC5F11A}"/>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58">
                <a:extLst>
                  <a:ext uri="{FF2B5EF4-FFF2-40B4-BE49-F238E27FC236}">
                    <a16:creationId xmlns:a16="http://schemas.microsoft.com/office/drawing/2014/main" id="{E0B2EB43-B5EA-49DF-8387-021AD2303918}"/>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29" name="文本占位符 65">
            <a:extLst>
              <a:ext uri="{FF2B5EF4-FFF2-40B4-BE49-F238E27FC236}">
                <a16:creationId xmlns:a16="http://schemas.microsoft.com/office/drawing/2014/main" id="{62810C37-A594-447D-9AF3-2D9B413DE4D1}"/>
              </a:ext>
            </a:extLst>
          </p:cNvPr>
          <p:cNvSpPr>
            <a:spLocks noGrp="1"/>
          </p:cNvSpPr>
          <p:nvPr>
            <p:ph type="body" idx="15"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160137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三张图片">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5ACFA262-9802-473C-819D-C85BD949A5E5}"/>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14" name="Freeform 19">
              <a:extLst>
                <a:ext uri="{FF2B5EF4-FFF2-40B4-BE49-F238E27FC236}">
                  <a16:creationId xmlns:a16="http://schemas.microsoft.com/office/drawing/2014/main" id="{F5226A24-083D-465C-A2C8-4D378AABFCF7}"/>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20">
              <a:extLst>
                <a:ext uri="{FF2B5EF4-FFF2-40B4-BE49-F238E27FC236}">
                  <a16:creationId xmlns:a16="http://schemas.microsoft.com/office/drawing/2014/main" id="{1E4953C3-E57F-4F10-912D-C6A2FA9A54B1}"/>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22">
              <a:extLst>
                <a:ext uri="{FF2B5EF4-FFF2-40B4-BE49-F238E27FC236}">
                  <a16:creationId xmlns:a16="http://schemas.microsoft.com/office/drawing/2014/main" id="{BB7B2D30-64B6-4D04-A31A-AB13ED3DAD28}"/>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23">
              <a:extLst>
                <a:ext uri="{FF2B5EF4-FFF2-40B4-BE49-F238E27FC236}">
                  <a16:creationId xmlns:a16="http://schemas.microsoft.com/office/drawing/2014/main" id="{1387D953-FEA4-4039-BCBE-8B5D37848CE6}"/>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24">
              <a:extLst>
                <a:ext uri="{FF2B5EF4-FFF2-40B4-BE49-F238E27FC236}">
                  <a16:creationId xmlns:a16="http://schemas.microsoft.com/office/drawing/2014/main" id="{BE80F26C-524B-4382-8783-EB7C92FCFE36}"/>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5">
              <a:extLst>
                <a:ext uri="{FF2B5EF4-FFF2-40B4-BE49-F238E27FC236}">
                  <a16:creationId xmlns:a16="http://schemas.microsoft.com/office/drawing/2014/main" id="{AFCA8A07-8685-4BA2-8EC7-617980AD7861}"/>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6">
              <a:extLst>
                <a:ext uri="{FF2B5EF4-FFF2-40B4-BE49-F238E27FC236}">
                  <a16:creationId xmlns:a16="http://schemas.microsoft.com/office/drawing/2014/main" id="{1C06CD20-9AF5-4434-8426-6D3AAD69AD6D}"/>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31">
              <a:extLst>
                <a:ext uri="{FF2B5EF4-FFF2-40B4-BE49-F238E27FC236}">
                  <a16:creationId xmlns:a16="http://schemas.microsoft.com/office/drawing/2014/main" id="{1F0D698A-C282-4CB6-A6B3-5ADFAC67249A}"/>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33">
              <a:extLst>
                <a:ext uri="{FF2B5EF4-FFF2-40B4-BE49-F238E27FC236}">
                  <a16:creationId xmlns:a16="http://schemas.microsoft.com/office/drawing/2014/main" id="{ABF949B9-998E-4C45-8394-146372A6D79B}"/>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35">
              <a:extLst>
                <a:ext uri="{FF2B5EF4-FFF2-40B4-BE49-F238E27FC236}">
                  <a16:creationId xmlns:a16="http://schemas.microsoft.com/office/drawing/2014/main" id="{85613236-48D6-49CE-8723-8CCC4517C002}"/>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36">
              <a:extLst>
                <a:ext uri="{FF2B5EF4-FFF2-40B4-BE49-F238E27FC236}">
                  <a16:creationId xmlns:a16="http://schemas.microsoft.com/office/drawing/2014/main" id="{63FBC835-16F3-4A5A-A96D-555083C19854}"/>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8">
              <a:extLst>
                <a:ext uri="{FF2B5EF4-FFF2-40B4-BE49-F238E27FC236}">
                  <a16:creationId xmlns:a16="http://schemas.microsoft.com/office/drawing/2014/main" id="{BC7E0367-FE79-42BD-9BBC-6878EC44E74B}"/>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9">
              <a:extLst>
                <a:ext uri="{FF2B5EF4-FFF2-40B4-BE49-F238E27FC236}">
                  <a16:creationId xmlns:a16="http://schemas.microsoft.com/office/drawing/2014/main" id="{FC0C6FE9-3A1B-48CB-968E-12FB720891F8}"/>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40">
              <a:extLst>
                <a:ext uri="{FF2B5EF4-FFF2-40B4-BE49-F238E27FC236}">
                  <a16:creationId xmlns:a16="http://schemas.microsoft.com/office/drawing/2014/main" id="{5F611D87-1ABA-44DB-B4C5-C9C61C489879}"/>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3" name="日期占位符 2">
            <a:extLst>
              <a:ext uri="{FF2B5EF4-FFF2-40B4-BE49-F238E27FC236}">
                <a16:creationId xmlns:a16="http://schemas.microsoft.com/office/drawing/2014/main" id="{9B24150D-167F-4FF3-AFA0-D2AD8886D3C4}"/>
              </a:ext>
            </a:extLst>
          </p:cNvPr>
          <p:cNvSpPr>
            <a:spLocks noGrp="1"/>
          </p:cNvSpPr>
          <p:nvPr>
            <p:ph type="dt" sz="half" idx="10"/>
          </p:nvPr>
        </p:nvSpPr>
        <p:spPr/>
        <p:txBody>
          <a:bodyPr/>
          <a:lstStyle/>
          <a:p>
            <a:fld id="{DD96C455-D181-459A-8014-67AAEFFCA7C2}" type="datetimeFigureOut">
              <a:rPr lang="zh-CN" altLang="en-US" smtClean="0"/>
              <a:t>2025/11/29</a:t>
            </a:fld>
            <a:endParaRPr lang="zh-CN" altLang="en-US"/>
          </a:p>
        </p:txBody>
      </p:sp>
      <p:sp>
        <p:nvSpPr>
          <p:cNvPr id="4" name="页脚占位符 3">
            <a:extLst>
              <a:ext uri="{FF2B5EF4-FFF2-40B4-BE49-F238E27FC236}">
                <a16:creationId xmlns:a16="http://schemas.microsoft.com/office/drawing/2014/main" id="{7C38B913-F1F6-46A4-92A7-C5E8148D2D8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F12C1FB-8265-4B75-B0B6-371CC4773E36}"/>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10" name="图片占位符 9">
            <a:extLst>
              <a:ext uri="{FF2B5EF4-FFF2-40B4-BE49-F238E27FC236}">
                <a16:creationId xmlns:a16="http://schemas.microsoft.com/office/drawing/2014/main" id="{59544942-28C7-4EC4-992A-EBFD2EC64BED}"/>
              </a:ext>
            </a:extLst>
          </p:cNvPr>
          <p:cNvSpPr>
            <a:spLocks noGrp="1"/>
          </p:cNvSpPr>
          <p:nvPr>
            <p:ph type="pic" sz="quarter" idx="13"/>
          </p:nvPr>
        </p:nvSpPr>
        <p:spPr>
          <a:xfrm>
            <a:off x="661988" y="1139750"/>
            <a:ext cx="3517900" cy="2725813"/>
          </a:xfrm>
        </p:spPr>
        <p:txBody>
          <a:bodyPr/>
          <a:lstStyle/>
          <a:p>
            <a:endParaRPr lang="zh-CN" altLang="en-US"/>
          </a:p>
        </p:txBody>
      </p:sp>
      <p:sp>
        <p:nvSpPr>
          <p:cNvPr id="11" name="图片占位符 9">
            <a:extLst>
              <a:ext uri="{FF2B5EF4-FFF2-40B4-BE49-F238E27FC236}">
                <a16:creationId xmlns:a16="http://schemas.microsoft.com/office/drawing/2014/main" id="{2BF7BACF-A877-469E-B987-945A47ABB197}"/>
              </a:ext>
            </a:extLst>
          </p:cNvPr>
          <p:cNvSpPr>
            <a:spLocks noGrp="1"/>
          </p:cNvSpPr>
          <p:nvPr>
            <p:ph type="pic" sz="quarter" idx="14"/>
          </p:nvPr>
        </p:nvSpPr>
        <p:spPr>
          <a:xfrm>
            <a:off x="4330561" y="1139750"/>
            <a:ext cx="3517900" cy="2725813"/>
          </a:xfrm>
        </p:spPr>
        <p:txBody>
          <a:bodyPr/>
          <a:lstStyle/>
          <a:p>
            <a:endParaRPr lang="zh-CN" altLang="en-US"/>
          </a:p>
        </p:txBody>
      </p:sp>
      <p:sp>
        <p:nvSpPr>
          <p:cNvPr id="12" name="图片占位符 9">
            <a:extLst>
              <a:ext uri="{FF2B5EF4-FFF2-40B4-BE49-F238E27FC236}">
                <a16:creationId xmlns:a16="http://schemas.microsoft.com/office/drawing/2014/main" id="{E825FDC7-97B6-4EFC-ACA3-DB3103120097}"/>
              </a:ext>
            </a:extLst>
          </p:cNvPr>
          <p:cNvSpPr>
            <a:spLocks noGrp="1"/>
          </p:cNvSpPr>
          <p:nvPr>
            <p:ph type="pic" sz="quarter" idx="15"/>
          </p:nvPr>
        </p:nvSpPr>
        <p:spPr>
          <a:xfrm>
            <a:off x="7999134" y="1139750"/>
            <a:ext cx="3517900" cy="2725813"/>
          </a:xfrm>
        </p:spPr>
        <p:txBody>
          <a:bodyPr/>
          <a:lstStyle/>
          <a:p>
            <a:endParaRPr lang="zh-CN" altLang="en-US"/>
          </a:p>
        </p:txBody>
      </p:sp>
      <p:sp>
        <p:nvSpPr>
          <p:cNvPr id="28" name="文本框 27">
            <a:extLst>
              <a:ext uri="{FF2B5EF4-FFF2-40B4-BE49-F238E27FC236}">
                <a16:creationId xmlns:a16="http://schemas.microsoft.com/office/drawing/2014/main" id="{84682D3A-D243-4629-8961-3E3D31C79201}"/>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120" name="矩形: 圆角 119">
            <a:extLst>
              <a:ext uri="{FF2B5EF4-FFF2-40B4-BE49-F238E27FC236}">
                <a16:creationId xmlns:a16="http://schemas.microsoft.com/office/drawing/2014/main" id="{87FC8088-E3FF-4ACA-953F-2C6C615618F5}"/>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1" name="组合 120">
            <a:extLst>
              <a:ext uri="{FF2B5EF4-FFF2-40B4-BE49-F238E27FC236}">
                <a16:creationId xmlns:a16="http://schemas.microsoft.com/office/drawing/2014/main" id="{B9D37719-AAC9-4D4A-9266-AEF9E38F45CD}"/>
              </a:ext>
            </a:extLst>
          </p:cNvPr>
          <p:cNvGrpSpPr/>
          <p:nvPr userDrawn="1"/>
        </p:nvGrpSpPr>
        <p:grpSpPr>
          <a:xfrm>
            <a:off x="237423" y="135299"/>
            <a:ext cx="847682" cy="847682"/>
            <a:chOff x="237423" y="135299"/>
            <a:chExt cx="847682" cy="847682"/>
          </a:xfrm>
        </p:grpSpPr>
        <p:sp>
          <p:nvSpPr>
            <p:cNvPr id="122" name="椭圆 121">
              <a:extLst>
                <a:ext uri="{FF2B5EF4-FFF2-40B4-BE49-F238E27FC236}">
                  <a16:creationId xmlns:a16="http://schemas.microsoft.com/office/drawing/2014/main" id="{11D4931B-5A18-4340-9051-07E721124343}"/>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3" name="组合 122">
              <a:extLst>
                <a:ext uri="{FF2B5EF4-FFF2-40B4-BE49-F238E27FC236}">
                  <a16:creationId xmlns:a16="http://schemas.microsoft.com/office/drawing/2014/main" id="{726E3FAA-71D2-4B32-9821-BDA519E913CC}"/>
                </a:ext>
              </a:extLst>
            </p:cNvPr>
            <p:cNvGrpSpPr/>
            <p:nvPr/>
          </p:nvGrpSpPr>
          <p:grpSpPr>
            <a:xfrm>
              <a:off x="293735" y="191234"/>
              <a:ext cx="735058" cy="735811"/>
              <a:chOff x="3497262" y="849313"/>
              <a:chExt cx="4651376" cy="4656138"/>
            </a:xfrm>
            <a:solidFill>
              <a:schemeClr val="accent1"/>
            </a:solidFill>
          </p:grpSpPr>
          <p:sp>
            <p:nvSpPr>
              <p:cNvPr id="124" name="Freeform 7">
                <a:extLst>
                  <a:ext uri="{FF2B5EF4-FFF2-40B4-BE49-F238E27FC236}">
                    <a16:creationId xmlns:a16="http://schemas.microsoft.com/office/drawing/2014/main" id="{57A8D168-738F-4955-9653-BF8B780A5FC0}"/>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9">
                <a:extLst>
                  <a:ext uri="{FF2B5EF4-FFF2-40B4-BE49-F238E27FC236}">
                    <a16:creationId xmlns:a16="http://schemas.microsoft.com/office/drawing/2014/main" id="{EDEDD3F5-D737-4850-BFB8-4857F966AD43}"/>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0">
                <a:extLst>
                  <a:ext uri="{FF2B5EF4-FFF2-40B4-BE49-F238E27FC236}">
                    <a16:creationId xmlns:a16="http://schemas.microsoft.com/office/drawing/2014/main" id="{5AE02355-EAF5-47B6-808E-5FBB8D555CF6}"/>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1">
                <a:extLst>
                  <a:ext uri="{FF2B5EF4-FFF2-40B4-BE49-F238E27FC236}">
                    <a16:creationId xmlns:a16="http://schemas.microsoft.com/office/drawing/2014/main" id="{54FF0350-166C-4D91-9C32-1457E0B3C758}"/>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
                <a:extLst>
                  <a:ext uri="{FF2B5EF4-FFF2-40B4-BE49-F238E27FC236}">
                    <a16:creationId xmlns:a16="http://schemas.microsoft.com/office/drawing/2014/main" id="{CD70937F-73A1-4E4F-BCB7-72F4FAA75668}"/>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3">
                <a:extLst>
                  <a:ext uri="{FF2B5EF4-FFF2-40B4-BE49-F238E27FC236}">
                    <a16:creationId xmlns:a16="http://schemas.microsoft.com/office/drawing/2014/main" id="{1AFA1B34-C9CD-4D8E-A4CE-4933FBD74739}"/>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4">
                <a:extLst>
                  <a:ext uri="{FF2B5EF4-FFF2-40B4-BE49-F238E27FC236}">
                    <a16:creationId xmlns:a16="http://schemas.microsoft.com/office/drawing/2014/main" id="{F7DFDBE0-1942-4EA5-ADDC-ACC4DDB3EBDD}"/>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5">
                <a:extLst>
                  <a:ext uri="{FF2B5EF4-FFF2-40B4-BE49-F238E27FC236}">
                    <a16:creationId xmlns:a16="http://schemas.microsoft.com/office/drawing/2014/main" id="{41039EE5-041E-45CF-9BC0-83475120DF95}"/>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6">
                <a:extLst>
                  <a:ext uri="{FF2B5EF4-FFF2-40B4-BE49-F238E27FC236}">
                    <a16:creationId xmlns:a16="http://schemas.microsoft.com/office/drawing/2014/main" id="{0E6BE068-7937-4960-8682-F691DE58AB23}"/>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7">
                <a:extLst>
                  <a:ext uri="{FF2B5EF4-FFF2-40B4-BE49-F238E27FC236}">
                    <a16:creationId xmlns:a16="http://schemas.microsoft.com/office/drawing/2014/main" id="{30973B98-C00F-4716-9311-557406831771}"/>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8">
                <a:extLst>
                  <a:ext uri="{FF2B5EF4-FFF2-40B4-BE49-F238E27FC236}">
                    <a16:creationId xmlns:a16="http://schemas.microsoft.com/office/drawing/2014/main" id="{A2A98144-2B9A-431C-8A67-E732F9765F0B}"/>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9">
                <a:extLst>
                  <a:ext uri="{FF2B5EF4-FFF2-40B4-BE49-F238E27FC236}">
                    <a16:creationId xmlns:a16="http://schemas.microsoft.com/office/drawing/2014/main" id="{E5B6ECD5-8F7B-4ED2-97F4-FD99C3E9288F}"/>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0">
                <a:extLst>
                  <a:ext uri="{FF2B5EF4-FFF2-40B4-BE49-F238E27FC236}">
                    <a16:creationId xmlns:a16="http://schemas.microsoft.com/office/drawing/2014/main" id="{EBAEEDDF-57A6-4BDD-9305-4CF374426295}"/>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1">
                <a:extLst>
                  <a:ext uri="{FF2B5EF4-FFF2-40B4-BE49-F238E27FC236}">
                    <a16:creationId xmlns:a16="http://schemas.microsoft.com/office/drawing/2014/main" id="{73E6E938-4CF0-48DA-B2BB-A83D092A914A}"/>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2">
                <a:extLst>
                  <a:ext uri="{FF2B5EF4-FFF2-40B4-BE49-F238E27FC236}">
                    <a16:creationId xmlns:a16="http://schemas.microsoft.com/office/drawing/2014/main" id="{2E20F32D-DAE2-41E4-A5AA-375070EADD3D}"/>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3">
                <a:extLst>
                  <a:ext uri="{FF2B5EF4-FFF2-40B4-BE49-F238E27FC236}">
                    <a16:creationId xmlns:a16="http://schemas.microsoft.com/office/drawing/2014/main" id="{9BB3D819-ED86-4FC2-8907-D1EB55F834F6}"/>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24">
                <a:extLst>
                  <a:ext uri="{FF2B5EF4-FFF2-40B4-BE49-F238E27FC236}">
                    <a16:creationId xmlns:a16="http://schemas.microsoft.com/office/drawing/2014/main" id="{6A7E8B8F-5D94-44A2-B5C0-E4DD4B3EADC4}"/>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25">
                <a:extLst>
                  <a:ext uri="{FF2B5EF4-FFF2-40B4-BE49-F238E27FC236}">
                    <a16:creationId xmlns:a16="http://schemas.microsoft.com/office/drawing/2014/main" id="{8474C3FA-61F9-4152-A6D7-579994B808EF}"/>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26">
                <a:extLst>
                  <a:ext uri="{FF2B5EF4-FFF2-40B4-BE49-F238E27FC236}">
                    <a16:creationId xmlns:a16="http://schemas.microsoft.com/office/drawing/2014/main" id="{A7D4E3AA-07EB-4EB2-AFB3-D394BCB0F972}"/>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27">
                <a:extLst>
                  <a:ext uri="{FF2B5EF4-FFF2-40B4-BE49-F238E27FC236}">
                    <a16:creationId xmlns:a16="http://schemas.microsoft.com/office/drawing/2014/main" id="{6D13FAAB-AE43-417C-90B6-C84942F51EB0}"/>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28">
                <a:extLst>
                  <a:ext uri="{FF2B5EF4-FFF2-40B4-BE49-F238E27FC236}">
                    <a16:creationId xmlns:a16="http://schemas.microsoft.com/office/drawing/2014/main" id="{B3412E1B-042D-4056-B83F-AA723C48A74E}"/>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29">
                <a:extLst>
                  <a:ext uri="{FF2B5EF4-FFF2-40B4-BE49-F238E27FC236}">
                    <a16:creationId xmlns:a16="http://schemas.microsoft.com/office/drawing/2014/main" id="{2F203987-02F6-4A39-8678-026DC3F72B71}"/>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30">
                <a:extLst>
                  <a:ext uri="{FF2B5EF4-FFF2-40B4-BE49-F238E27FC236}">
                    <a16:creationId xmlns:a16="http://schemas.microsoft.com/office/drawing/2014/main" id="{DBD3BECA-3E37-4263-974D-C1A776F6CBC8}"/>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31">
                <a:extLst>
                  <a:ext uri="{FF2B5EF4-FFF2-40B4-BE49-F238E27FC236}">
                    <a16:creationId xmlns:a16="http://schemas.microsoft.com/office/drawing/2014/main" id="{2187858D-7D29-4C4B-97D8-F4AC215720CD}"/>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32">
                <a:extLst>
                  <a:ext uri="{FF2B5EF4-FFF2-40B4-BE49-F238E27FC236}">
                    <a16:creationId xmlns:a16="http://schemas.microsoft.com/office/drawing/2014/main" id="{5AEE7E78-F444-49D9-B087-05CFFF53B83B}"/>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33">
                <a:extLst>
                  <a:ext uri="{FF2B5EF4-FFF2-40B4-BE49-F238E27FC236}">
                    <a16:creationId xmlns:a16="http://schemas.microsoft.com/office/drawing/2014/main" id="{BAF442FD-14B1-4486-81E4-57E263E57440}"/>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34">
                <a:extLst>
                  <a:ext uri="{FF2B5EF4-FFF2-40B4-BE49-F238E27FC236}">
                    <a16:creationId xmlns:a16="http://schemas.microsoft.com/office/drawing/2014/main" id="{D110D87E-F920-4322-8070-BF3D97A73055}"/>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46">
                <a:extLst>
                  <a:ext uri="{FF2B5EF4-FFF2-40B4-BE49-F238E27FC236}">
                    <a16:creationId xmlns:a16="http://schemas.microsoft.com/office/drawing/2014/main" id="{90EAEB88-2207-4076-A7F8-AAF60F32AEE2}"/>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7">
                <a:extLst>
                  <a:ext uri="{FF2B5EF4-FFF2-40B4-BE49-F238E27FC236}">
                    <a16:creationId xmlns:a16="http://schemas.microsoft.com/office/drawing/2014/main" id="{ECB3C1B1-AF2C-4B6F-A7C1-D42B932C800C}"/>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8">
                <a:extLst>
                  <a:ext uri="{FF2B5EF4-FFF2-40B4-BE49-F238E27FC236}">
                    <a16:creationId xmlns:a16="http://schemas.microsoft.com/office/drawing/2014/main" id="{4926D183-0CEE-45E1-8590-F3E12A460A11}"/>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9">
                <a:extLst>
                  <a:ext uri="{FF2B5EF4-FFF2-40B4-BE49-F238E27FC236}">
                    <a16:creationId xmlns:a16="http://schemas.microsoft.com/office/drawing/2014/main" id="{A4BC2FD3-8264-41DB-85F8-03441339F158}"/>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50">
                <a:extLst>
                  <a:ext uri="{FF2B5EF4-FFF2-40B4-BE49-F238E27FC236}">
                    <a16:creationId xmlns:a16="http://schemas.microsoft.com/office/drawing/2014/main" id="{C419E22C-00A3-41E3-A0E6-43418FD4DAE9}"/>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51">
                <a:extLst>
                  <a:ext uri="{FF2B5EF4-FFF2-40B4-BE49-F238E27FC236}">
                    <a16:creationId xmlns:a16="http://schemas.microsoft.com/office/drawing/2014/main" id="{C66E7FB6-DA85-4013-BB1E-7F3802EAD8DB}"/>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52">
                <a:extLst>
                  <a:ext uri="{FF2B5EF4-FFF2-40B4-BE49-F238E27FC236}">
                    <a16:creationId xmlns:a16="http://schemas.microsoft.com/office/drawing/2014/main" id="{3166FBA0-D49C-45CE-B70F-AAE0E1B241A1}"/>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53">
                <a:extLst>
                  <a:ext uri="{FF2B5EF4-FFF2-40B4-BE49-F238E27FC236}">
                    <a16:creationId xmlns:a16="http://schemas.microsoft.com/office/drawing/2014/main" id="{EC81D795-E69B-4E31-BA58-5851AD3F32EF}"/>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54">
                <a:extLst>
                  <a:ext uri="{FF2B5EF4-FFF2-40B4-BE49-F238E27FC236}">
                    <a16:creationId xmlns:a16="http://schemas.microsoft.com/office/drawing/2014/main" id="{B87A562C-45E9-420A-8509-F1D46E7C0BE6}"/>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55">
                <a:extLst>
                  <a:ext uri="{FF2B5EF4-FFF2-40B4-BE49-F238E27FC236}">
                    <a16:creationId xmlns:a16="http://schemas.microsoft.com/office/drawing/2014/main" id="{B71C3D96-92CC-448A-B299-2D6121780A65}"/>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56">
                <a:extLst>
                  <a:ext uri="{FF2B5EF4-FFF2-40B4-BE49-F238E27FC236}">
                    <a16:creationId xmlns:a16="http://schemas.microsoft.com/office/drawing/2014/main" id="{88D67E78-6C2F-46F3-A513-F284A8498BAD}"/>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57">
                <a:extLst>
                  <a:ext uri="{FF2B5EF4-FFF2-40B4-BE49-F238E27FC236}">
                    <a16:creationId xmlns:a16="http://schemas.microsoft.com/office/drawing/2014/main" id="{AC3E6570-EC28-4E18-9B85-0BC47E6117E5}"/>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58">
                <a:extLst>
                  <a:ext uri="{FF2B5EF4-FFF2-40B4-BE49-F238E27FC236}">
                    <a16:creationId xmlns:a16="http://schemas.microsoft.com/office/drawing/2014/main" id="{09CAE530-DE8A-422F-8057-29360F374E0D}"/>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64" name="文本占位符 65">
            <a:extLst>
              <a:ext uri="{FF2B5EF4-FFF2-40B4-BE49-F238E27FC236}">
                <a16:creationId xmlns:a16="http://schemas.microsoft.com/office/drawing/2014/main" id="{BFBF867F-E39A-412D-B801-2EA744568D29}"/>
              </a:ext>
            </a:extLst>
          </p:cNvPr>
          <p:cNvSpPr>
            <a:spLocks noGrp="1"/>
          </p:cNvSpPr>
          <p:nvPr>
            <p:ph type="body" idx="16"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1586244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四张图片">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514964C7-5574-415D-A002-6FE3043AE28B}"/>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a:extLst>
                <a:ext uri="{FF2B5EF4-FFF2-40B4-BE49-F238E27FC236}">
                  <a16:creationId xmlns:a16="http://schemas.microsoft.com/office/drawing/2014/main" id="{FAFC0506-76EE-4CB2-9699-58F41DDE7663}"/>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a:extLst>
                <a:ext uri="{FF2B5EF4-FFF2-40B4-BE49-F238E27FC236}">
                  <a16:creationId xmlns:a16="http://schemas.microsoft.com/office/drawing/2014/main" id="{B77DAC51-6937-4C07-B330-C5A97FD7667E}"/>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a:extLst>
                <a:ext uri="{FF2B5EF4-FFF2-40B4-BE49-F238E27FC236}">
                  <a16:creationId xmlns:a16="http://schemas.microsoft.com/office/drawing/2014/main" id="{371BCF94-A378-41C7-8AE0-D0EBCB8617D4}"/>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a:extLst>
                <a:ext uri="{FF2B5EF4-FFF2-40B4-BE49-F238E27FC236}">
                  <a16:creationId xmlns:a16="http://schemas.microsoft.com/office/drawing/2014/main" id="{15909567-5D2E-442A-AC25-6BFE12C942C4}"/>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a:extLst>
                <a:ext uri="{FF2B5EF4-FFF2-40B4-BE49-F238E27FC236}">
                  <a16:creationId xmlns:a16="http://schemas.microsoft.com/office/drawing/2014/main" id="{C336A134-F537-466E-9346-042A3759F82A}"/>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a:extLst>
                <a:ext uri="{FF2B5EF4-FFF2-40B4-BE49-F238E27FC236}">
                  <a16:creationId xmlns:a16="http://schemas.microsoft.com/office/drawing/2014/main" id="{B77A41A5-FFB1-48A2-A1D1-B1F82EA980E3}"/>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a:extLst>
                <a:ext uri="{FF2B5EF4-FFF2-40B4-BE49-F238E27FC236}">
                  <a16:creationId xmlns:a16="http://schemas.microsoft.com/office/drawing/2014/main" id="{DB975970-006C-4C32-B7F2-99941C10229B}"/>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a:extLst>
                <a:ext uri="{FF2B5EF4-FFF2-40B4-BE49-F238E27FC236}">
                  <a16:creationId xmlns:a16="http://schemas.microsoft.com/office/drawing/2014/main" id="{C0F36612-B6BD-4235-BD7E-2AD76C510879}"/>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a:extLst>
                <a:ext uri="{FF2B5EF4-FFF2-40B4-BE49-F238E27FC236}">
                  <a16:creationId xmlns:a16="http://schemas.microsoft.com/office/drawing/2014/main" id="{FBA664A5-8292-4140-930D-4015033064B7}"/>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a:extLst>
                <a:ext uri="{FF2B5EF4-FFF2-40B4-BE49-F238E27FC236}">
                  <a16:creationId xmlns:a16="http://schemas.microsoft.com/office/drawing/2014/main" id="{93B86134-78B3-4D4D-8EE0-A3155EF9C63A}"/>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a:extLst>
                <a:ext uri="{FF2B5EF4-FFF2-40B4-BE49-F238E27FC236}">
                  <a16:creationId xmlns:a16="http://schemas.microsoft.com/office/drawing/2014/main" id="{B3ED1D86-C435-425F-9F5A-61CBE4EF0385}"/>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a:extLst>
                <a:ext uri="{FF2B5EF4-FFF2-40B4-BE49-F238E27FC236}">
                  <a16:creationId xmlns:a16="http://schemas.microsoft.com/office/drawing/2014/main" id="{EC7B8766-41F2-424A-8492-CA4E5301377C}"/>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a:extLst>
                <a:ext uri="{FF2B5EF4-FFF2-40B4-BE49-F238E27FC236}">
                  <a16:creationId xmlns:a16="http://schemas.microsoft.com/office/drawing/2014/main" id="{335FCB65-5CBE-452C-AE4D-C48015188904}"/>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a:extLst>
                <a:ext uri="{FF2B5EF4-FFF2-40B4-BE49-F238E27FC236}">
                  <a16:creationId xmlns:a16="http://schemas.microsoft.com/office/drawing/2014/main" id="{08030888-7CCE-4BFC-95C2-4D7C14C63121}"/>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3" name="日期占位符 2">
            <a:extLst>
              <a:ext uri="{FF2B5EF4-FFF2-40B4-BE49-F238E27FC236}">
                <a16:creationId xmlns:a16="http://schemas.microsoft.com/office/drawing/2014/main" id="{D26B7C1A-4B20-4267-8B0A-EEF1F7806DBB}"/>
              </a:ext>
            </a:extLst>
          </p:cNvPr>
          <p:cNvSpPr>
            <a:spLocks noGrp="1"/>
          </p:cNvSpPr>
          <p:nvPr>
            <p:ph type="dt" sz="half" idx="10"/>
          </p:nvPr>
        </p:nvSpPr>
        <p:spPr/>
        <p:txBody>
          <a:bodyPr/>
          <a:lstStyle/>
          <a:p>
            <a:fld id="{DD96C455-D181-459A-8014-67AAEFFCA7C2}" type="datetimeFigureOut">
              <a:rPr lang="zh-CN" altLang="en-US" smtClean="0"/>
              <a:t>2025/11/29</a:t>
            </a:fld>
            <a:endParaRPr lang="zh-CN" altLang="en-US"/>
          </a:p>
        </p:txBody>
      </p:sp>
      <p:sp>
        <p:nvSpPr>
          <p:cNvPr id="4" name="页脚占位符 3">
            <a:extLst>
              <a:ext uri="{FF2B5EF4-FFF2-40B4-BE49-F238E27FC236}">
                <a16:creationId xmlns:a16="http://schemas.microsoft.com/office/drawing/2014/main" id="{60C02CBA-5674-45EA-A60A-ECD11CBB4C5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F9EB718-3188-422E-946C-63D124BCAB8E}"/>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6" name="矩形 5">
            <a:extLst>
              <a:ext uri="{FF2B5EF4-FFF2-40B4-BE49-F238E27FC236}">
                <a16:creationId xmlns:a16="http://schemas.microsoft.com/office/drawing/2014/main" id="{ACB4960C-295B-4296-A03C-3E8E5954F69A}"/>
              </a:ext>
            </a:extLst>
          </p:cNvPr>
          <p:cNvSpPr/>
          <p:nvPr userDrawn="1"/>
        </p:nvSpPr>
        <p:spPr>
          <a:xfrm>
            <a:off x="660400" y="1130300"/>
            <a:ext cx="5367020" cy="24358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EE08FD9B-3C66-482E-BEDD-1CDE4F684F1F}"/>
              </a:ext>
            </a:extLst>
          </p:cNvPr>
          <p:cNvSpPr/>
          <p:nvPr userDrawn="1"/>
        </p:nvSpPr>
        <p:spPr>
          <a:xfrm>
            <a:off x="660400" y="3734122"/>
            <a:ext cx="5367020" cy="2399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C21D78F5-CD13-47AA-B036-87B4F33163CF}"/>
              </a:ext>
            </a:extLst>
          </p:cNvPr>
          <p:cNvSpPr/>
          <p:nvPr userDrawn="1"/>
        </p:nvSpPr>
        <p:spPr>
          <a:xfrm>
            <a:off x="6151880" y="1130300"/>
            <a:ext cx="5367020" cy="24358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FFE03348-A1F2-4840-86A8-C48875F1BCB9}"/>
              </a:ext>
            </a:extLst>
          </p:cNvPr>
          <p:cNvSpPr/>
          <p:nvPr userDrawn="1"/>
        </p:nvSpPr>
        <p:spPr>
          <a:xfrm>
            <a:off x="6151880" y="3734122"/>
            <a:ext cx="5367020" cy="2399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图片占位符 14">
            <a:extLst>
              <a:ext uri="{FF2B5EF4-FFF2-40B4-BE49-F238E27FC236}">
                <a16:creationId xmlns:a16="http://schemas.microsoft.com/office/drawing/2014/main" id="{D8E99FCF-341F-4B58-AB03-FB8D84543C30}"/>
              </a:ext>
            </a:extLst>
          </p:cNvPr>
          <p:cNvSpPr>
            <a:spLocks noGrp="1"/>
          </p:cNvSpPr>
          <p:nvPr>
            <p:ph type="pic" sz="quarter" idx="13"/>
          </p:nvPr>
        </p:nvSpPr>
        <p:spPr>
          <a:xfrm>
            <a:off x="952392" y="1412875"/>
            <a:ext cx="1867008" cy="1866245"/>
          </a:xfrm>
        </p:spPr>
        <p:txBody>
          <a:bodyPr/>
          <a:lstStyle/>
          <a:p>
            <a:endParaRPr lang="zh-CN" altLang="en-US"/>
          </a:p>
        </p:txBody>
      </p:sp>
      <p:sp>
        <p:nvSpPr>
          <p:cNvPr id="16" name="图片占位符 14">
            <a:extLst>
              <a:ext uri="{FF2B5EF4-FFF2-40B4-BE49-F238E27FC236}">
                <a16:creationId xmlns:a16="http://schemas.microsoft.com/office/drawing/2014/main" id="{DF133E62-8406-47E0-9A97-F613B64A161C}"/>
              </a:ext>
            </a:extLst>
          </p:cNvPr>
          <p:cNvSpPr>
            <a:spLocks noGrp="1"/>
          </p:cNvSpPr>
          <p:nvPr>
            <p:ph type="pic" sz="quarter" idx="14"/>
          </p:nvPr>
        </p:nvSpPr>
        <p:spPr>
          <a:xfrm>
            <a:off x="6422971" y="1412875"/>
            <a:ext cx="1867008" cy="1866245"/>
          </a:xfrm>
        </p:spPr>
        <p:txBody>
          <a:bodyPr/>
          <a:lstStyle/>
          <a:p>
            <a:endParaRPr lang="zh-CN" altLang="en-US"/>
          </a:p>
        </p:txBody>
      </p:sp>
      <p:sp>
        <p:nvSpPr>
          <p:cNvPr id="17" name="图片占位符 14">
            <a:extLst>
              <a:ext uri="{FF2B5EF4-FFF2-40B4-BE49-F238E27FC236}">
                <a16:creationId xmlns:a16="http://schemas.microsoft.com/office/drawing/2014/main" id="{F9821C6F-0109-4D0A-9372-DB42B96B4775}"/>
              </a:ext>
            </a:extLst>
          </p:cNvPr>
          <p:cNvSpPr>
            <a:spLocks noGrp="1"/>
          </p:cNvSpPr>
          <p:nvPr>
            <p:ph type="pic" sz="quarter" idx="15"/>
          </p:nvPr>
        </p:nvSpPr>
        <p:spPr>
          <a:xfrm>
            <a:off x="6422971" y="4000607"/>
            <a:ext cx="1867008" cy="1866245"/>
          </a:xfrm>
        </p:spPr>
        <p:txBody>
          <a:bodyPr/>
          <a:lstStyle/>
          <a:p>
            <a:endParaRPr lang="zh-CN" altLang="en-US"/>
          </a:p>
        </p:txBody>
      </p:sp>
      <p:sp>
        <p:nvSpPr>
          <p:cNvPr id="18" name="图片占位符 14">
            <a:extLst>
              <a:ext uri="{FF2B5EF4-FFF2-40B4-BE49-F238E27FC236}">
                <a16:creationId xmlns:a16="http://schemas.microsoft.com/office/drawing/2014/main" id="{354CB8C7-90A5-4AB5-9D22-15D281B7C916}"/>
              </a:ext>
            </a:extLst>
          </p:cNvPr>
          <p:cNvSpPr>
            <a:spLocks noGrp="1"/>
          </p:cNvSpPr>
          <p:nvPr>
            <p:ph type="pic" sz="quarter" idx="16"/>
          </p:nvPr>
        </p:nvSpPr>
        <p:spPr>
          <a:xfrm>
            <a:off x="952392" y="4000607"/>
            <a:ext cx="1867008" cy="1866245"/>
          </a:xfrm>
        </p:spPr>
        <p:txBody>
          <a:bodyPr/>
          <a:lstStyle/>
          <a:p>
            <a:endParaRPr lang="zh-CN" altLang="en-US"/>
          </a:p>
        </p:txBody>
      </p:sp>
      <p:sp>
        <p:nvSpPr>
          <p:cNvPr id="34" name="文本框 33">
            <a:extLst>
              <a:ext uri="{FF2B5EF4-FFF2-40B4-BE49-F238E27FC236}">
                <a16:creationId xmlns:a16="http://schemas.microsoft.com/office/drawing/2014/main" id="{2337286D-E20F-458C-9C81-63E8EF5446E7}"/>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81" name="矩形: 圆角 80">
            <a:extLst>
              <a:ext uri="{FF2B5EF4-FFF2-40B4-BE49-F238E27FC236}">
                <a16:creationId xmlns:a16="http://schemas.microsoft.com/office/drawing/2014/main" id="{8A0CBBCC-2322-4C3E-B4AB-041BE4574202}"/>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2" name="组合 81">
            <a:extLst>
              <a:ext uri="{FF2B5EF4-FFF2-40B4-BE49-F238E27FC236}">
                <a16:creationId xmlns:a16="http://schemas.microsoft.com/office/drawing/2014/main" id="{DF6C2FDA-51DC-4258-9E93-6554AABA5C5B}"/>
              </a:ext>
            </a:extLst>
          </p:cNvPr>
          <p:cNvGrpSpPr/>
          <p:nvPr userDrawn="1"/>
        </p:nvGrpSpPr>
        <p:grpSpPr>
          <a:xfrm>
            <a:off x="237423" y="135299"/>
            <a:ext cx="847682" cy="847682"/>
            <a:chOff x="237423" y="135299"/>
            <a:chExt cx="847682" cy="847682"/>
          </a:xfrm>
        </p:grpSpPr>
        <p:sp>
          <p:nvSpPr>
            <p:cNvPr id="83" name="椭圆 82">
              <a:extLst>
                <a:ext uri="{FF2B5EF4-FFF2-40B4-BE49-F238E27FC236}">
                  <a16:creationId xmlns:a16="http://schemas.microsoft.com/office/drawing/2014/main" id="{2A9245DD-9994-4EB2-B1C7-7DCC0685C2E8}"/>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4" name="组合 83">
              <a:extLst>
                <a:ext uri="{FF2B5EF4-FFF2-40B4-BE49-F238E27FC236}">
                  <a16:creationId xmlns:a16="http://schemas.microsoft.com/office/drawing/2014/main" id="{1731813B-F9BF-4697-BBD0-BA3C4E0C7F5B}"/>
                </a:ext>
              </a:extLst>
            </p:cNvPr>
            <p:cNvGrpSpPr/>
            <p:nvPr/>
          </p:nvGrpSpPr>
          <p:grpSpPr>
            <a:xfrm>
              <a:off x="293735" y="191234"/>
              <a:ext cx="735058" cy="735811"/>
              <a:chOff x="3497262" y="849313"/>
              <a:chExt cx="4651376" cy="4656138"/>
            </a:xfrm>
            <a:solidFill>
              <a:schemeClr val="accent1"/>
            </a:solidFill>
          </p:grpSpPr>
          <p:sp>
            <p:nvSpPr>
              <p:cNvPr id="85" name="Freeform 7">
                <a:extLst>
                  <a:ext uri="{FF2B5EF4-FFF2-40B4-BE49-F238E27FC236}">
                    <a16:creationId xmlns:a16="http://schemas.microsoft.com/office/drawing/2014/main" id="{B6463079-F50C-4524-8A0B-A3C5995D1B3E}"/>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9">
                <a:extLst>
                  <a:ext uri="{FF2B5EF4-FFF2-40B4-BE49-F238E27FC236}">
                    <a16:creationId xmlns:a16="http://schemas.microsoft.com/office/drawing/2014/main" id="{DA182ED0-86BB-4CB0-97E8-004FACA0123A}"/>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0">
                <a:extLst>
                  <a:ext uri="{FF2B5EF4-FFF2-40B4-BE49-F238E27FC236}">
                    <a16:creationId xmlns:a16="http://schemas.microsoft.com/office/drawing/2014/main" id="{1AA28316-7B83-4A84-AEC2-B0EFC6F4B992}"/>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1">
                <a:extLst>
                  <a:ext uri="{FF2B5EF4-FFF2-40B4-BE49-F238E27FC236}">
                    <a16:creationId xmlns:a16="http://schemas.microsoft.com/office/drawing/2014/main" id="{097CEA97-852B-49D6-A72D-2955952A9779}"/>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2">
                <a:extLst>
                  <a:ext uri="{FF2B5EF4-FFF2-40B4-BE49-F238E27FC236}">
                    <a16:creationId xmlns:a16="http://schemas.microsoft.com/office/drawing/2014/main" id="{A12EE63D-5E62-498B-A20E-5094C93DBE5B}"/>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3">
                <a:extLst>
                  <a:ext uri="{FF2B5EF4-FFF2-40B4-BE49-F238E27FC236}">
                    <a16:creationId xmlns:a16="http://schemas.microsoft.com/office/drawing/2014/main" id="{84B3ED86-C688-4629-8FF6-2E67E812E743}"/>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4">
                <a:extLst>
                  <a:ext uri="{FF2B5EF4-FFF2-40B4-BE49-F238E27FC236}">
                    <a16:creationId xmlns:a16="http://schemas.microsoft.com/office/drawing/2014/main" id="{27540D21-C832-4240-91FA-C2754A94B026}"/>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5">
                <a:extLst>
                  <a:ext uri="{FF2B5EF4-FFF2-40B4-BE49-F238E27FC236}">
                    <a16:creationId xmlns:a16="http://schemas.microsoft.com/office/drawing/2014/main" id="{63FADD71-6A49-41A7-99EE-83E3C1C0536E}"/>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6">
                <a:extLst>
                  <a:ext uri="{FF2B5EF4-FFF2-40B4-BE49-F238E27FC236}">
                    <a16:creationId xmlns:a16="http://schemas.microsoft.com/office/drawing/2014/main" id="{19E51D98-E96C-457C-B218-37DC1EA6425C}"/>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7">
                <a:extLst>
                  <a:ext uri="{FF2B5EF4-FFF2-40B4-BE49-F238E27FC236}">
                    <a16:creationId xmlns:a16="http://schemas.microsoft.com/office/drawing/2014/main" id="{A4A1E5A0-CC43-43AE-8054-F69EFBB04903}"/>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8">
                <a:extLst>
                  <a:ext uri="{FF2B5EF4-FFF2-40B4-BE49-F238E27FC236}">
                    <a16:creationId xmlns:a16="http://schemas.microsoft.com/office/drawing/2014/main" id="{527D8DEB-BB07-45A4-8EB1-07AD6D4A5F4F}"/>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9">
                <a:extLst>
                  <a:ext uri="{FF2B5EF4-FFF2-40B4-BE49-F238E27FC236}">
                    <a16:creationId xmlns:a16="http://schemas.microsoft.com/office/drawing/2014/main" id="{0FF96338-D3C3-409A-9335-5CC766B8E85C}"/>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0">
                <a:extLst>
                  <a:ext uri="{FF2B5EF4-FFF2-40B4-BE49-F238E27FC236}">
                    <a16:creationId xmlns:a16="http://schemas.microsoft.com/office/drawing/2014/main" id="{3858FECB-ED4E-437D-A31A-242D3C8DB9F3}"/>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1">
                <a:extLst>
                  <a:ext uri="{FF2B5EF4-FFF2-40B4-BE49-F238E27FC236}">
                    <a16:creationId xmlns:a16="http://schemas.microsoft.com/office/drawing/2014/main" id="{6EB73065-06D2-4FBA-92F2-4B7FA99E8AC6}"/>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2">
                <a:extLst>
                  <a:ext uri="{FF2B5EF4-FFF2-40B4-BE49-F238E27FC236}">
                    <a16:creationId xmlns:a16="http://schemas.microsoft.com/office/drawing/2014/main" id="{5FA9D5D5-8638-4D4E-BAAF-476575E291D9}"/>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3">
                <a:extLst>
                  <a:ext uri="{FF2B5EF4-FFF2-40B4-BE49-F238E27FC236}">
                    <a16:creationId xmlns:a16="http://schemas.microsoft.com/office/drawing/2014/main" id="{1B79173C-2DA3-423C-AB56-7C76D532C6B1}"/>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4">
                <a:extLst>
                  <a:ext uri="{FF2B5EF4-FFF2-40B4-BE49-F238E27FC236}">
                    <a16:creationId xmlns:a16="http://schemas.microsoft.com/office/drawing/2014/main" id="{F99873C3-263D-4E2A-A8BD-4C707C5617B5}"/>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5">
                <a:extLst>
                  <a:ext uri="{FF2B5EF4-FFF2-40B4-BE49-F238E27FC236}">
                    <a16:creationId xmlns:a16="http://schemas.microsoft.com/office/drawing/2014/main" id="{BB14CC27-F487-40D8-823A-CB6634BAFB76}"/>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6">
                <a:extLst>
                  <a:ext uri="{FF2B5EF4-FFF2-40B4-BE49-F238E27FC236}">
                    <a16:creationId xmlns:a16="http://schemas.microsoft.com/office/drawing/2014/main" id="{ADF86F09-F667-4655-9B04-BF42BE7BE94D}"/>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7">
                <a:extLst>
                  <a:ext uri="{FF2B5EF4-FFF2-40B4-BE49-F238E27FC236}">
                    <a16:creationId xmlns:a16="http://schemas.microsoft.com/office/drawing/2014/main" id="{A7ED740E-D8F6-4A90-9BAF-2056C8464E1C}"/>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8">
                <a:extLst>
                  <a:ext uri="{FF2B5EF4-FFF2-40B4-BE49-F238E27FC236}">
                    <a16:creationId xmlns:a16="http://schemas.microsoft.com/office/drawing/2014/main" id="{8FFE0A99-1D75-4662-A89B-964A0E5FE761}"/>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
                <a:extLst>
                  <a:ext uri="{FF2B5EF4-FFF2-40B4-BE49-F238E27FC236}">
                    <a16:creationId xmlns:a16="http://schemas.microsoft.com/office/drawing/2014/main" id="{7AFEE6FE-F487-407A-B508-68C0A2A64190}"/>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30">
                <a:extLst>
                  <a:ext uri="{FF2B5EF4-FFF2-40B4-BE49-F238E27FC236}">
                    <a16:creationId xmlns:a16="http://schemas.microsoft.com/office/drawing/2014/main" id="{0ED0844C-FB2C-48D9-9455-8D600F543D44}"/>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31">
                <a:extLst>
                  <a:ext uri="{FF2B5EF4-FFF2-40B4-BE49-F238E27FC236}">
                    <a16:creationId xmlns:a16="http://schemas.microsoft.com/office/drawing/2014/main" id="{2E672CE2-3B24-412D-A85E-53B9062F1195}"/>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32">
                <a:extLst>
                  <a:ext uri="{FF2B5EF4-FFF2-40B4-BE49-F238E27FC236}">
                    <a16:creationId xmlns:a16="http://schemas.microsoft.com/office/drawing/2014/main" id="{93F16075-5903-4DB7-8562-F61688DBE77D}"/>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33">
                <a:extLst>
                  <a:ext uri="{FF2B5EF4-FFF2-40B4-BE49-F238E27FC236}">
                    <a16:creationId xmlns:a16="http://schemas.microsoft.com/office/drawing/2014/main" id="{F3A91FB7-416A-4C7A-90F3-D46F69F8F339}"/>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4">
                <a:extLst>
                  <a:ext uri="{FF2B5EF4-FFF2-40B4-BE49-F238E27FC236}">
                    <a16:creationId xmlns:a16="http://schemas.microsoft.com/office/drawing/2014/main" id="{588A1FCC-1B87-46CF-9754-43B3622B6DEE}"/>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6">
                <a:extLst>
                  <a:ext uri="{FF2B5EF4-FFF2-40B4-BE49-F238E27FC236}">
                    <a16:creationId xmlns:a16="http://schemas.microsoft.com/office/drawing/2014/main" id="{11EE62A9-35AC-4816-9A71-2DDCC7F2EE0E}"/>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7">
                <a:extLst>
                  <a:ext uri="{FF2B5EF4-FFF2-40B4-BE49-F238E27FC236}">
                    <a16:creationId xmlns:a16="http://schemas.microsoft.com/office/drawing/2014/main" id="{72022419-5567-4B8B-98BE-AA0A857BC357}"/>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48">
                <a:extLst>
                  <a:ext uri="{FF2B5EF4-FFF2-40B4-BE49-F238E27FC236}">
                    <a16:creationId xmlns:a16="http://schemas.microsoft.com/office/drawing/2014/main" id="{121E887C-3A0E-4470-A7A3-889E88D444DD}"/>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49">
                <a:extLst>
                  <a:ext uri="{FF2B5EF4-FFF2-40B4-BE49-F238E27FC236}">
                    <a16:creationId xmlns:a16="http://schemas.microsoft.com/office/drawing/2014/main" id="{01EDFBB4-1BE9-4D63-AF0B-FDEDB6413D9A}"/>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50">
                <a:extLst>
                  <a:ext uri="{FF2B5EF4-FFF2-40B4-BE49-F238E27FC236}">
                    <a16:creationId xmlns:a16="http://schemas.microsoft.com/office/drawing/2014/main" id="{726EB6C7-5A3B-42D7-AE4C-094B8AC4DAF7}"/>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51">
                <a:extLst>
                  <a:ext uri="{FF2B5EF4-FFF2-40B4-BE49-F238E27FC236}">
                    <a16:creationId xmlns:a16="http://schemas.microsoft.com/office/drawing/2014/main" id="{46C4C01A-61DC-4B59-B1AB-BBA64DF5A550}"/>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52">
                <a:extLst>
                  <a:ext uri="{FF2B5EF4-FFF2-40B4-BE49-F238E27FC236}">
                    <a16:creationId xmlns:a16="http://schemas.microsoft.com/office/drawing/2014/main" id="{9FA371B3-AD8F-4A2A-8E4B-8F6B4C586DAF}"/>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53">
                <a:extLst>
                  <a:ext uri="{FF2B5EF4-FFF2-40B4-BE49-F238E27FC236}">
                    <a16:creationId xmlns:a16="http://schemas.microsoft.com/office/drawing/2014/main" id="{3ADEE3F1-646A-4C94-86AC-D98E82E9185C}"/>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4">
                <a:extLst>
                  <a:ext uri="{FF2B5EF4-FFF2-40B4-BE49-F238E27FC236}">
                    <a16:creationId xmlns:a16="http://schemas.microsoft.com/office/drawing/2014/main" id="{E26315F5-B77F-4512-B124-0509E1FD4A7A}"/>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5">
                <a:extLst>
                  <a:ext uri="{FF2B5EF4-FFF2-40B4-BE49-F238E27FC236}">
                    <a16:creationId xmlns:a16="http://schemas.microsoft.com/office/drawing/2014/main" id="{C38FFF2B-93B7-4835-B730-A562BE954F5C}"/>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56">
                <a:extLst>
                  <a:ext uri="{FF2B5EF4-FFF2-40B4-BE49-F238E27FC236}">
                    <a16:creationId xmlns:a16="http://schemas.microsoft.com/office/drawing/2014/main" id="{7D0B6862-F7E0-4E8C-B5B7-1932DB284710}"/>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57">
                <a:extLst>
                  <a:ext uri="{FF2B5EF4-FFF2-40B4-BE49-F238E27FC236}">
                    <a16:creationId xmlns:a16="http://schemas.microsoft.com/office/drawing/2014/main" id="{637CF132-B016-4737-A832-492C031C52C1}"/>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58">
                <a:extLst>
                  <a:ext uri="{FF2B5EF4-FFF2-40B4-BE49-F238E27FC236}">
                    <a16:creationId xmlns:a16="http://schemas.microsoft.com/office/drawing/2014/main" id="{B0CC830D-381B-4D25-BC48-5712BC72E7A5}"/>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25" name="文本占位符 65">
            <a:extLst>
              <a:ext uri="{FF2B5EF4-FFF2-40B4-BE49-F238E27FC236}">
                <a16:creationId xmlns:a16="http://schemas.microsoft.com/office/drawing/2014/main" id="{F6CF79A3-92B2-45EB-9B18-4F5F791EE52C}"/>
              </a:ext>
            </a:extLst>
          </p:cNvPr>
          <p:cNvSpPr>
            <a:spLocks noGrp="1"/>
          </p:cNvSpPr>
          <p:nvPr>
            <p:ph type="body" idx="17"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4171385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dkUpDiag">
          <a:fgClr>
            <a:schemeClr val="bg1"/>
          </a:fgClr>
          <a:bgClr>
            <a:schemeClr val="bg1">
              <a:lumMod val="95000"/>
            </a:schemeClr>
          </a:bgClr>
        </a:patt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E5D42C1-672B-41C4-B4E9-673D9DE344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BD3232E-A8FC-4C21-B17B-5F11069A07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1F791A1-3FDB-4E88-B1C9-0671C719EC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96C455-D181-459A-8014-67AAEFFCA7C2}" type="datetimeFigureOut">
              <a:rPr lang="zh-CN" altLang="en-US" smtClean="0"/>
              <a:t>2025/11/29</a:t>
            </a:fld>
            <a:endParaRPr lang="zh-CN" altLang="en-US"/>
          </a:p>
        </p:txBody>
      </p:sp>
      <p:sp>
        <p:nvSpPr>
          <p:cNvPr id="5" name="页脚占位符 4">
            <a:extLst>
              <a:ext uri="{FF2B5EF4-FFF2-40B4-BE49-F238E27FC236}">
                <a16:creationId xmlns:a16="http://schemas.microsoft.com/office/drawing/2014/main" id="{8831EDBF-36C7-4BBF-BA33-77E817EB39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83F83A4-DB69-4D88-BD0A-68E403AE77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321020-7931-4610-B95E-80A53469F597}" type="slidenum">
              <a:rPr lang="zh-CN" altLang="en-US" smtClean="0"/>
              <a:t>‹#›</a:t>
            </a:fld>
            <a:endParaRPr lang="zh-CN" altLang="en-US"/>
          </a:p>
        </p:txBody>
      </p:sp>
    </p:spTree>
    <p:extLst>
      <p:ext uri="{BB962C8B-B14F-4D97-AF65-F5344CB8AC3E}">
        <p14:creationId xmlns:p14="http://schemas.microsoft.com/office/powerpoint/2010/main" val="4271888847"/>
      </p:ext>
    </p:extLst>
  </p:cSld>
  <p:clrMap bg1="lt1" tx1="dk1" bg2="lt2" tx2="dk2" accent1="accent1" accent2="accent2" accent3="accent3" accent4="accent4" accent5="accent5" accent6="accent6" hlink="hlink" folHlink="folHlink"/>
  <p:sldLayoutIdLst>
    <p:sldLayoutId id="2147483664" r:id="rId1"/>
    <p:sldLayoutId id="2147483674" r:id="rId2"/>
    <p:sldLayoutId id="2147483665" r:id="rId3"/>
    <p:sldLayoutId id="2147483660" r:id="rId4"/>
    <p:sldLayoutId id="2147483655" r:id="rId5"/>
    <p:sldLayoutId id="2147483666" r:id="rId6"/>
    <p:sldLayoutId id="2147483671" r:id="rId7"/>
    <p:sldLayoutId id="2147483672" r:id="rId8"/>
    <p:sldLayoutId id="2147483673" r:id="rId9"/>
    <p:sldLayoutId id="2147483667" r:id="rId10"/>
    <p:sldLayoutId id="2147483668" r:id="rId11"/>
    <p:sldLayoutId id="2147483669" r:id="rId12"/>
    <p:sldLayoutId id="2147483670" r:id="rId13"/>
    <p:sldLayoutId id="2147483662" r:id="rId14"/>
    <p:sldLayoutId id="2147483663" r:id="rId15"/>
    <p:sldLayoutId id="214748367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oleObject" Target="../embeddings/oleObject3.bin"/><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oleObject" Target="../embeddings/oleObject4.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 Target="slide1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slide" Target="slide2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oleObject" Target="../embeddings/oleObject2.bin"/></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slide" Target="slide3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4.wav"/></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任意多边形: 形状 23">
            <a:extLst>
              <a:ext uri="{FF2B5EF4-FFF2-40B4-BE49-F238E27FC236}">
                <a16:creationId xmlns:a16="http://schemas.microsoft.com/office/drawing/2014/main" id="{4F40F2CE-9679-440E-AE20-5B6AB6E9FC12}"/>
              </a:ext>
            </a:extLst>
          </p:cNvPr>
          <p:cNvSpPr/>
          <p:nvPr/>
        </p:nvSpPr>
        <p:spPr>
          <a:xfrm>
            <a:off x="0" y="0"/>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1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1" y="4104640"/>
                </a:cubicBezTo>
                <a:cubicBezTo>
                  <a:pt x="3616128" y="4104640"/>
                  <a:pt x="1429718" y="3347745"/>
                  <a:pt x="138643" y="2196525"/>
                </a:cubicBezTo>
                <a:lnTo>
                  <a:pt x="0" y="2059049"/>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文本框 11">
            <a:extLst>
              <a:ext uri="{FF2B5EF4-FFF2-40B4-BE49-F238E27FC236}">
                <a16:creationId xmlns:a16="http://schemas.microsoft.com/office/drawing/2014/main" id="{0DE4F3EF-AC62-4037-B4D9-652778FA9A70}"/>
              </a:ext>
            </a:extLst>
          </p:cNvPr>
          <p:cNvSpPr txBox="1"/>
          <p:nvPr/>
        </p:nvSpPr>
        <p:spPr>
          <a:xfrm>
            <a:off x="5638800" y="922020"/>
            <a:ext cx="914400" cy="914400"/>
          </a:xfrm>
          <a:prstGeom prst="rect">
            <a:avLst/>
          </a:prstGeom>
          <a:noFill/>
        </p:spPr>
        <p:txBody>
          <a:bodyPr wrap="square" rtlCol="0">
            <a:spAutoFit/>
          </a:bodyPr>
          <a:lstStyle/>
          <a:p>
            <a:endParaRPr lang="zh-CN" altLang="en-US" dirty="0"/>
          </a:p>
        </p:txBody>
      </p:sp>
      <p:sp>
        <p:nvSpPr>
          <p:cNvPr id="26" name="任意多边形: 形状 25">
            <a:extLst>
              <a:ext uri="{FF2B5EF4-FFF2-40B4-BE49-F238E27FC236}">
                <a16:creationId xmlns:a16="http://schemas.microsoft.com/office/drawing/2014/main" id="{72140561-42C2-4A2A-90DD-B78FC47518C0}"/>
              </a:ext>
            </a:extLst>
          </p:cNvPr>
          <p:cNvSpPr/>
          <p:nvPr/>
        </p:nvSpPr>
        <p:spPr>
          <a:xfrm>
            <a:off x="0" y="0"/>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7" name="任意多边形: 形状 26">
            <a:extLst>
              <a:ext uri="{FF2B5EF4-FFF2-40B4-BE49-F238E27FC236}">
                <a16:creationId xmlns:a16="http://schemas.microsoft.com/office/drawing/2014/main" id="{235E151B-EFF0-421D-9A9D-24FBC2AA5FF9}"/>
              </a:ext>
            </a:extLst>
          </p:cNvPr>
          <p:cNvSpPr/>
          <p:nvPr/>
        </p:nvSpPr>
        <p:spPr>
          <a:xfrm>
            <a:off x="0" y="1760870"/>
            <a:ext cx="12192000" cy="212787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7" fmla="*/ 91440 w 12192000"/>
              <a:gd name="connsiteY7" fmla="*/ 87904 h 4104640"/>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0" fmla="*/ 0 w 12192000"/>
              <a:gd name="connsiteY0" fmla="*/ 0 h 4104640"/>
              <a:gd name="connsiteX1" fmla="*/ 12192000 w 12192000"/>
              <a:gd name="connsiteY1" fmla="*/ 2059049 h 4104640"/>
              <a:gd name="connsiteX2" fmla="*/ 12053358 w 12192000"/>
              <a:gd name="connsiteY2" fmla="*/ 2196525 h 4104640"/>
              <a:gd name="connsiteX3" fmla="*/ 6096000 w 12192000"/>
              <a:gd name="connsiteY3" fmla="*/ 4104640 h 4104640"/>
              <a:gd name="connsiteX4" fmla="*/ 138643 w 12192000"/>
              <a:gd name="connsiteY4" fmla="*/ 2196525 h 4104640"/>
              <a:gd name="connsiteX5" fmla="*/ 0 w 12192000"/>
              <a:gd name="connsiteY5" fmla="*/ 2059049 h 4104640"/>
              <a:gd name="connsiteX0" fmla="*/ 12192000 w 12192000"/>
              <a:gd name="connsiteY0" fmla="*/ 0 h 2045591"/>
              <a:gd name="connsiteX1" fmla="*/ 12053358 w 12192000"/>
              <a:gd name="connsiteY1" fmla="*/ 137476 h 2045591"/>
              <a:gd name="connsiteX2" fmla="*/ 6096000 w 12192000"/>
              <a:gd name="connsiteY2" fmla="*/ 2045591 h 2045591"/>
              <a:gd name="connsiteX3" fmla="*/ 138643 w 12192000"/>
              <a:gd name="connsiteY3" fmla="*/ 137476 h 2045591"/>
              <a:gd name="connsiteX4" fmla="*/ 0 w 12192000"/>
              <a:gd name="connsiteY4" fmla="*/ 0 h 2045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045591">
                <a:moveTo>
                  <a:pt x="12192000" y="0"/>
                </a:moveTo>
                <a:lnTo>
                  <a:pt x="12053358" y="137476"/>
                </a:lnTo>
                <a:cubicBezTo>
                  <a:pt x="10762282" y="1288696"/>
                  <a:pt x="8575872" y="2045591"/>
                  <a:pt x="6096000" y="2045591"/>
                </a:cubicBezTo>
                <a:cubicBezTo>
                  <a:pt x="3616128" y="2045591"/>
                  <a:pt x="1429718" y="1288696"/>
                  <a:pt x="138643" y="137476"/>
                </a:cubicBezTo>
                <a:lnTo>
                  <a:pt x="0"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7" name="文本框 66">
            <a:extLst>
              <a:ext uri="{FF2B5EF4-FFF2-40B4-BE49-F238E27FC236}">
                <a16:creationId xmlns:a16="http://schemas.microsoft.com/office/drawing/2014/main" id="{DDB681AA-2817-4745-BACC-B8465D61AB6C}"/>
              </a:ext>
            </a:extLst>
          </p:cNvPr>
          <p:cNvSpPr txBox="1"/>
          <p:nvPr/>
        </p:nvSpPr>
        <p:spPr>
          <a:xfrm>
            <a:off x="2072640" y="4426536"/>
            <a:ext cx="8046720" cy="830997"/>
          </a:xfrm>
          <a:prstGeom prst="rect">
            <a:avLst/>
          </a:prstGeom>
          <a:noFill/>
        </p:spPr>
        <p:txBody>
          <a:bodyPr wrap="square" rtlCol="0">
            <a:spAutoFit/>
          </a:bodyPr>
          <a:lstStyle/>
          <a:p>
            <a:pPr algn="ctr"/>
            <a:r>
              <a:rPr lang="zh-CN" altLang="en-US" sz="4800" b="1">
                <a:solidFill>
                  <a:schemeClr val="accent1"/>
                </a:solidFill>
                <a:latin typeface="楷体" panose="02010609060101010101" pitchFamily="49" charset="-122"/>
                <a:ea typeface="楷体" panose="02010609060101010101" pitchFamily="49" charset="-122"/>
              </a:rPr>
              <a:t>数据结构与算法分析</a:t>
            </a:r>
            <a:endParaRPr lang="zh-CN" altLang="en-US" sz="4800" dirty="0">
              <a:solidFill>
                <a:schemeClr val="accent1"/>
              </a:solidFill>
              <a:latin typeface="楷体" panose="02010609060101010101" pitchFamily="49" charset="-122"/>
              <a:ea typeface="楷体" panose="02010609060101010101" pitchFamily="49" charset="-122"/>
            </a:endParaRPr>
          </a:p>
        </p:txBody>
      </p:sp>
      <p:sp>
        <p:nvSpPr>
          <p:cNvPr id="68" name="副标题 16">
            <a:extLst>
              <a:ext uri="{FF2B5EF4-FFF2-40B4-BE49-F238E27FC236}">
                <a16:creationId xmlns:a16="http://schemas.microsoft.com/office/drawing/2014/main" id="{F2B01E8D-0388-467E-B13F-3266E1385963}"/>
              </a:ext>
            </a:extLst>
          </p:cNvPr>
          <p:cNvSpPr txBox="1">
            <a:spLocks/>
          </p:cNvSpPr>
          <p:nvPr/>
        </p:nvSpPr>
        <p:spPr>
          <a:xfrm>
            <a:off x="2712720" y="5303913"/>
            <a:ext cx="6807201" cy="2363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2000" b="1" dirty="0">
                <a:latin typeface="仿宋" panose="02010609060101010101" pitchFamily="49" charset="-122"/>
                <a:ea typeface="仿宋" panose="02010609060101010101" pitchFamily="49" charset="-122"/>
              </a:rPr>
              <a:t>人工智能学院</a:t>
            </a:r>
          </a:p>
        </p:txBody>
      </p:sp>
      <p:grpSp>
        <p:nvGrpSpPr>
          <p:cNvPr id="112" name="组合 111">
            <a:extLst>
              <a:ext uri="{FF2B5EF4-FFF2-40B4-BE49-F238E27FC236}">
                <a16:creationId xmlns:a16="http://schemas.microsoft.com/office/drawing/2014/main" id="{69B0534A-12E3-463B-8EA3-DEFB3A6D297C}"/>
              </a:ext>
            </a:extLst>
          </p:cNvPr>
          <p:cNvGrpSpPr/>
          <p:nvPr/>
        </p:nvGrpSpPr>
        <p:grpSpPr>
          <a:xfrm>
            <a:off x="4601722" y="2262813"/>
            <a:ext cx="3022088" cy="825646"/>
            <a:chOff x="5402262" y="5211762"/>
            <a:chExt cx="3059113" cy="835761"/>
          </a:xfrm>
          <a:solidFill>
            <a:schemeClr val="bg1"/>
          </a:solidFill>
        </p:grpSpPr>
        <p:sp>
          <p:nvSpPr>
            <p:cNvPr id="113" name="Freeform 32">
              <a:extLst>
                <a:ext uri="{FF2B5EF4-FFF2-40B4-BE49-F238E27FC236}">
                  <a16:creationId xmlns:a16="http://schemas.microsoft.com/office/drawing/2014/main" id="{A9A69D16-251C-4F8D-A04F-3A1D925173AC}"/>
                </a:ext>
              </a:extLst>
            </p:cNvPr>
            <p:cNvSpPr>
              <a:spLocks noEditPoints="1"/>
            </p:cNvSpPr>
            <p:nvPr/>
          </p:nvSpPr>
          <p:spPr bwMode="auto">
            <a:xfrm>
              <a:off x="5402262" y="5347186"/>
              <a:ext cx="814480" cy="570716"/>
            </a:xfrm>
            <a:custGeom>
              <a:avLst/>
              <a:gdLst>
                <a:gd name="T0" fmla="*/ 1607 w 2875"/>
                <a:gd name="T1" fmla="*/ 1769 h 2008"/>
                <a:gd name="T2" fmla="*/ 1683 w 2875"/>
                <a:gd name="T3" fmla="*/ 1769 h 2008"/>
                <a:gd name="T4" fmla="*/ 1494 w 2875"/>
                <a:gd name="T5" fmla="*/ 1579 h 2008"/>
                <a:gd name="T6" fmla="*/ 1223 w 2875"/>
                <a:gd name="T7" fmla="*/ 1628 h 2008"/>
                <a:gd name="T8" fmla="*/ 1178 w 2875"/>
                <a:gd name="T9" fmla="*/ 1615 h 2008"/>
                <a:gd name="T10" fmla="*/ 1065 w 2875"/>
                <a:gd name="T11" fmla="*/ 1371 h 2008"/>
                <a:gd name="T12" fmla="*/ 1454 w 2875"/>
                <a:gd name="T13" fmla="*/ 1219 h 2008"/>
                <a:gd name="T14" fmla="*/ 1537 w 2875"/>
                <a:gd name="T15" fmla="*/ 1242 h 2008"/>
                <a:gd name="T16" fmla="*/ 1480 w 2875"/>
                <a:gd name="T17" fmla="*/ 1524 h 2008"/>
                <a:gd name="T18" fmla="*/ 1734 w 2875"/>
                <a:gd name="T19" fmla="*/ 1515 h 2008"/>
                <a:gd name="T20" fmla="*/ 1824 w 2875"/>
                <a:gd name="T21" fmla="*/ 1300 h 2008"/>
                <a:gd name="T22" fmla="*/ 2079 w 2875"/>
                <a:gd name="T23" fmla="*/ 946 h 2008"/>
                <a:gd name="T24" fmla="*/ 2340 w 2875"/>
                <a:gd name="T25" fmla="*/ 1258 h 2008"/>
                <a:gd name="T26" fmla="*/ 2055 w 2875"/>
                <a:gd name="T27" fmla="*/ 1396 h 2008"/>
                <a:gd name="T28" fmla="*/ 1497 w 2875"/>
                <a:gd name="T29" fmla="*/ 643 h 2008"/>
                <a:gd name="T30" fmla="*/ 1494 w 2875"/>
                <a:gd name="T31" fmla="*/ 722 h 2008"/>
                <a:gd name="T32" fmla="*/ 1336 w 2875"/>
                <a:gd name="T33" fmla="*/ 279 h 2008"/>
                <a:gd name="T34" fmla="*/ 844 w 2875"/>
                <a:gd name="T35" fmla="*/ 337 h 2008"/>
                <a:gd name="T36" fmla="*/ 752 w 2875"/>
                <a:gd name="T37" fmla="*/ 499 h 2008"/>
                <a:gd name="T38" fmla="*/ 1074 w 2875"/>
                <a:gd name="T39" fmla="*/ 559 h 2008"/>
                <a:gd name="T40" fmla="*/ 1074 w 2875"/>
                <a:gd name="T41" fmla="*/ 855 h 2008"/>
                <a:gd name="T42" fmla="*/ 625 w 2875"/>
                <a:gd name="T43" fmla="*/ 1219 h 2008"/>
                <a:gd name="T44" fmla="*/ 447 w 2875"/>
                <a:gd name="T45" fmla="*/ 1058 h 2008"/>
                <a:gd name="T46" fmla="*/ 532 w 2875"/>
                <a:gd name="T47" fmla="*/ 830 h 2008"/>
                <a:gd name="T48" fmla="*/ 107 w 2875"/>
                <a:gd name="T49" fmla="*/ 1057 h 2008"/>
                <a:gd name="T50" fmla="*/ 455 w 2875"/>
                <a:gd name="T51" fmla="*/ 1786 h 2008"/>
                <a:gd name="T52" fmla="*/ 665 w 2875"/>
                <a:gd name="T53" fmla="*/ 1941 h 2008"/>
                <a:gd name="T54" fmla="*/ 988 w 2875"/>
                <a:gd name="T55" fmla="*/ 1988 h 2008"/>
                <a:gd name="T56" fmla="*/ 1124 w 2875"/>
                <a:gd name="T57" fmla="*/ 1963 h 2008"/>
                <a:gd name="T58" fmla="*/ 1162 w 2875"/>
                <a:gd name="T59" fmla="*/ 1951 h 2008"/>
                <a:gd name="T60" fmla="*/ 1404 w 2875"/>
                <a:gd name="T61" fmla="*/ 1914 h 2008"/>
                <a:gd name="T62" fmla="*/ 1672 w 2875"/>
                <a:gd name="T63" fmla="*/ 1902 h 2008"/>
                <a:gd name="T64" fmla="*/ 2014 w 2875"/>
                <a:gd name="T65" fmla="*/ 1888 h 2008"/>
                <a:gd name="T66" fmla="*/ 1987 w 2875"/>
                <a:gd name="T67" fmla="*/ 1668 h 2008"/>
                <a:gd name="T68" fmla="*/ 1986 w 2875"/>
                <a:gd name="T69" fmla="*/ 1607 h 2008"/>
                <a:gd name="T70" fmla="*/ 2307 w 2875"/>
                <a:gd name="T71" fmla="*/ 1488 h 2008"/>
                <a:gd name="T72" fmla="*/ 2774 w 2875"/>
                <a:gd name="T73" fmla="*/ 1000 h 2008"/>
                <a:gd name="T74" fmla="*/ 2594 w 2875"/>
                <a:gd name="T75" fmla="*/ 833 h 2008"/>
                <a:gd name="T76" fmla="*/ 2394 w 2875"/>
                <a:gd name="T77" fmla="*/ 728 h 2008"/>
                <a:gd name="T78" fmla="*/ 2038 w 2875"/>
                <a:gd name="T79" fmla="*/ 737 h 2008"/>
                <a:gd name="T80" fmla="*/ 2116 w 2875"/>
                <a:gd name="T81" fmla="*/ 560 h 2008"/>
                <a:gd name="T82" fmla="*/ 2380 w 2875"/>
                <a:gd name="T83" fmla="*/ 358 h 2008"/>
                <a:gd name="T84" fmla="*/ 2359 w 2875"/>
                <a:gd name="T85" fmla="*/ 103 h 2008"/>
                <a:gd name="T86" fmla="*/ 1756 w 2875"/>
                <a:gd name="T87" fmla="*/ 166 h 2008"/>
                <a:gd name="T88" fmla="*/ 1403 w 2875"/>
                <a:gd name="T89" fmla="*/ 290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5" h="2008">
                  <a:moveTo>
                    <a:pt x="1683" y="1769"/>
                  </a:moveTo>
                  <a:lnTo>
                    <a:pt x="1607" y="1769"/>
                  </a:lnTo>
                  <a:cubicBezTo>
                    <a:pt x="1613" y="1747"/>
                    <a:pt x="1619" y="1739"/>
                    <a:pt x="1642" y="1737"/>
                  </a:cubicBezTo>
                  <a:cubicBezTo>
                    <a:pt x="1670" y="1735"/>
                    <a:pt x="1673" y="1751"/>
                    <a:pt x="1683" y="1769"/>
                  </a:cubicBezTo>
                  <a:close/>
                  <a:moveTo>
                    <a:pt x="1480" y="1524"/>
                  </a:moveTo>
                  <a:cubicBezTo>
                    <a:pt x="1480" y="1558"/>
                    <a:pt x="1482" y="1552"/>
                    <a:pt x="1494" y="1579"/>
                  </a:cubicBezTo>
                  <a:cubicBezTo>
                    <a:pt x="1507" y="1611"/>
                    <a:pt x="1537" y="1644"/>
                    <a:pt x="1426" y="1656"/>
                  </a:cubicBezTo>
                  <a:cubicBezTo>
                    <a:pt x="1391" y="1660"/>
                    <a:pt x="1255" y="1641"/>
                    <a:pt x="1223" y="1628"/>
                  </a:cubicBezTo>
                  <a:cubicBezTo>
                    <a:pt x="1221" y="1627"/>
                    <a:pt x="1219" y="1626"/>
                    <a:pt x="1218" y="1626"/>
                  </a:cubicBezTo>
                  <a:lnTo>
                    <a:pt x="1178" y="1615"/>
                  </a:lnTo>
                  <a:cubicBezTo>
                    <a:pt x="1146" y="1606"/>
                    <a:pt x="939" y="1503"/>
                    <a:pt x="985" y="1419"/>
                  </a:cubicBezTo>
                  <a:cubicBezTo>
                    <a:pt x="1003" y="1386"/>
                    <a:pt x="1023" y="1375"/>
                    <a:pt x="1065" y="1371"/>
                  </a:cubicBezTo>
                  <a:cubicBezTo>
                    <a:pt x="1070" y="1389"/>
                    <a:pt x="1133" y="1549"/>
                    <a:pt x="1209" y="1549"/>
                  </a:cubicBezTo>
                  <a:cubicBezTo>
                    <a:pt x="1343" y="1549"/>
                    <a:pt x="1431" y="1255"/>
                    <a:pt x="1454" y="1219"/>
                  </a:cubicBezTo>
                  <a:cubicBezTo>
                    <a:pt x="1478" y="1182"/>
                    <a:pt x="1506" y="1136"/>
                    <a:pt x="1565" y="1134"/>
                  </a:cubicBezTo>
                  <a:cubicBezTo>
                    <a:pt x="1565" y="1223"/>
                    <a:pt x="1557" y="1194"/>
                    <a:pt x="1537" y="1242"/>
                  </a:cubicBezTo>
                  <a:lnTo>
                    <a:pt x="1514" y="1329"/>
                  </a:lnTo>
                  <a:cubicBezTo>
                    <a:pt x="1506" y="1444"/>
                    <a:pt x="1480" y="1483"/>
                    <a:pt x="1480" y="1524"/>
                  </a:cubicBezTo>
                  <a:close/>
                  <a:moveTo>
                    <a:pt x="1768" y="1541"/>
                  </a:moveTo>
                  <a:cubicBezTo>
                    <a:pt x="1760" y="1510"/>
                    <a:pt x="1767" y="1518"/>
                    <a:pt x="1734" y="1515"/>
                  </a:cubicBezTo>
                  <a:cubicBezTo>
                    <a:pt x="1736" y="1450"/>
                    <a:pt x="1756" y="1449"/>
                    <a:pt x="1779" y="1408"/>
                  </a:cubicBezTo>
                  <a:cubicBezTo>
                    <a:pt x="1800" y="1371"/>
                    <a:pt x="1800" y="1336"/>
                    <a:pt x="1824" y="1300"/>
                  </a:cubicBezTo>
                  <a:cubicBezTo>
                    <a:pt x="1910" y="1168"/>
                    <a:pt x="1857" y="1222"/>
                    <a:pt x="1920" y="1092"/>
                  </a:cubicBezTo>
                  <a:cubicBezTo>
                    <a:pt x="1959" y="1013"/>
                    <a:pt x="1998" y="965"/>
                    <a:pt x="2079" y="946"/>
                  </a:cubicBezTo>
                  <a:cubicBezTo>
                    <a:pt x="2213" y="915"/>
                    <a:pt x="2535" y="852"/>
                    <a:pt x="2582" y="1031"/>
                  </a:cubicBezTo>
                  <a:cubicBezTo>
                    <a:pt x="2615" y="1155"/>
                    <a:pt x="2436" y="1229"/>
                    <a:pt x="2340" y="1258"/>
                  </a:cubicBezTo>
                  <a:cubicBezTo>
                    <a:pt x="2296" y="1271"/>
                    <a:pt x="2250" y="1314"/>
                    <a:pt x="2203" y="1333"/>
                  </a:cubicBezTo>
                  <a:cubicBezTo>
                    <a:pt x="2136" y="1360"/>
                    <a:pt x="2187" y="1351"/>
                    <a:pt x="2055" y="1396"/>
                  </a:cubicBezTo>
                  <a:cubicBezTo>
                    <a:pt x="1823" y="1474"/>
                    <a:pt x="1945" y="1422"/>
                    <a:pt x="1768" y="1541"/>
                  </a:cubicBezTo>
                  <a:close/>
                  <a:moveTo>
                    <a:pt x="1497" y="643"/>
                  </a:moveTo>
                  <a:cubicBezTo>
                    <a:pt x="1581" y="643"/>
                    <a:pt x="1701" y="635"/>
                    <a:pt x="1654" y="800"/>
                  </a:cubicBezTo>
                  <a:cubicBezTo>
                    <a:pt x="1625" y="904"/>
                    <a:pt x="1529" y="865"/>
                    <a:pt x="1494" y="722"/>
                  </a:cubicBezTo>
                  <a:cubicBezTo>
                    <a:pt x="1486" y="686"/>
                    <a:pt x="1496" y="684"/>
                    <a:pt x="1497" y="643"/>
                  </a:cubicBezTo>
                  <a:close/>
                  <a:moveTo>
                    <a:pt x="1336" y="279"/>
                  </a:moveTo>
                  <a:cubicBezTo>
                    <a:pt x="1171" y="279"/>
                    <a:pt x="1108" y="288"/>
                    <a:pt x="955" y="296"/>
                  </a:cubicBezTo>
                  <a:cubicBezTo>
                    <a:pt x="904" y="299"/>
                    <a:pt x="875" y="313"/>
                    <a:pt x="844" y="337"/>
                  </a:cubicBezTo>
                  <a:cubicBezTo>
                    <a:pt x="821" y="355"/>
                    <a:pt x="779" y="391"/>
                    <a:pt x="752" y="398"/>
                  </a:cubicBezTo>
                  <a:lnTo>
                    <a:pt x="752" y="499"/>
                  </a:lnTo>
                  <a:lnTo>
                    <a:pt x="870" y="508"/>
                  </a:lnTo>
                  <a:cubicBezTo>
                    <a:pt x="933" y="511"/>
                    <a:pt x="1023" y="527"/>
                    <a:pt x="1074" y="559"/>
                  </a:cubicBezTo>
                  <a:cubicBezTo>
                    <a:pt x="1093" y="571"/>
                    <a:pt x="1124" y="606"/>
                    <a:pt x="1124" y="635"/>
                  </a:cubicBezTo>
                  <a:cubicBezTo>
                    <a:pt x="1124" y="663"/>
                    <a:pt x="1073" y="719"/>
                    <a:pt x="1074" y="855"/>
                  </a:cubicBezTo>
                  <a:cubicBezTo>
                    <a:pt x="1074" y="992"/>
                    <a:pt x="1087" y="994"/>
                    <a:pt x="992" y="1044"/>
                  </a:cubicBezTo>
                  <a:cubicBezTo>
                    <a:pt x="916" y="1084"/>
                    <a:pt x="685" y="1219"/>
                    <a:pt x="625" y="1219"/>
                  </a:cubicBezTo>
                  <a:cubicBezTo>
                    <a:pt x="550" y="1219"/>
                    <a:pt x="606" y="1220"/>
                    <a:pt x="526" y="1141"/>
                  </a:cubicBezTo>
                  <a:cubicBezTo>
                    <a:pt x="497" y="1113"/>
                    <a:pt x="468" y="1090"/>
                    <a:pt x="447" y="1058"/>
                  </a:cubicBezTo>
                  <a:cubicBezTo>
                    <a:pt x="497" y="954"/>
                    <a:pt x="540" y="981"/>
                    <a:pt x="540" y="906"/>
                  </a:cubicBezTo>
                  <a:cubicBezTo>
                    <a:pt x="540" y="863"/>
                    <a:pt x="533" y="868"/>
                    <a:pt x="532" y="830"/>
                  </a:cubicBezTo>
                  <a:cubicBezTo>
                    <a:pt x="337" y="830"/>
                    <a:pt x="355" y="820"/>
                    <a:pt x="184" y="956"/>
                  </a:cubicBezTo>
                  <a:lnTo>
                    <a:pt x="107" y="1057"/>
                  </a:lnTo>
                  <a:cubicBezTo>
                    <a:pt x="0" y="1252"/>
                    <a:pt x="145" y="1411"/>
                    <a:pt x="268" y="1576"/>
                  </a:cubicBezTo>
                  <a:cubicBezTo>
                    <a:pt x="303" y="1623"/>
                    <a:pt x="418" y="1759"/>
                    <a:pt x="455" y="1786"/>
                  </a:cubicBezTo>
                  <a:cubicBezTo>
                    <a:pt x="495" y="1816"/>
                    <a:pt x="529" y="1843"/>
                    <a:pt x="571" y="1875"/>
                  </a:cubicBezTo>
                  <a:lnTo>
                    <a:pt x="665" y="1941"/>
                  </a:lnTo>
                  <a:cubicBezTo>
                    <a:pt x="709" y="1971"/>
                    <a:pt x="734" y="1969"/>
                    <a:pt x="764" y="1978"/>
                  </a:cubicBezTo>
                  <a:cubicBezTo>
                    <a:pt x="843" y="2001"/>
                    <a:pt x="879" y="2008"/>
                    <a:pt x="988" y="1988"/>
                  </a:cubicBezTo>
                  <a:cubicBezTo>
                    <a:pt x="1024" y="1981"/>
                    <a:pt x="997" y="1977"/>
                    <a:pt x="1040" y="1973"/>
                  </a:cubicBezTo>
                  <a:cubicBezTo>
                    <a:pt x="1087" y="1968"/>
                    <a:pt x="1074" y="1982"/>
                    <a:pt x="1124" y="1963"/>
                  </a:cubicBezTo>
                  <a:cubicBezTo>
                    <a:pt x="1126" y="1962"/>
                    <a:pt x="1124" y="1962"/>
                    <a:pt x="1142" y="1956"/>
                  </a:cubicBezTo>
                  <a:cubicBezTo>
                    <a:pt x="1143" y="1956"/>
                    <a:pt x="1162" y="1951"/>
                    <a:pt x="1162" y="1951"/>
                  </a:cubicBezTo>
                  <a:lnTo>
                    <a:pt x="1263" y="1925"/>
                  </a:lnTo>
                  <a:cubicBezTo>
                    <a:pt x="1339" y="1903"/>
                    <a:pt x="1309" y="1915"/>
                    <a:pt x="1404" y="1914"/>
                  </a:cubicBezTo>
                  <a:cubicBezTo>
                    <a:pt x="1448" y="1913"/>
                    <a:pt x="1451" y="1907"/>
                    <a:pt x="1489" y="1905"/>
                  </a:cubicBezTo>
                  <a:cubicBezTo>
                    <a:pt x="1549" y="1902"/>
                    <a:pt x="1613" y="1911"/>
                    <a:pt x="1672" y="1902"/>
                  </a:cubicBezTo>
                  <a:cubicBezTo>
                    <a:pt x="1839" y="1874"/>
                    <a:pt x="1760" y="1874"/>
                    <a:pt x="1921" y="1887"/>
                  </a:cubicBezTo>
                  <a:cubicBezTo>
                    <a:pt x="1951" y="1890"/>
                    <a:pt x="1984" y="1886"/>
                    <a:pt x="2014" y="1888"/>
                  </a:cubicBezTo>
                  <a:cubicBezTo>
                    <a:pt x="2181" y="1897"/>
                    <a:pt x="2334" y="1970"/>
                    <a:pt x="2267" y="1685"/>
                  </a:cubicBezTo>
                  <a:cubicBezTo>
                    <a:pt x="2134" y="1685"/>
                    <a:pt x="2220" y="1648"/>
                    <a:pt x="1987" y="1668"/>
                  </a:cubicBezTo>
                  <a:cubicBezTo>
                    <a:pt x="1935" y="1672"/>
                    <a:pt x="1932" y="1663"/>
                    <a:pt x="1912" y="1634"/>
                  </a:cubicBezTo>
                  <a:cubicBezTo>
                    <a:pt x="1948" y="1617"/>
                    <a:pt x="1934" y="1639"/>
                    <a:pt x="1986" y="1607"/>
                  </a:cubicBezTo>
                  <a:cubicBezTo>
                    <a:pt x="1992" y="1603"/>
                    <a:pt x="2001" y="1598"/>
                    <a:pt x="2008" y="1594"/>
                  </a:cubicBezTo>
                  <a:cubicBezTo>
                    <a:pt x="2048" y="1573"/>
                    <a:pt x="2216" y="1527"/>
                    <a:pt x="2307" y="1488"/>
                  </a:cubicBezTo>
                  <a:cubicBezTo>
                    <a:pt x="2384" y="1455"/>
                    <a:pt x="2600" y="1349"/>
                    <a:pt x="2659" y="1289"/>
                  </a:cubicBezTo>
                  <a:cubicBezTo>
                    <a:pt x="2716" y="1230"/>
                    <a:pt x="2875" y="1156"/>
                    <a:pt x="2774" y="1000"/>
                  </a:cubicBezTo>
                  <a:cubicBezTo>
                    <a:pt x="2730" y="932"/>
                    <a:pt x="2781" y="926"/>
                    <a:pt x="2667" y="895"/>
                  </a:cubicBezTo>
                  <a:cubicBezTo>
                    <a:pt x="2627" y="884"/>
                    <a:pt x="2620" y="864"/>
                    <a:pt x="2594" y="833"/>
                  </a:cubicBezTo>
                  <a:cubicBezTo>
                    <a:pt x="2566" y="798"/>
                    <a:pt x="2540" y="805"/>
                    <a:pt x="2512" y="780"/>
                  </a:cubicBezTo>
                  <a:cubicBezTo>
                    <a:pt x="2467" y="742"/>
                    <a:pt x="2503" y="728"/>
                    <a:pt x="2394" y="728"/>
                  </a:cubicBezTo>
                  <a:cubicBezTo>
                    <a:pt x="2319" y="728"/>
                    <a:pt x="2223" y="729"/>
                    <a:pt x="2153" y="740"/>
                  </a:cubicBezTo>
                  <a:cubicBezTo>
                    <a:pt x="2117" y="745"/>
                    <a:pt x="2066" y="751"/>
                    <a:pt x="2038" y="737"/>
                  </a:cubicBezTo>
                  <a:cubicBezTo>
                    <a:pt x="2015" y="725"/>
                    <a:pt x="1988" y="682"/>
                    <a:pt x="1988" y="635"/>
                  </a:cubicBezTo>
                  <a:cubicBezTo>
                    <a:pt x="1988" y="602"/>
                    <a:pt x="2089" y="571"/>
                    <a:pt x="2116" y="560"/>
                  </a:cubicBezTo>
                  <a:cubicBezTo>
                    <a:pt x="2173" y="537"/>
                    <a:pt x="2210" y="519"/>
                    <a:pt x="2259" y="491"/>
                  </a:cubicBezTo>
                  <a:cubicBezTo>
                    <a:pt x="2310" y="460"/>
                    <a:pt x="2356" y="413"/>
                    <a:pt x="2380" y="358"/>
                  </a:cubicBezTo>
                  <a:lnTo>
                    <a:pt x="2394" y="321"/>
                  </a:lnTo>
                  <a:cubicBezTo>
                    <a:pt x="2428" y="246"/>
                    <a:pt x="2439" y="184"/>
                    <a:pt x="2359" y="103"/>
                  </a:cubicBezTo>
                  <a:cubicBezTo>
                    <a:pt x="2257" y="0"/>
                    <a:pt x="2097" y="47"/>
                    <a:pt x="1968" y="90"/>
                  </a:cubicBezTo>
                  <a:cubicBezTo>
                    <a:pt x="1881" y="119"/>
                    <a:pt x="1887" y="128"/>
                    <a:pt x="1756" y="166"/>
                  </a:cubicBezTo>
                  <a:cubicBezTo>
                    <a:pt x="1626" y="205"/>
                    <a:pt x="1575" y="246"/>
                    <a:pt x="1452" y="294"/>
                  </a:cubicBezTo>
                  <a:cubicBezTo>
                    <a:pt x="1422" y="306"/>
                    <a:pt x="1436" y="301"/>
                    <a:pt x="1403" y="290"/>
                  </a:cubicBezTo>
                  <a:cubicBezTo>
                    <a:pt x="1377" y="282"/>
                    <a:pt x="1367" y="279"/>
                    <a:pt x="1336" y="2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4" name="Freeform 33">
              <a:extLst>
                <a:ext uri="{FF2B5EF4-FFF2-40B4-BE49-F238E27FC236}">
                  <a16:creationId xmlns:a16="http://schemas.microsoft.com/office/drawing/2014/main" id="{CA79F5A3-193E-4564-892F-868617D5CB49}"/>
                </a:ext>
              </a:extLst>
            </p:cNvPr>
            <p:cNvSpPr>
              <a:spLocks noEditPoints="1"/>
            </p:cNvSpPr>
            <p:nvPr/>
          </p:nvSpPr>
          <p:spPr bwMode="auto">
            <a:xfrm>
              <a:off x="6270909" y="5256259"/>
              <a:ext cx="650035" cy="791264"/>
            </a:xfrm>
            <a:custGeom>
              <a:avLst/>
              <a:gdLst>
                <a:gd name="T0" fmla="*/ 943 w 2302"/>
                <a:gd name="T1" fmla="*/ 2093 h 2775"/>
                <a:gd name="T2" fmla="*/ 935 w 2302"/>
                <a:gd name="T3" fmla="*/ 1957 h 2775"/>
                <a:gd name="T4" fmla="*/ 1214 w 2302"/>
                <a:gd name="T5" fmla="*/ 1898 h 2775"/>
                <a:gd name="T6" fmla="*/ 1250 w 2302"/>
                <a:gd name="T7" fmla="*/ 1993 h 2775"/>
                <a:gd name="T8" fmla="*/ 923 w 2302"/>
                <a:gd name="T9" fmla="*/ 1327 h 2775"/>
                <a:gd name="T10" fmla="*/ 1019 w 2302"/>
                <a:gd name="T11" fmla="*/ 1246 h 2775"/>
                <a:gd name="T12" fmla="*/ 1517 w 2302"/>
                <a:gd name="T13" fmla="*/ 1067 h 2775"/>
                <a:gd name="T14" fmla="*/ 2022 w 2302"/>
                <a:gd name="T15" fmla="*/ 1529 h 2775"/>
                <a:gd name="T16" fmla="*/ 1975 w 2302"/>
                <a:gd name="T17" fmla="*/ 1651 h 2775"/>
                <a:gd name="T18" fmla="*/ 1638 w 2302"/>
                <a:gd name="T19" fmla="*/ 2178 h 2775"/>
                <a:gd name="T20" fmla="*/ 1392 w 2302"/>
                <a:gd name="T21" fmla="*/ 1830 h 2775"/>
                <a:gd name="T22" fmla="*/ 1392 w 2302"/>
                <a:gd name="T23" fmla="*/ 1551 h 2775"/>
                <a:gd name="T24" fmla="*/ 1534 w 2302"/>
                <a:gd name="T25" fmla="*/ 1282 h 2775"/>
                <a:gd name="T26" fmla="*/ 1211 w 2302"/>
                <a:gd name="T27" fmla="*/ 1293 h 2775"/>
                <a:gd name="T28" fmla="*/ 893 w 2302"/>
                <a:gd name="T29" fmla="*/ 1466 h 2775"/>
                <a:gd name="T30" fmla="*/ 1488 w 2302"/>
                <a:gd name="T31" fmla="*/ 301 h 2775"/>
                <a:gd name="T32" fmla="*/ 1307 w 2302"/>
                <a:gd name="T33" fmla="*/ 391 h 2775"/>
                <a:gd name="T34" fmla="*/ 1198 w 2302"/>
                <a:gd name="T35" fmla="*/ 53 h 2775"/>
                <a:gd name="T36" fmla="*/ 1169 w 2302"/>
                <a:gd name="T37" fmla="*/ 75 h 2775"/>
                <a:gd name="T38" fmla="*/ 989 w 2302"/>
                <a:gd name="T39" fmla="*/ 420 h 2775"/>
                <a:gd name="T40" fmla="*/ 571 w 2302"/>
                <a:gd name="T41" fmla="*/ 603 h 2775"/>
                <a:gd name="T42" fmla="*/ 696 w 2302"/>
                <a:gd name="T43" fmla="*/ 800 h 2775"/>
                <a:gd name="T44" fmla="*/ 901 w 2302"/>
                <a:gd name="T45" fmla="*/ 1043 h 2775"/>
                <a:gd name="T46" fmla="*/ 359 w 2302"/>
                <a:gd name="T47" fmla="*/ 1111 h 2775"/>
                <a:gd name="T48" fmla="*/ 80 w 2302"/>
                <a:gd name="T49" fmla="*/ 1381 h 2775"/>
                <a:gd name="T50" fmla="*/ 26 w 2302"/>
                <a:gd name="T51" fmla="*/ 1834 h 2775"/>
                <a:gd name="T52" fmla="*/ 317 w 2302"/>
                <a:gd name="T53" fmla="*/ 2203 h 2775"/>
                <a:gd name="T54" fmla="*/ 545 w 2302"/>
                <a:gd name="T55" fmla="*/ 1839 h 2775"/>
                <a:gd name="T56" fmla="*/ 684 w 2302"/>
                <a:gd name="T57" fmla="*/ 1452 h 2775"/>
                <a:gd name="T58" fmla="*/ 740 w 2302"/>
                <a:gd name="T59" fmla="*/ 1754 h 2775"/>
                <a:gd name="T60" fmla="*/ 930 w 2302"/>
                <a:gd name="T61" fmla="*/ 1656 h 2775"/>
                <a:gd name="T62" fmla="*/ 1265 w 2302"/>
                <a:gd name="T63" fmla="*/ 1458 h 2775"/>
                <a:gd name="T64" fmla="*/ 1049 w 2302"/>
                <a:gd name="T65" fmla="*/ 1665 h 2775"/>
                <a:gd name="T66" fmla="*/ 918 w 2302"/>
                <a:gd name="T67" fmla="*/ 1746 h 2775"/>
                <a:gd name="T68" fmla="*/ 579 w 2302"/>
                <a:gd name="T69" fmla="*/ 1898 h 2775"/>
                <a:gd name="T70" fmla="*/ 664 w 2302"/>
                <a:gd name="T71" fmla="*/ 2237 h 2775"/>
                <a:gd name="T72" fmla="*/ 848 w 2302"/>
                <a:gd name="T73" fmla="*/ 2374 h 2775"/>
                <a:gd name="T74" fmla="*/ 893 w 2302"/>
                <a:gd name="T75" fmla="*/ 2677 h 2775"/>
                <a:gd name="T76" fmla="*/ 1183 w 2302"/>
                <a:gd name="T77" fmla="*/ 2604 h 2775"/>
                <a:gd name="T78" fmla="*/ 1612 w 2302"/>
                <a:gd name="T79" fmla="*/ 2482 h 2775"/>
                <a:gd name="T80" fmla="*/ 2056 w 2302"/>
                <a:gd name="T81" fmla="*/ 1894 h 2775"/>
                <a:gd name="T82" fmla="*/ 2175 w 2302"/>
                <a:gd name="T83" fmla="*/ 1529 h 2775"/>
                <a:gd name="T84" fmla="*/ 2227 w 2302"/>
                <a:gd name="T85" fmla="*/ 1277 h 2775"/>
                <a:gd name="T86" fmla="*/ 2024 w 2302"/>
                <a:gd name="T87" fmla="*/ 945 h 2775"/>
                <a:gd name="T88" fmla="*/ 1731 w 2302"/>
                <a:gd name="T89" fmla="*/ 899 h 2775"/>
                <a:gd name="T90" fmla="*/ 1282 w 2302"/>
                <a:gd name="T91" fmla="*/ 933 h 2775"/>
                <a:gd name="T92" fmla="*/ 1553 w 2302"/>
                <a:gd name="T93" fmla="*/ 636 h 2775"/>
                <a:gd name="T94" fmla="*/ 1683 w 2302"/>
                <a:gd name="T95" fmla="*/ 563 h 2775"/>
                <a:gd name="T96" fmla="*/ 1633 w 2302"/>
                <a:gd name="T97" fmla="*/ 40 h 2775"/>
                <a:gd name="T98" fmla="*/ 1502 w 2302"/>
                <a:gd name="T99" fmla="*/ 78 h 2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02" h="2775">
                  <a:moveTo>
                    <a:pt x="935" y="1957"/>
                  </a:moveTo>
                  <a:cubicBezTo>
                    <a:pt x="1034" y="2024"/>
                    <a:pt x="961" y="2093"/>
                    <a:pt x="943" y="2093"/>
                  </a:cubicBezTo>
                  <a:cubicBezTo>
                    <a:pt x="884" y="2093"/>
                    <a:pt x="897" y="2096"/>
                    <a:pt x="876" y="2067"/>
                  </a:cubicBezTo>
                  <a:cubicBezTo>
                    <a:pt x="838" y="2013"/>
                    <a:pt x="877" y="1971"/>
                    <a:pt x="935" y="1957"/>
                  </a:cubicBezTo>
                  <a:close/>
                  <a:moveTo>
                    <a:pt x="1250" y="1993"/>
                  </a:moveTo>
                  <a:cubicBezTo>
                    <a:pt x="1158" y="1970"/>
                    <a:pt x="1189" y="1946"/>
                    <a:pt x="1214" y="1898"/>
                  </a:cubicBezTo>
                  <a:cubicBezTo>
                    <a:pt x="1252" y="1907"/>
                    <a:pt x="1272" y="1930"/>
                    <a:pt x="1290" y="1957"/>
                  </a:cubicBezTo>
                  <a:lnTo>
                    <a:pt x="1250" y="1993"/>
                  </a:lnTo>
                  <a:close/>
                  <a:moveTo>
                    <a:pt x="893" y="1466"/>
                  </a:moveTo>
                  <a:lnTo>
                    <a:pt x="923" y="1327"/>
                  </a:lnTo>
                  <a:cubicBezTo>
                    <a:pt x="931" y="1299"/>
                    <a:pt x="934" y="1330"/>
                    <a:pt x="935" y="1280"/>
                  </a:cubicBezTo>
                  <a:cubicBezTo>
                    <a:pt x="998" y="1280"/>
                    <a:pt x="970" y="1269"/>
                    <a:pt x="1019" y="1246"/>
                  </a:cubicBezTo>
                  <a:cubicBezTo>
                    <a:pt x="1040" y="1236"/>
                    <a:pt x="1067" y="1229"/>
                    <a:pt x="1088" y="1222"/>
                  </a:cubicBezTo>
                  <a:cubicBezTo>
                    <a:pt x="1209" y="1179"/>
                    <a:pt x="1402" y="1081"/>
                    <a:pt x="1517" y="1067"/>
                  </a:cubicBezTo>
                  <a:cubicBezTo>
                    <a:pt x="1653" y="1050"/>
                    <a:pt x="1887" y="1045"/>
                    <a:pt x="2002" y="1127"/>
                  </a:cubicBezTo>
                  <a:cubicBezTo>
                    <a:pt x="2130" y="1220"/>
                    <a:pt x="2068" y="1347"/>
                    <a:pt x="2022" y="1529"/>
                  </a:cubicBezTo>
                  <a:cubicBezTo>
                    <a:pt x="2015" y="1556"/>
                    <a:pt x="2011" y="1575"/>
                    <a:pt x="2003" y="1595"/>
                  </a:cubicBezTo>
                  <a:cubicBezTo>
                    <a:pt x="1991" y="1626"/>
                    <a:pt x="1985" y="1625"/>
                    <a:pt x="1975" y="1651"/>
                  </a:cubicBezTo>
                  <a:cubicBezTo>
                    <a:pt x="1964" y="1681"/>
                    <a:pt x="1962" y="1716"/>
                    <a:pt x="1934" y="1788"/>
                  </a:cubicBezTo>
                  <a:cubicBezTo>
                    <a:pt x="1898" y="1880"/>
                    <a:pt x="1725" y="2178"/>
                    <a:pt x="1638" y="2178"/>
                  </a:cubicBezTo>
                  <a:cubicBezTo>
                    <a:pt x="1506" y="2178"/>
                    <a:pt x="1485" y="2185"/>
                    <a:pt x="1417" y="2084"/>
                  </a:cubicBezTo>
                  <a:cubicBezTo>
                    <a:pt x="1527" y="2011"/>
                    <a:pt x="1551" y="1867"/>
                    <a:pt x="1392" y="1830"/>
                  </a:cubicBezTo>
                  <a:cubicBezTo>
                    <a:pt x="1414" y="1735"/>
                    <a:pt x="1468" y="1850"/>
                    <a:pt x="1468" y="1678"/>
                  </a:cubicBezTo>
                  <a:cubicBezTo>
                    <a:pt x="1468" y="1651"/>
                    <a:pt x="1408" y="1618"/>
                    <a:pt x="1392" y="1551"/>
                  </a:cubicBezTo>
                  <a:cubicBezTo>
                    <a:pt x="1465" y="1502"/>
                    <a:pt x="1467" y="1491"/>
                    <a:pt x="1556" y="1444"/>
                  </a:cubicBezTo>
                  <a:cubicBezTo>
                    <a:pt x="1666" y="1385"/>
                    <a:pt x="1571" y="1315"/>
                    <a:pt x="1534" y="1282"/>
                  </a:cubicBezTo>
                  <a:cubicBezTo>
                    <a:pt x="1448" y="1206"/>
                    <a:pt x="1434" y="1221"/>
                    <a:pt x="1299" y="1221"/>
                  </a:cubicBezTo>
                  <a:cubicBezTo>
                    <a:pt x="1270" y="1221"/>
                    <a:pt x="1236" y="1276"/>
                    <a:pt x="1211" y="1293"/>
                  </a:cubicBezTo>
                  <a:cubicBezTo>
                    <a:pt x="1158" y="1330"/>
                    <a:pt x="1104" y="1349"/>
                    <a:pt x="1011" y="1416"/>
                  </a:cubicBezTo>
                  <a:cubicBezTo>
                    <a:pt x="978" y="1439"/>
                    <a:pt x="944" y="1462"/>
                    <a:pt x="893" y="1466"/>
                  </a:cubicBezTo>
                  <a:close/>
                  <a:moveTo>
                    <a:pt x="1502" y="78"/>
                  </a:moveTo>
                  <a:cubicBezTo>
                    <a:pt x="1502" y="179"/>
                    <a:pt x="1543" y="206"/>
                    <a:pt x="1488" y="301"/>
                  </a:cubicBezTo>
                  <a:cubicBezTo>
                    <a:pt x="1474" y="325"/>
                    <a:pt x="1462" y="338"/>
                    <a:pt x="1439" y="354"/>
                  </a:cubicBezTo>
                  <a:cubicBezTo>
                    <a:pt x="1395" y="384"/>
                    <a:pt x="1363" y="418"/>
                    <a:pt x="1307" y="391"/>
                  </a:cubicBezTo>
                  <a:cubicBezTo>
                    <a:pt x="1327" y="306"/>
                    <a:pt x="1350" y="200"/>
                    <a:pt x="1350" y="112"/>
                  </a:cubicBezTo>
                  <a:cubicBezTo>
                    <a:pt x="1350" y="14"/>
                    <a:pt x="1261" y="17"/>
                    <a:pt x="1198" y="53"/>
                  </a:cubicBezTo>
                  <a:lnTo>
                    <a:pt x="1187" y="59"/>
                  </a:lnTo>
                  <a:cubicBezTo>
                    <a:pt x="1173" y="69"/>
                    <a:pt x="1180" y="62"/>
                    <a:pt x="1169" y="75"/>
                  </a:cubicBezTo>
                  <a:cubicBezTo>
                    <a:pt x="1162" y="85"/>
                    <a:pt x="1164" y="85"/>
                    <a:pt x="1157" y="97"/>
                  </a:cubicBezTo>
                  <a:lnTo>
                    <a:pt x="989" y="420"/>
                  </a:lnTo>
                  <a:cubicBezTo>
                    <a:pt x="932" y="571"/>
                    <a:pt x="876" y="450"/>
                    <a:pt x="698" y="450"/>
                  </a:cubicBezTo>
                  <a:cubicBezTo>
                    <a:pt x="577" y="450"/>
                    <a:pt x="571" y="457"/>
                    <a:pt x="571" y="603"/>
                  </a:cubicBezTo>
                  <a:cubicBezTo>
                    <a:pt x="571" y="613"/>
                    <a:pt x="618" y="689"/>
                    <a:pt x="627" y="707"/>
                  </a:cubicBezTo>
                  <a:cubicBezTo>
                    <a:pt x="647" y="743"/>
                    <a:pt x="668" y="772"/>
                    <a:pt x="696" y="800"/>
                  </a:cubicBezTo>
                  <a:cubicBezTo>
                    <a:pt x="749" y="853"/>
                    <a:pt x="825" y="898"/>
                    <a:pt x="901" y="916"/>
                  </a:cubicBezTo>
                  <a:lnTo>
                    <a:pt x="901" y="1043"/>
                  </a:lnTo>
                  <a:cubicBezTo>
                    <a:pt x="825" y="1083"/>
                    <a:pt x="633" y="1238"/>
                    <a:pt x="571" y="1238"/>
                  </a:cubicBezTo>
                  <a:cubicBezTo>
                    <a:pt x="497" y="1238"/>
                    <a:pt x="453" y="1111"/>
                    <a:pt x="359" y="1111"/>
                  </a:cubicBezTo>
                  <a:cubicBezTo>
                    <a:pt x="257" y="1111"/>
                    <a:pt x="166" y="1245"/>
                    <a:pt x="115" y="1307"/>
                  </a:cubicBezTo>
                  <a:cubicBezTo>
                    <a:pt x="90" y="1338"/>
                    <a:pt x="95" y="1346"/>
                    <a:pt x="80" y="1381"/>
                  </a:cubicBezTo>
                  <a:cubicBezTo>
                    <a:pt x="35" y="1484"/>
                    <a:pt x="49" y="1554"/>
                    <a:pt x="25" y="1658"/>
                  </a:cubicBezTo>
                  <a:cubicBezTo>
                    <a:pt x="3" y="1755"/>
                    <a:pt x="0" y="1733"/>
                    <a:pt x="26" y="1834"/>
                  </a:cubicBezTo>
                  <a:cubicBezTo>
                    <a:pt x="49" y="1925"/>
                    <a:pt x="47" y="1918"/>
                    <a:pt x="89" y="1991"/>
                  </a:cubicBezTo>
                  <a:cubicBezTo>
                    <a:pt x="124" y="2053"/>
                    <a:pt x="229" y="2203"/>
                    <a:pt x="317" y="2203"/>
                  </a:cubicBezTo>
                  <a:cubicBezTo>
                    <a:pt x="436" y="2203"/>
                    <a:pt x="477" y="2208"/>
                    <a:pt x="507" y="2088"/>
                  </a:cubicBezTo>
                  <a:cubicBezTo>
                    <a:pt x="526" y="2011"/>
                    <a:pt x="545" y="1926"/>
                    <a:pt x="545" y="1839"/>
                  </a:cubicBezTo>
                  <a:cubicBezTo>
                    <a:pt x="545" y="1720"/>
                    <a:pt x="477" y="1710"/>
                    <a:pt x="551" y="1599"/>
                  </a:cubicBezTo>
                  <a:lnTo>
                    <a:pt x="684" y="1452"/>
                  </a:lnTo>
                  <a:cubicBezTo>
                    <a:pt x="784" y="1375"/>
                    <a:pt x="689" y="1568"/>
                    <a:pt x="689" y="1653"/>
                  </a:cubicBezTo>
                  <a:cubicBezTo>
                    <a:pt x="689" y="1702"/>
                    <a:pt x="727" y="1706"/>
                    <a:pt x="740" y="1754"/>
                  </a:cubicBezTo>
                  <a:lnTo>
                    <a:pt x="850" y="1754"/>
                  </a:lnTo>
                  <a:cubicBezTo>
                    <a:pt x="880" y="1709"/>
                    <a:pt x="883" y="1692"/>
                    <a:pt x="930" y="1656"/>
                  </a:cubicBezTo>
                  <a:cubicBezTo>
                    <a:pt x="1000" y="1602"/>
                    <a:pt x="1081" y="1572"/>
                    <a:pt x="1150" y="1521"/>
                  </a:cubicBezTo>
                  <a:cubicBezTo>
                    <a:pt x="1181" y="1498"/>
                    <a:pt x="1226" y="1467"/>
                    <a:pt x="1265" y="1458"/>
                  </a:cubicBezTo>
                  <a:cubicBezTo>
                    <a:pt x="1214" y="1554"/>
                    <a:pt x="1214" y="1572"/>
                    <a:pt x="1122" y="1628"/>
                  </a:cubicBezTo>
                  <a:lnTo>
                    <a:pt x="1049" y="1665"/>
                  </a:lnTo>
                  <a:cubicBezTo>
                    <a:pt x="1027" y="1678"/>
                    <a:pt x="1014" y="1691"/>
                    <a:pt x="988" y="1706"/>
                  </a:cubicBezTo>
                  <a:cubicBezTo>
                    <a:pt x="962" y="1722"/>
                    <a:pt x="943" y="1732"/>
                    <a:pt x="918" y="1746"/>
                  </a:cubicBezTo>
                  <a:cubicBezTo>
                    <a:pt x="744" y="1848"/>
                    <a:pt x="769" y="1780"/>
                    <a:pt x="658" y="1798"/>
                  </a:cubicBezTo>
                  <a:cubicBezTo>
                    <a:pt x="583" y="1810"/>
                    <a:pt x="579" y="1836"/>
                    <a:pt x="579" y="1898"/>
                  </a:cubicBezTo>
                  <a:cubicBezTo>
                    <a:pt x="579" y="1928"/>
                    <a:pt x="671" y="1995"/>
                    <a:pt x="692" y="2023"/>
                  </a:cubicBezTo>
                  <a:cubicBezTo>
                    <a:pt x="718" y="2059"/>
                    <a:pt x="664" y="2123"/>
                    <a:pt x="664" y="2237"/>
                  </a:cubicBezTo>
                  <a:cubicBezTo>
                    <a:pt x="664" y="2262"/>
                    <a:pt x="739" y="2337"/>
                    <a:pt x="762" y="2350"/>
                  </a:cubicBezTo>
                  <a:cubicBezTo>
                    <a:pt x="795" y="2368"/>
                    <a:pt x="812" y="2364"/>
                    <a:pt x="848" y="2374"/>
                  </a:cubicBezTo>
                  <a:cubicBezTo>
                    <a:pt x="895" y="2387"/>
                    <a:pt x="877" y="2404"/>
                    <a:pt x="918" y="2415"/>
                  </a:cubicBezTo>
                  <a:cubicBezTo>
                    <a:pt x="918" y="2482"/>
                    <a:pt x="893" y="2510"/>
                    <a:pt x="893" y="2677"/>
                  </a:cubicBezTo>
                  <a:cubicBezTo>
                    <a:pt x="893" y="2707"/>
                    <a:pt x="963" y="2775"/>
                    <a:pt x="1103" y="2684"/>
                  </a:cubicBezTo>
                  <a:cubicBezTo>
                    <a:pt x="1126" y="2669"/>
                    <a:pt x="1171" y="2629"/>
                    <a:pt x="1183" y="2604"/>
                  </a:cubicBezTo>
                  <a:cubicBezTo>
                    <a:pt x="1212" y="2540"/>
                    <a:pt x="1174" y="2425"/>
                    <a:pt x="1207" y="2339"/>
                  </a:cubicBezTo>
                  <a:cubicBezTo>
                    <a:pt x="1276" y="2153"/>
                    <a:pt x="1454" y="2482"/>
                    <a:pt x="1612" y="2482"/>
                  </a:cubicBezTo>
                  <a:cubicBezTo>
                    <a:pt x="1720" y="2482"/>
                    <a:pt x="1833" y="2340"/>
                    <a:pt x="1877" y="2265"/>
                  </a:cubicBezTo>
                  <a:cubicBezTo>
                    <a:pt x="1929" y="2179"/>
                    <a:pt x="2023" y="1992"/>
                    <a:pt x="2056" y="1894"/>
                  </a:cubicBezTo>
                  <a:cubicBezTo>
                    <a:pt x="2086" y="1807"/>
                    <a:pt x="2115" y="1781"/>
                    <a:pt x="2149" y="1630"/>
                  </a:cubicBezTo>
                  <a:lnTo>
                    <a:pt x="2175" y="1529"/>
                  </a:lnTo>
                  <a:cubicBezTo>
                    <a:pt x="2179" y="1510"/>
                    <a:pt x="2184" y="1501"/>
                    <a:pt x="2189" y="1484"/>
                  </a:cubicBezTo>
                  <a:cubicBezTo>
                    <a:pt x="2208" y="1426"/>
                    <a:pt x="2202" y="1341"/>
                    <a:pt x="2227" y="1277"/>
                  </a:cubicBezTo>
                  <a:cubicBezTo>
                    <a:pt x="2260" y="1189"/>
                    <a:pt x="2302" y="1157"/>
                    <a:pt x="2199" y="1058"/>
                  </a:cubicBezTo>
                  <a:cubicBezTo>
                    <a:pt x="2177" y="1036"/>
                    <a:pt x="2048" y="950"/>
                    <a:pt x="2024" y="945"/>
                  </a:cubicBezTo>
                  <a:cubicBezTo>
                    <a:pt x="1993" y="938"/>
                    <a:pt x="1965" y="939"/>
                    <a:pt x="1934" y="932"/>
                  </a:cubicBezTo>
                  <a:cubicBezTo>
                    <a:pt x="1873" y="919"/>
                    <a:pt x="1805" y="899"/>
                    <a:pt x="1731" y="899"/>
                  </a:cubicBezTo>
                  <a:cubicBezTo>
                    <a:pt x="1626" y="899"/>
                    <a:pt x="1547" y="941"/>
                    <a:pt x="1358" y="941"/>
                  </a:cubicBezTo>
                  <a:cubicBezTo>
                    <a:pt x="1316" y="941"/>
                    <a:pt x="1320" y="934"/>
                    <a:pt x="1282" y="933"/>
                  </a:cubicBezTo>
                  <a:cubicBezTo>
                    <a:pt x="1282" y="859"/>
                    <a:pt x="1262" y="813"/>
                    <a:pt x="1351" y="757"/>
                  </a:cubicBezTo>
                  <a:lnTo>
                    <a:pt x="1553" y="636"/>
                  </a:lnTo>
                  <a:cubicBezTo>
                    <a:pt x="1593" y="610"/>
                    <a:pt x="1589" y="605"/>
                    <a:pt x="1637" y="586"/>
                  </a:cubicBezTo>
                  <a:cubicBezTo>
                    <a:pt x="1650" y="580"/>
                    <a:pt x="1668" y="571"/>
                    <a:pt x="1683" y="563"/>
                  </a:cubicBezTo>
                  <a:cubicBezTo>
                    <a:pt x="1786" y="506"/>
                    <a:pt x="1790" y="441"/>
                    <a:pt x="1790" y="332"/>
                  </a:cubicBezTo>
                  <a:cubicBezTo>
                    <a:pt x="1790" y="213"/>
                    <a:pt x="1724" y="96"/>
                    <a:pt x="1633" y="40"/>
                  </a:cubicBezTo>
                  <a:lnTo>
                    <a:pt x="1617" y="30"/>
                  </a:lnTo>
                  <a:cubicBezTo>
                    <a:pt x="1567" y="0"/>
                    <a:pt x="1502" y="18"/>
                    <a:pt x="1502"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nvGrpSpPr>
            <p:cNvPr id="115" name="组合 114">
              <a:extLst>
                <a:ext uri="{FF2B5EF4-FFF2-40B4-BE49-F238E27FC236}">
                  <a16:creationId xmlns:a16="http://schemas.microsoft.com/office/drawing/2014/main" id="{3C0611B7-1229-42BC-8D22-C2C90F67ED90}"/>
                </a:ext>
              </a:extLst>
            </p:cNvPr>
            <p:cNvGrpSpPr/>
            <p:nvPr/>
          </p:nvGrpSpPr>
          <p:grpSpPr>
            <a:xfrm>
              <a:off x="7683654" y="5211762"/>
              <a:ext cx="777721" cy="795133"/>
              <a:chOff x="8128154" y="5211762"/>
              <a:chExt cx="777721" cy="795133"/>
            </a:xfrm>
            <a:grpFill/>
          </p:grpSpPr>
          <p:sp>
            <p:nvSpPr>
              <p:cNvPr id="119" name="Freeform 34">
                <a:extLst>
                  <a:ext uri="{FF2B5EF4-FFF2-40B4-BE49-F238E27FC236}">
                    <a16:creationId xmlns:a16="http://schemas.microsoft.com/office/drawing/2014/main" id="{3A18D5FC-6599-4C8A-A773-EB6BDB766F2A}"/>
                  </a:ext>
                </a:extLst>
              </p:cNvPr>
              <p:cNvSpPr>
                <a:spLocks noEditPoints="1"/>
              </p:cNvSpPr>
              <p:nvPr/>
            </p:nvSpPr>
            <p:spPr bwMode="auto">
              <a:xfrm>
                <a:off x="8128154" y="5211762"/>
                <a:ext cx="777721" cy="644232"/>
              </a:xfrm>
              <a:custGeom>
                <a:avLst/>
                <a:gdLst>
                  <a:gd name="T0" fmla="*/ 1651 w 2752"/>
                  <a:gd name="T1" fmla="*/ 1193 h 2259"/>
                  <a:gd name="T2" fmla="*/ 1795 w 2752"/>
                  <a:gd name="T3" fmla="*/ 939 h 2259"/>
                  <a:gd name="T4" fmla="*/ 1758 w 2752"/>
                  <a:gd name="T5" fmla="*/ 1045 h 2259"/>
                  <a:gd name="T6" fmla="*/ 1728 w 2752"/>
                  <a:gd name="T7" fmla="*/ 1184 h 2259"/>
                  <a:gd name="T8" fmla="*/ 2752 w 2752"/>
                  <a:gd name="T9" fmla="*/ 1370 h 2259"/>
                  <a:gd name="T10" fmla="*/ 2252 w 2752"/>
                  <a:gd name="T11" fmla="*/ 1498 h 2259"/>
                  <a:gd name="T12" fmla="*/ 1965 w 2752"/>
                  <a:gd name="T13" fmla="*/ 1396 h 2259"/>
                  <a:gd name="T14" fmla="*/ 2405 w 2752"/>
                  <a:gd name="T15" fmla="*/ 1303 h 2259"/>
                  <a:gd name="T16" fmla="*/ 1880 w 2752"/>
                  <a:gd name="T17" fmla="*/ 1286 h 2259"/>
                  <a:gd name="T18" fmla="*/ 1753 w 2752"/>
                  <a:gd name="T19" fmla="*/ 1430 h 2259"/>
                  <a:gd name="T20" fmla="*/ 1448 w 2752"/>
                  <a:gd name="T21" fmla="*/ 1429 h 2259"/>
                  <a:gd name="T22" fmla="*/ 1169 w 2752"/>
                  <a:gd name="T23" fmla="*/ 1480 h 2259"/>
                  <a:gd name="T24" fmla="*/ 911 w 2752"/>
                  <a:gd name="T25" fmla="*/ 1646 h 2259"/>
                  <a:gd name="T26" fmla="*/ 780 w 2752"/>
                  <a:gd name="T27" fmla="*/ 1726 h 2259"/>
                  <a:gd name="T28" fmla="*/ 518 w 2752"/>
                  <a:gd name="T29" fmla="*/ 1998 h 2259"/>
                  <a:gd name="T30" fmla="*/ 263 w 2752"/>
                  <a:gd name="T31" fmla="*/ 2259 h 2259"/>
                  <a:gd name="T32" fmla="*/ 0 w 2752"/>
                  <a:gd name="T33" fmla="*/ 2031 h 2259"/>
                  <a:gd name="T34" fmla="*/ 81 w 2752"/>
                  <a:gd name="T35" fmla="*/ 1781 h 2259"/>
                  <a:gd name="T36" fmla="*/ 314 w 2752"/>
                  <a:gd name="T37" fmla="*/ 1599 h 2259"/>
                  <a:gd name="T38" fmla="*/ 544 w 2752"/>
                  <a:gd name="T39" fmla="*/ 1685 h 2259"/>
                  <a:gd name="T40" fmla="*/ 763 w 2752"/>
                  <a:gd name="T41" fmla="*/ 1548 h 2259"/>
                  <a:gd name="T42" fmla="*/ 931 w 2752"/>
                  <a:gd name="T43" fmla="*/ 1480 h 2259"/>
                  <a:gd name="T44" fmla="*/ 1135 w 2752"/>
                  <a:gd name="T45" fmla="*/ 1447 h 2259"/>
                  <a:gd name="T46" fmla="*/ 1262 w 2752"/>
                  <a:gd name="T47" fmla="*/ 1396 h 2259"/>
                  <a:gd name="T48" fmla="*/ 1381 w 2752"/>
                  <a:gd name="T49" fmla="*/ 1345 h 2259"/>
                  <a:gd name="T50" fmla="*/ 1482 w 2752"/>
                  <a:gd name="T51" fmla="*/ 1133 h 2259"/>
                  <a:gd name="T52" fmla="*/ 1423 w 2752"/>
                  <a:gd name="T53" fmla="*/ 1226 h 2259"/>
                  <a:gd name="T54" fmla="*/ 1326 w 2752"/>
                  <a:gd name="T55" fmla="*/ 1151 h 2259"/>
                  <a:gd name="T56" fmla="*/ 1351 w 2752"/>
                  <a:gd name="T57" fmla="*/ 866 h 2259"/>
                  <a:gd name="T58" fmla="*/ 1541 w 2752"/>
                  <a:gd name="T59" fmla="*/ 845 h 2259"/>
                  <a:gd name="T60" fmla="*/ 1635 w 2752"/>
                  <a:gd name="T61" fmla="*/ 727 h 2259"/>
                  <a:gd name="T62" fmla="*/ 1582 w 2752"/>
                  <a:gd name="T63" fmla="*/ 538 h 2259"/>
                  <a:gd name="T64" fmla="*/ 1406 w 2752"/>
                  <a:gd name="T65" fmla="*/ 685 h 2259"/>
                  <a:gd name="T66" fmla="*/ 1262 w 2752"/>
                  <a:gd name="T67" fmla="*/ 1134 h 2259"/>
                  <a:gd name="T68" fmla="*/ 1177 w 2752"/>
                  <a:gd name="T69" fmla="*/ 1311 h 2259"/>
                  <a:gd name="T70" fmla="*/ 1135 w 2752"/>
                  <a:gd name="T71" fmla="*/ 1133 h 2259"/>
                  <a:gd name="T72" fmla="*/ 1008 w 2752"/>
                  <a:gd name="T73" fmla="*/ 1387 h 2259"/>
                  <a:gd name="T74" fmla="*/ 788 w 2752"/>
                  <a:gd name="T75" fmla="*/ 1218 h 2259"/>
                  <a:gd name="T76" fmla="*/ 915 w 2752"/>
                  <a:gd name="T77" fmla="*/ 888 h 2259"/>
                  <a:gd name="T78" fmla="*/ 1101 w 2752"/>
                  <a:gd name="T79" fmla="*/ 659 h 2259"/>
                  <a:gd name="T80" fmla="*/ 1067 w 2752"/>
                  <a:gd name="T81" fmla="*/ 337 h 2259"/>
                  <a:gd name="T82" fmla="*/ 1389 w 2752"/>
                  <a:gd name="T83" fmla="*/ 617 h 2259"/>
                  <a:gd name="T84" fmla="*/ 1618 w 2752"/>
                  <a:gd name="T85" fmla="*/ 337 h 2259"/>
                  <a:gd name="T86" fmla="*/ 1767 w 2752"/>
                  <a:gd name="T87" fmla="*/ 21 h 2259"/>
                  <a:gd name="T88" fmla="*/ 1814 w 2752"/>
                  <a:gd name="T89" fmla="*/ 331 h 2259"/>
                  <a:gd name="T90" fmla="*/ 1849 w 2752"/>
                  <a:gd name="T91" fmla="*/ 552 h 2259"/>
                  <a:gd name="T92" fmla="*/ 1990 w 2752"/>
                  <a:gd name="T93" fmla="*/ 329 h 2259"/>
                  <a:gd name="T94" fmla="*/ 2192 w 2752"/>
                  <a:gd name="T95" fmla="*/ 211 h 2259"/>
                  <a:gd name="T96" fmla="*/ 2021 w 2752"/>
                  <a:gd name="T97" fmla="*/ 783 h 2259"/>
                  <a:gd name="T98" fmla="*/ 1922 w 2752"/>
                  <a:gd name="T99" fmla="*/ 1057 h 2259"/>
                  <a:gd name="T100" fmla="*/ 2372 w 2752"/>
                  <a:gd name="T101" fmla="*/ 1115 h 2259"/>
                  <a:gd name="T102" fmla="*/ 2491 w 2752"/>
                  <a:gd name="T103" fmla="*/ 1152 h 2259"/>
                  <a:gd name="T104" fmla="*/ 2615 w 2752"/>
                  <a:gd name="T105" fmla="*/ 1178 h 2259"/>
                  <a:gd name="T106" fmla="*/ 2752 w 2752"/>
                  <a:gd name="T107" fmla="*/ 1349 h 2259"/>
                  <a:gd name="T108" fmla="*/ 1592 w 2752"/>
                  <a:gd name="T109" fmla="*/ 1049 h 2259"/>
                  <a:gd name="T110" fmla="*/ 1540 w 2752"/>
                  <a:gd name="T111" fmla="*/ 954 h 2259"/>
                  <a:gd name="T112" fmla="*/ 1609 w 2752"/>
                  <a:gd name="T113" fmla="*/ 922 h 2259"/>
                  <a:gd name="T114" fmla="*/ 1863 w 2752"/>
                  <a:gd name="T115" fmla="*/ 820 h 2259"/>
                  <a:gd name="T116" fmla="*/ 1838 w 2752"/>
                  <a:gd name="T117" fmla="*/ 693 h 2259"/>
                  <a:gd name="T118" fmla="*/ 1863 w 2752"/>
                  <a:gd name="T119" fmla="*/ 820 h 2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52" h="2259">
                    <a:moveTo>
                      <a:pt x="1728" y="1184"/>
                    </a:moveTo>
                    <a:cubicBezTo>
                      <a:pt x="1690" y="1184"/>
                      <a:pt x="1678" y="1180"/>
                      <a:pt x="1651" y="1193"/>
                    </a:cubicBezTo>
                    <a:cubicBezTo>
                      <a:pt x="1651" y="1141"/>
                      <a:pt x="1646" y="1151"/>
                      <a:pt x="1674" y="1122"/>
                    </a:cubicBezTo>
                    <a:cubicBezTo>
                      <a:pt x="1794" y="1002"/>
                      <a:pt x="1745" y="952"/>
                      <a:pt x="1795" y="939"/>
                    </a:cubicBezTo>
                    <a:cubicBezTo>
                      <a:pt x="1796" y="972"/>
                      <a:pt x="1809" y="981"/>
                      <a:pt x="1799" y="1002"/>
                    </a:cubicBezTo>
                    <a:cubicBezTo>
                      <a:pt x="1788" y="1025"/>
                      <a:pt x="1773" y="1009"/>
                      <a:pt x="1758" y="1045"/>
                    </a:cubicBezTo>
                    <a:cubicBezTo>
                      <a:pt x="1747" y="1073"/>
                      <a:pt x="1756" y="1095"/>
                      <a:pt x="1753" y="1125"/>
                    </a:cubicBezTo>
                    <a:cubicBezTo>
                      <a:pt x="1748" y="1177"/>
                      <a:pt x="1740" y="1139"/>
                      <a:pt x="1728" y="1184"/>
                    </a:cubicBezTo>
                    <a:close/>
                    <a:moveTo>
                      <a:pt x="2752" y="1349"/>
                    </a:moveTo>
                    <a:lnTo>
                      <a:pt x="2752" y="1370"/>
                    </a:lnTo>
                    <a:cubicBezTo>
                      <a:pt x="2749" y="1398"/>
                      <a:pt x="2729" y="1424"/>
                      <a:pt x="2686" y="1448"/>
                    </a:cubicBezTo>
                    <a:cubicBezTo>
                      <a:pt x="2529" y="1535"/>
                      <a:pt x="2421" y="1512"/>
                      <a:pt x="2252" y="1498"/>
                    </a:cubicBezTo>
                    <a:cubicBezTo>
                      <a:pt x="2153" y="1489"/>
                      <a:pt x="2076" y="1534"/>
                      <a:pt x="1965" y="1480"/>
                    </a:cubicBezTo>
                    <a:lnTo>
                      <a:pt x="1965" y="1396"/>
                    </a:lnTo>
                    <a:cubicBezTo>
                      <a:pt x="2044" y="1389"/>
                      <a:pt x="2121" y="1370"/>
                      <a:pt x="2210" y="1370"/>
                    </a:cubicBezTo>
                    <a:cubicBezTo>
                      <a:pt x="2286" y="1371"/>
                      <a:pt x="2369" y="1371"/>
                      <a:pt x="2405" y="1303"/>
                    </a:cubicBezTo>
                    <a:cubicBezTo>
                      <a:pt x="2343" y="1210"/>
                      <a:pt x="2133" y="1231"/>
                      <a:pt x="2029" y="1248"/>
                    </a:cubicBezTo>
                    <a:cubicBezTo>
                      <a:pt x="1977" y="1256"/>
                      <a:pt x="1916" y="1283"/>
                      <a:pt x="1880" y="1286"/>
                    </a:cubicBezTo>
                    <a:cubicBezTo>
                      <a:pt x="1874" y="1364"/>
                      <a:pt x="1860" y="1372"/>
                      <a:pt x="1829" y="1430"/>
                    </a:cubicBezTo>
                    <a:lnTo>
                      <a:pt x="1753" y="1430"/>
                    </a:lnTo>
                    <a:cubicBezTo>
                      <a:pt x="1740" y="1380"/>
                      <a:pt x="1634" y="1350"/>
                      <a:pt x="1561" y="1398"/>
                    </a:cubicBezTo>
                    <a:cubicBezTo>
                      <a:pt x="1532" y="1417"/>
                      <a:pt x="1512" y="1410"/>
                      <a:pt x="1448" y="1429"/>
                    </a:cubicBezTo>
                    <a:cubicBezTo>
                      <a:pt x="1402" y="1442"/>
                      <a:pt x="1359" y="1438"/>
                      <a:pt x="1313" y="1438"/>
                    </a:cubicBezTo>
                    <a:cubicBezTo>
                      <a:pt x="1298" y="1495"/>
                      <a:pt x="1239" y="1480"/>
                      <a:pt x="1169" y="1480"/>
                    </a:cubicBezTo>
                    <a:cubicBezTo>
                      <a:pt x="1150" y="1562"/>
                      <a:pt x="1109" y="1526"/>
                      <a:pt x="1042" y="1565"/>
                    </a:cubicBezTo>
                    <a:cubicBezTo>
                      <a:pt x="998" y="1591"/>
                      <a:pt x="957" y="1618"/>
                      <a:pt x="911" y="1646"/>
                    </a:cubicBezTo>
                    <a:cubicBezTo>
                      <a:pt x="885" y="1662"/>
                      <a:pt x="869" y="1671"/>
                      <a:pt x="842" y="1687"/>
                    </a:cubicBezTo>
                    <a:cubicBezTo>
                      <a:pt x="817" y="1703"/>
                      <a:pt x="805" y="1713"/>
                      <a:pt x="780" y="1726"/>
                    </a:cubicBezTo>
                    <a:cubicBezTo>
                      <a:pt x="727" y="1753"/>
                      <a:pt x="696" y="1770"/>
                      <a:pt x="648" y="1807"/>
                    </a:cubicBezTo>
                    <a:cubicBezTo>
                      <a:pt x="586" y="1854"/>
                      <a:pt x="564" y="1937"/>
                      <a:pt x="518" y="1998"/>
                    </a:cubicBezTo>
                    <a:cubicBezTo>
                      <a:pt x="463" y="2072"/>
                      <a:pt x="490" y="2060"/>
                      <a:pt x="464" y="2105"/>
                    </a:cubicBezTo>
                    <a:cubicBezTo>
                      <a:pt x="418" y="2185"/>
                      <a:pt x="374" y="2259"/>
                      <a:pt x="263" y="2259"/>
                    </a:cubicBezTo>
                    <a:cubicBezTo>
                      <a:pt x="171" y="2259"/>
                      <a:pt x="130" y="2237"/>
                      <a:pt x="90" y="2170"/>
                    </a:cubicBezTo>
                    <a:cubicBezTo>
                      <a:pt x="66" y="2129"/>
                      <a:pt x="0" y="2071"/>
                      <a:pt x="0" y="2031"/>
                    </a:cubicBezTo>
                    <a:cubicBezTo>
                      <a:pt x="0" y="1981"/>
                      <a:pt x="7" y="1918"/>
                      <a:pt x="23" y="1876"/>
                    </a:cubicBezTo>
                    <a:cubicBezTo>
                      <a:pt x="37" y="1839"/>
                      <a:pt x="61" y="1811"/>
                      <a:pt x="81" y="1781"/>
                    </a:cubicBezTo>
                    <a:lnTo>
                      <a:pt x="195" y="1599"/>
                    </a:lnTo>
                    <a:lnTo>
                      <a:pt x="314" y="1599"/>
                    </a:lnTo>
                    <a:cubicBezTo>
                      <a:pt x="320" y="1622"/>
                      <a:pt x="344" y="1660"/>
                      <a:pt x="359" y="1680"/>
                    </a:cubicBezTo>
                    <a:cubicBezTo>
                      <a:pt x="404" y="1740"/>
                      <a:pt x="493" y="1742"/>
                      <a:pt x="544" y="1685"/>
                    </a:cubicBezTo>
                    <a:cubicBezTo>
                      <a:pt x="568" y="1658"/>
                      <a:pt x="563" y="1644"/>
                      <a:pt x="607" y="1629"/>
                    </a:cubicBezTo>
                    <a:cubicBezTo>
                      <a:pt x="666" y="1610"/>
                      <a:pt x="710" y="1576"/>
                      <a:pt x="763" y="1548"/>
                    </a:cubicBezTo>
                    <a:cubicBezTo>
                      <a:pt x="795" y="1531"/>
                      <a:pt x="820" y="1536"/>
                      <a:pt x="853" y="1520"/>
                    </a:cubicBezTo>
                    <a:cubicBezTo>
                      <a:pt x="886" y="1505"/>
                      <a:pt x="890" y="1491"/>
                      <a:pt x="931" y="1480"/>
                    </a:cubicBezTo>
                    <a:cubicBezTo>
                      <a:pt x="951" y="1474"/>
                      <a:pt x="958" y="1475"/>
                      <a:pt x="983" y="1472"/>
                    </a:cubicBezTo>
                    <a:cubicBezTo>
                      <a:pt x="1057" y="1464"/>
                      <a:pt x="1021" y="1447"/>
                      <a:pt x="1135" y="1447"/>
                    </a:cubicBezTo>
                    <a:cubicBezTo>
                      <a:pt x="1137" y="1418"/>
                      <a:pt x="1141" y="1416"/>
                      <a:pt x="1152" y="1396"/>
                    </a:cubicBezTo>
                    <a:lnTo>
                      <a:pt x="1262" y="1396"/>
                    </a:lnTo>
                    <a:cubicBezTo>
                      <a:pt x="1264" y="1367"/>
                      <a:pt x="1268" y="1365"/>
                      <a:pt x="1279" y="1345"/>
                    </a:cubicBezTo>
                    <a:lnTo>
                      <a:pt x="1381" y="1345"/>
                    </a:lnTo>
                    <a:cubicBezTo>
                      <a:pt x="1414" y="1282"/>
                      <a:pt x="1429" y="1260"/>
                      <a:pt x="1524" y="1260"/>
                    </a:cubicBezTo>
                    <a:cubicBezTo>
                      <a:pt x="1498" y="1210"/>
                      <a:pt x="1496" y="1195"/>
                      <a:pt x="1482" y="1133"/>
                    </a:cubicBezTo>
                    <a:lnTo>
                      <a:pt x="1423" y="1133"/>
                    </a:lnTo>
                    <a:lnTo>
                      <a:pt x="1423" y="1226"/>
                    </a:lnTo>
                    <a:lnTo>
                      <a:pt x="1338" y="1226"/>
                    </a:lnTo>
                    <a:cubicBezTo>
                      <a:pt x="1336" y="1201"/>
                      <a:pt x="1324" y="1169"/>
                      <a:pt x="1326" y="1151"/>
                    </a:cubicBezTo>
                    <a:cubicBezTo>
                      <a:pt x="1333" y="1083"/>
                      <a:pt x="1345" y="1194"/>
                      <a:pt x="1346" y="913"/>
                    </a:cubicBezTo>
                    <a:cubicBezTo>
                      <a:pt x="1346" y="892"/>
                      <a:pt x="1345" y="885"/>
                      <a:pt x="1351" y="866"/>
                    </a:cubicBezTo>
                    <a:lnTo>
                      <a:pt x="1364" y="838"/>
                    </a:lnTo>
                    <a:cubicBezTo>
                      <a:pt x="1414" y="762"/>
                      <a:pt x="1489" y="841"/>
                      <a:pt x="1541" y="845"/>
                    </a:cubicBezTo>
                    <a:cubicBezTo>
                      <a:pt x="1543" y="795"/>
                      <a:pt x="1565" y="773"/>
                      <a:pt x="1575" y="727"/>
                    </a:cubicBezTo>
                    <a:lnTo>
                      <a:pt x="1635" y="727"/>
                    </a:lnTo>
                    <a:lnTo>
                      <a:pt x="1636" y="618"/>
                    </a:lnTo>
                    <a:cubicBezTo>
                      <a:pt x="1642" y="566"/>
                      <a:pt x="1666" y="484"/>
                      <a:pt x="1582" y="538"/>
                    </a:cubicBezTo>
                    <a:cubicBezTo>
                      <a:pt x="1512" y="584"/>
                      <a:pt x="1495" y="651"/>
                      <a:pt x="1406" y="651"/>
                    </a:cubicBezTo>
                    <a:lnTo>
                      <a:pt x="1406" y="685"/>
                    </a:lnTo>
                    <a:cubicBezTo>
                      <a:pt x="1406" y="754"/>
                      <a:pt x="1270" y="828"/>
                      <a:pt x="1262" y="939"/>
                    </a:cubicBezTo>
                    <a:cubicBezTo>
                      <a:pt x="1258" y="1000"/>
                      <a:pt x="1264" y="1071"/>
                      <a:pt x="1262" y="1134"/>
                    </a:cubicBezTo>
                    <a:cubicBezTo>
                      <a:pt x="1261" y="1186"/>
                      <a:pt x="1246" y="1261"/>
                      <a:pt x="1245" y="1311"/>
                    </a:cubicBezTo>
                    <a:lnTo>
                      <a:pt x="1177" y="1311"/>
                    </a:lnTo>
                    <a:cubicBezTo>
                      <a:pt x="1169" y="1274"/>
                      <a:pt x="1159" y="1265"/>
                      <a:pt x="1152" y="1227"/>
                    </a:cubicBezTo>
                    <a:cubicBezTo>
                      <a:pt x="1146" y="1194"/>
                      <a:pt x="1142" y="1164"/>
                      <a:pt x="1135" y="1133"/>
                    </a:cubicBezTo>
                    <a:cubicBezTo>
                      <a:pt x="1097" y="1154"/>
                      <a:pt x="1106" y="1143"/>
                      <a:pt x="1089" y="1189"/>
                    </a:cubicBezTo>
                    <a:cubicBezTo>
                      <a:pt x="1064" y="1254"/>
                      <a:pt x="1023" y="1321"/>
                      <a:pt x="1008" y="1387"/>
                    </a:cubicBezTo>
                    <a:cubicBezTo>
                      <a:pt x="946" y="1387"/>
                      <a:pt x="897" y="1393"/>
                      <a:pt x="857" y="1344"/>
                    </a:cubicBezTo>
                    <a:cubicBezTo>
                      <a:pt x="838" y="1321"/>
                      <a:pt x="788" y="1254"/>
                      <a:pt x="788" y="1218"/>
                    </a:cubicBezTo>
                    <a:cubicBezTo>
                      <a:pt x="788" y="1082"/>
                      <a:pt x="852" y="1144"/>
                      <a:pt x="863" y="1039"/>
                    </a:cubicBezTo>
                    <a:cubicBezTo>
                      <a:pt x="870" y="984"/>
                      <a:pt x="855" y="888"/>
                      <a:pt x="915" y="888"/>
                    </a:cubicBezTo>
                    <a:cubicBezTo>
                      <a:pt x="970" y="888"/>
                      <a:pt x="998" y="911"/>
                      <a:pt x="1042" y="922"/>
                    </a:cubicBezTo>
                    <a:cubicBezTo>
                      <a:pt x="1151" y="849"/>
                      <a:pt x="1110" y="799"/>
                      <a:pt x="1101" y="659"/>
                    </a:cubicBezTo>
                    <a:cubicBezTo>
                      <a:pt x="1098" y="606"/>
                      <a:pt x="1089" y="550"/>
                      <a:pt x="1084" y="498"/>
                    </a:cubicBezTo>
                    <a:cubicBezTo>
                      <a:pt x="1080" y="449"/>
                      <a:pt x="1068" y="383"/>
                      <a:pt x="1067" y="337"/>
                    </a:cubicBezTo>
                    <a:cubicBezTo>
                      <a:pt x="1105" y="317"/>
                      <a:pt x="1264" y="143"/>
                      <a:pt x="1313" y="430"/>
                    </a:cubicBezTo>
                    <a:cubicBezTo>
                      <a:pt x="1326" y="509"/>
                      <a:pt x="1307" y="615"/>
                      <a:pt x="1389" y="617"/>
                    </a:cubicBezTo>
                    <a:cubicBezTo>
                      <a:pt x="1394" y="555"/>
                      <a:pt x="1433" y="500"/>
                      <a:pt x="1499" y="498"/>
                    </a:cubicBezTo>
                    <a:cubicBezTo>
                      <a:pt x="1516" y="426"/>
                      <a:pt x="1540" y="356"/>
                      <a:pt x="1618" y="337"/>
                    </a:cubicBezTo>
                    <a:cubicBezTo>
                      <a:pt x="1618" y="193"/>
                      <a:pt x="1655" y="196"/>
                      <a:pt x="1722" y="111"/>
                    </a:cubicBezTo>
                    <a:cubicBezTo>
                      <a:pt x="1750" y="75"/>
                      <a:pt x="1714" y="35"/>
                      <a:pt x="1767" y="21"/>
                    </a:cubicBezTo>
                    <a:cubicBezTo>
                      <a:pt x="1843" y="0"/>
                      <a:pt x="1885" y="50"/>
                      <a:pt x="1948" y="83"/>
                    </a:cubicBezTo>
                    <a:cubicBezTo>
                      <a:pt x="1944" y="240"/>
                      <a:pt x="1908" y="245"/>
                      <a:pt x="1814" y="331"/>
                    </a:cubicBezTo>
                    <a:cubicBezTo>
                      <a:pt x="1697" y="439"/>
                      <a:pt x="1770" y="464"/>
                      <a:pt x="1770" y="617"/>
                    </a:cubicBezTo>
                    <a:lnTo>
                      <a:pt x="1849" y="552"/>
                    </a:lnTo>
                    <a:cubicBezTo>
                      <a:pt x="1878" y="516"/>
                      <a:pt x="1907" y="498"/>
                      <a:pt x="1956" y="498"/>
                    </a:cubicBezTo>
                    <a:cubicBezTo>
                      <a:pt x="1956" y="393"/>
                      <a:pt x="1944" y="418"/>
                      <a:pt x="1990" y="329"/>
                    </a:cubicBezTo>
                    <a:cubicBezTo>
                      <a:pt x="2025" y="262"/>
                      <a:pt x="2031" y="206"/>
                      <a:pt x="2123" y="190"/>
                    </a:cubicBezTo>
                    <a:cubicBezTo>
                      <a:pt x="2162" y="183"/>
                      <a:pt x="2171" y="190"/>
                      <a:pt x="2192" y="211"/>
                    </a:cubicBezTo>
                    <a:cubicBezTo>
                      <a:pt x="2251" y="271"/>
                      <a:pt x="2325" y="422"/>
                      <a:pt x="2216" y="479"/>
                    </a:cubicBezTo>
                    <a:cubicBezTo>
                      <a:pt x="1964" y="611"/>
                      <a:pt x="2076" y="697"/>
                      <a:pt x="2021" y="783"/>
                    </a:cubicBezTo>
                    <a:cubicBezTo>
                      <a:pt x="1988" y="835"/>
                      <a:pt x="1988" y="782"/>
                      <a:pt x="1981" y="870"/>
                    </a:cubicBezTo>
                    <a:cubicBezTo>
                      <a:pt x="1975" y="942"/>
                      <a:pt x="1922" y="981"/>
                      <a:pt x="1922" y="1057"/>
                    </a:cubicBezTo>
                    <a:cubicBezTo>
                      <a:pt x="1922" y="1133"/>
                      <a:pt x="2037" y="1099"/>
                      <a:pt x="2109" y="1099"/>
                    </a:cubicBezTo>
                    <a:cubicBezTo>
                      <a:pt x="2195" y="1099"/>
                      <a:pt x="2292" y="1102"/>
                      <a:pt x="2372" y="1115"/>
                    </a:cubicBezTo>
                    <a:cubicBezTo>
                      <a:pt x="2401" y="1120"/>
                      <a:pt x="2417" y="1121"/>
                      <a:pt x="2441" y="1131"/>
                    </a:cubicBezTo>
                    <a:cubicBezTo>
                      <a:pt x="2459" y="1138"/>
                      <a:pt x="2474" y="1150"/>
                      <a:pt x="2491" y="1152"/>
                    </a:cubicBezTo>
                    <a:cubicBezTo>
                      <a:pt x="2518" y="1156"/>
                      <a:pt x="2511" y="1144"/>
                      <a:pt x="2555" y="1161"/>
                    </a:cubicBezTo>
                    <a:cubicBezTo>
                      <a:pt x="2583" y="1171"/>
                      <a:pt x="2583" y="1170"/>
                      <a:pt x="2615" y="1178"/>
                    </a:cubicBezTo>
                    <a:cubicBezTo>
                      <a:pt x="2657" y="1189"/>
                      <a:pt x="2675" y="1211"/>
                      <a:pt x="2700" y="1244"/>
                    </a:cubicBezTo>
                    <a:cubicBezTo>
                      <a:pt x="2728" y="1281"/>
                      <a:pt x="2748" y="1317"/>
                      <a:pt x="2752" y="1349"/>
                    </a:cubicBezTo>
                    <a:close/>
                    <a:moveTo>
                      <a:pt x="1592" y="998"/>
                    </a:moveTo>
                    <a:lnTo>
                      <a:pt x="1592" y="1049"/>
                    </a:lnTo>
                    <a:cubicBezTo>
                      <a:pt x="1548" y="1048"/>
                      <a:pt x="1508" y="1033"/>
                      <a:pt x="1508" y="989"/>
                    </a:cubicBezTo>
                    <a:cubicBezTo>
                      <a:pt x="1508" y="962"/>
                      <a:pt x="1526" y="969"/>
                      <a:pt x="1540" y="954"/>
                    </a:cubicBezTo>
                    <a:cubicBezTo>
                      <a:pt x="1554" y="939"/>
                      <a:pt x="1552" y="932"/>
                      <a:pt x="1558" y="905"/>
                    </a:cubicBezTo>
                    <a:cubicBezTo>
                      <a:pt x="1575" y="913"/>
                      <a:pt x="1589" y="917"/>
                      <a:pt x="1609" y="922"/>
                    </a:cubicBezTo>
                    <a:cubicBezTo>
                      <a:pt x="1602" y="952"/>
                      <a:pt x="1592" y="961"/>
                      <a:pt x="1592" y="998"/>
                    </a:cubicBezTo>
                    <a:close/>
                    <a:moveTo>
                      <a:pt x="1863" y="820"/>
                    </a:moveTo>
                    <a:cubicBezTo>
                      <a:pt x="1814" y="820"/>
                      <a:pt x="1798" y="815"/>
                      <a:pt x="1762" y="812"/>
                    </a:cubicBezTo>
                    <a:cubicBezTo>
                      <a:pt x="1764" y="719"/>
                      <a:pt x="1836" y="782"/>
                      <a:pt x="1838" y="693"/>
                    </a:cubicBezTo>
                    <a:cubicBezTo>
                      <a:pt x="1854" y="701"/>
                      <a:pt x="1883" y="708"/>
                      <a:pt x="1905" y="710"/>
                    </a:cubicBezTo>
                    <a:cubicBezTo>
                      <a:pt x="1902" y="756"/>
                      <a:pt x="1874" y="775"/>
                      <a:pt x="1863" y="8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0" name="Freeform 36">
                <a:extLst>
                  <a:ext uri="{FF2B5EF4-FFF2-40B4-BE49-F238E27FC236}">
                    <a16:creationId xmlns:a16="http://schemas.microsoft.com/office/drawing/2014/main" id="{23221C3A-53A5-4D9C-B057-AA45E5226DF5}"/>
                  </a:ext>
                </a:extLst>
              </p:cNvPr>
              <p:cNvSpPr>
                <a:spLocks/>
              </p:cNvSpPr>
              <p:nvPr/>
            </p:nvSpPr>
            <p:spPr bwMode="auto">
              <a:xfrm>
                <a:off x="8364179" y="5627708"/>
                <a:ext cx="381123" cy="379187"/>
              </a:xfrm>
              <a:custGeom>
                <a:avLst/>
                <a:gdLst>
                  <a:gd name="T0" fmla="*/ 224 w 1353"/>
                  <a:gd name="T1" fmla="*/ 424 h 1330"/>
                  <a:gd name="T2" fmla="*/ 406 w 1353"/>
                  <a:gd name="T3" fmla="*/ 335 h 1330"/>
                  <a:gd name="T4" fmla="*/ 491 w 1353"/>
                  <a:gd name="T5" fmla="*/ 285 h 1330"/>
                  <a:gd name="T6" fmla="*/ 656 w 1353"/>
                  <a:gd name="T7" fmla="*/ 254 h 1330"/>
                  <a:gd name="T8" fmla="*/ 552 w 1353"/>
                  <a:gd name="T9" fmla="*/ 320 h 1330"/>
                  <a:gd name="T10" fmla="*/ 497 w 1353"/>
                  <a:gd name="T11" fmla="*/ 383 h 1330"/>
                  <a:gd name="T12" fmla="*/ 496 w 1353"/>
                  <a:gd name="T13" fmla="*/ 542 h 1330"/>
                  <a:gd name="T14" fmla="*/ 313 w 1353"/>
                  <a:gd name="T15" fmla="*/ 597 h 1330"/>
                  <a:gd name="T16" fmla="*/ 97 w 1353"/>
                  <a:gd name="T17" fmla="*/ 551 h 1330"/>
                  <a:gd name="T18" fmla="*/ 78 w 1353"/>
                  <a:gd name="T19" fmla="*/ 747 h 1330"/>
                  <a:gd name="T20" fmla="*/ 266 w 1353"/>
                  <a:gd name="T21" fmla="*/ 898 h 1330"/>
                  <a:gd name="T22" fmla="*/ 586 w 1353"/>
                  <a:gd name="T23" fmla="*/ 860 h 1330"/>
                  <a:gd name="T24" fmla="*/ 527 w 1353"/>
                  <a:gd name="T25" fmla="*/ 1006 h 1330"/>
                  <a:gd name="T26" fmla="*/ 269 w 1353"/>
                  <a:gd name="T27" fmla="*/ 1133 h 1330"/>
                  <a:gd name="T28" fmla="*/ 4 w 1353"/>
                  <a:gd name="T29" fmla="*/ 1127 h 1330"/>
                  <a:gd name="T30" fmla="*/ 92 w 1353"/>
                  <a:gd name="T31" fmla="*/ 1216 h 1330"/>
                  <a:gd name="T32" fmla="*/ 162 w 1353"/>
                  <a:gd name="T33" fmla="*/ 1239 h 1330"/>
                  <a:gd name="T34" fmla="*/ 191 w 1353"/>
                  <a:gd name="T35" fmla="*/ 1253 h 1330"/>
                  <a:gd name="T36" fmla="*/ 272 w 1353"/>
                  <a:gd name="T37" fmla="*/ 1273 h 1330"/>
                  <a:gd name="T38" fmla="*/ 373 w 1353"/>
                  <a:gd name="T39" fmla="*/ 1298 h 1330"/>
                  <a:gd name="T40" fmla="*/ 588 w 1353"/>
                  <a:gd name="T41" fmla="*/ 1330 h 1330"/>
                  <a:gd name="T42" fmla="*/ 701 w 1353"/>
                  <a:gd name="T43" fmla="*/ 1282 h 1330"/>
                  <a:gd name="T44" fmla="*/ 771 w 1353"/>
                  <a:gd name="T45" fmla="*/ 1175 h 1330"/>
                  <a:gd name="T46" fmla="*/ 848 w 1353"/>
                  <a:gd name="T47" fmla="*/ 980 h 1330"/>
                  <a:gd name="T48" fmla="*/ 867 w 1353"/>
                  <a:gd name="T49" fmla="*/ 906 h 1330"/>
                  <a:gd name="T50" fmla="*/ 1104 w 1353"/>
                  <a:gd name="T51" fmla="*/ 635 h 1330"/>
                  <a:gd name="T52" fmla="*/ 1236 w 1353"/>
                  <a:gd name="T53" fmla="*/ 650 h 1330"/>
                  <a:gd name="T54" fmla="*/ 1301 w 1353"/>
                  <a:gd name="T55" fmla="*/ 464 h 1330"/>
                  <a:gd name="T56" fmla="*/ 1045 w 1353"/>
                  <a:gd name="T57" fmla="*/ 348 h 1330"/>
                  <a:gd name="T58" fmla="*/ 801 w 1353"/>
                  <a:gd name="T59" fmla="*/ 426 h 1330"/>
                  <a:gd name="T60" fmla="*/ 789 w 1353"/>
                  <a:gd name="T61" fmla="*/ 328 h 1330"/>
                  <a:gd name="T62" fmla="*/ 865 w 1353"/>
                  <a:gd name="T63" fmla="*/ 278 h 1330"/>
                  <a:gd name="T64" fmla="*/ 928 w 1353"/>
                  <a:gd name="T65" fmla="*/ 222 h 1330"/>
                  <a:gd name="T66" fmla="*/ 910 w 1353"/>
                  <a:gd name="T67" fmla="*/ 51 h 1330"/>
                  <a:gd name="T68" fmla="*/ 791 w 1353"/>
                  <a:gd name="T69" fmla="*/ 0 h 1330"/>
                  <a:gd name="T70" fmla="*/ 537 w 1353"/>
                  <a:gd name="T71" fmla="*/ 51 h 1330"/>
                  <a:gd name="T72" fmla="*/ 290 w 1353"/>
                  <a:gd name="T73" fmla="*/ 177 h 1330"/>
                  <a:gd name="T74" fmla="*/ 192 w 1353"/>
                  <a:gd name="T75" fmla="*/ 332 h 1330"/>
                  <a:gd name="T76" fmla="*/ 224 w 1353"/>
                  <a:gd name="T77" fmla="*/ 424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53" h="1330">
                    <a:moveTo>
                      <a:pt x="224" y="424"/>
                    </a:moveTo>
                    <a:cubicBezTo>
                      <a:pt x="314" y="416"/>
                      <a:pt x="324" y="385"/>
                      <a:pt x="406" y="335"/>
                    </a:cubicBezTo>
                    <a:cubicBezTo>
                      <a:pt x="438" y="317"/>
                      <a:pt x="459" y="304"/>
                      <a:pt x="491" y="285"/>
                    </a:cubicBezTo>
                    <a:cubicBezTo>
                      <a:pt x="588" y="225"/>
                      <a:pt x="614" y="254"/>
                      <a:pt x="656" y="254"/>
                    </a:cubicBezTo>
                    <a:cubicBezTo>
                      <a:pt x="654" y="323"/>
                      <a:pt x="646" y="286"/>
                      <a:pt x="552" y="320"/>
                    </a:cubicBezTo>
                    <a:cubicBezTo>
                      <a:pt x="516" y="333"/>
                      <a:pt x="506" y="337"/>
                      <a:pt x="497" y="383"/>
                    </a:cubicBezTo>
                    <a:cubicBezTo>
                      <a:pt x="480" y="466"/>
                      <a:pt x="485" y="467"/>
                      <a:pt x="496" y="542"/>
                    </a:cubicBezTo>
                    <a:cubicBezTo>
                      <a:pt x="428" y="558"/>
                      <a:pt x="395" y="589"/>
                      <a:pt x="313" y="597"/>
                    </a:cubicBezTo>
                    <a:cubicBezTo>
                      <a:pt x="220" y="605"/>
                      <a:pt x="234" y="551"/>
                      <a:pt x="97" y="551"/>
                    </a:cubicBezTo>
                    <a:cubicBezTo>
                      <a:pt x="10" y="551"/>
                      <a:pt x="0" y="649"/>
                      <a:pt x="78" y="747"/>
                    </a:cubicBezTo>
                    <a:cubicBezTo>
                      <a:pt x="103" y="778"/>
                      <a:pt x="226" y="898"/>
                      <a:pt x="266" y="898"/>
                    </a:cubicBezTo>
                    <a:cubicBezTo>
                      <a:pt x="408" y="898"/>
                      <a:pt x="597" y="749"/>
                      <a:pt x="586" y="860"/>
                    </a:cubicBezTo>
                    <a:cubicBezTo>
                      <a:pt x="575" y="968"/>
                      <a:pt x="564" y="969"/>
                      <a:pt x="527" y="1006"/>
                    </a:cubicBezTo>
                    <a:cubicBezTo>
                      <a:pt x="470" y="1062"/>
                      <a:pt x="381" y="1175"/>
                      <a:pt x="269" y="1133"/>
                    </a:cubicBezTo>
                    <a:cubicBezTo>
                      <a:pt x="243" y="1123"/>
                      <a:pt x="4" y="963"/>
                      <a:pt x="4" y="1127"/>
                    </a:cubicBezTo>
                    <a:cubicBezTo>
                      <a:pt x="4" y="1179"/>
                      <a:pt x="51" y="1201"/>
                      <a:pt x="92" y="1216"/>
                    </a:cubicBezTo>
                    <a:cubicBezTo>
                      <a:pt x="120" y="1227"/>
                      <a:pt x="136" y="1227"/>
                      <a:pt x="162" y="1239"/>
                    </a:cubicBezTo>
                    <a:lnTo>
                      <a:pt x="191" y="1253"/>
                    </a:lnTo>
                    <a:cubicBezTo>
                      <a:pt x="223" y="1263"/>
                      <a:pt x="218" y="1253"/>
                      <a:pt x="272" y="1273"/>
                    </a:cubicBezTo>
                    <a:lnTo>
                      <a:pt x="373" y="1298"/>
                    </a:lnTo>
                    <a:cubicBezTo>
                      <a:pt x="489" y="1319"/>
                      <a:pt x="418" y="1330"/>
                      <a:pt x="588" y="1330"/>
                    </a:cubicBezTo>
                    <a:cubicBezTo>
                      <a:pt x="604" y="1330"/>
                      <a:pt x="684" y="1300"/>
                      <a:pt x="701" y="1282"/>
                    </a:cubicBezTo>
                    <a:cubicBezTo>
                      <a:pt x="743" y="1238"/>
                      <a:pt x="743" y="1231"/>
                      <a:pt x="771" y="1175"/>
                    </a:cubicBezTo>
                    <a:cubicBezTo>
                      <a:pt x="802" y="1114"/>
                      <a:pt x="832" y="1048"/>
                      <a:pt x="848" y="980"/>
                    </a:cubicBezTo>
                    <a:cubicBezTo>
                      <a:pt x="858" y="939"/>
                      <a:pt x="867" y="930"/>
                      <a:pt x="867" y="906"/>
                    </a:cubicBezTo>
                    <a:cubicBezTo>
                      <a:pt x="867" y="706"/>
                      <a:pt x="786" y="635"/>
                      <a:pt x="1104" y="635"/>
                    </a:cubicBezTo>
                    <a:cubicBezTo>
                      <a:pt x="1156" y="635"/>
                      <a:pt x="1200" y="656"/>
                      <a:pt x="1236" y="650"/>
                    </a:cubicBezTo>
                    <a:cubicBezTo>
                      <a:pt x="1353" y="628"/>
                      <a:pt x="1334" y="509"/>
                      <a:pt x="1301" y="464"/>
                    </a:cubicBezTo>
                    <a:cubicBezTo>
                      <a:pt x="1262" y="410"/>
                      <a:pt x="1126" y="348"/>
                      <a:pt x="1045" y="348"/>
                    </a:cubicBezTo>
                    <a:cubicBezTo>
                      <a:pt x="796" y="348"/>
                      <a:pt x="865" y="402"/>
                      <a:pt x="801" y="426"/>
                    </a:cubicBezTo>
                    <a:cubicBezTo>
                      <a:pt x="745" y="447"/>
                      <a:pt x="723" y="391"/>
                      <a:pt x="789" y="328"/>
                    </a:cubicBezTo>
                    <a:cubicBezTo>
                      <a:pt x="820" y="298"/>
                      <a:pt x="836" y="302"/>
                      <a:pt x="865" y="278"/>
                    </a:cubicBezTo>
                    <a:cubicBezTo>
                      <a:pt x="890" y="257"/>
                      <a:pt x="900" y="244"/>
                      <a:pt x="928" y="222"/>
                    </a:cubicBezTo>
                    <a:cubicBezTo>
                      <a:pt x="1010" y="158"/>
                      <a:pt x="975" y="91"/>
                      <a:pt x="910" y="51"/>
                    </a:cubicBezTo>
                    <a:lnTo>
                      <a:pt x="791" y="0"/>
                    </a:lnTo>
                    <a:lnTo>
                      <a:pt x="537" y="51"/>
                    </a:lnTo>
                    <a:cubicBezTo>
                      <a:pt x="477" y="68"/>
                      <a:pt x="325" y="151"/>
                      <a:pt x="290" y="177"/>
                    </a:cubicBezTo>
                    <a:cubicBezTo>
                      <a:pt x="241" y="214"/>
                      <a:pt x="196" y="269"/>
                      <a:pt x="192" y="332"/>
                    </a:cubicBezTo>
                    <a:cubicBezTo>
                      <a:pt x="190" y="364"/>
                      <a:pt x="212" y="401"/>
                      <a:pt x="224" y="4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116" name="组合 115">
              <a:extLst>
                <a:ext uri="{FF2B5EF4-FFF2-40B4-BE49-F238E27FC236}">
                  <a16:creationId xmlns:a16="http://schemas.microsoft.com/office/drawing/2014/main" id="{FEA07D1C-D375-4F55-AB53-36D14C973F84}"/>
                </a:ext>
              </a:extLst>
            </p:cNvPr>
            <p:cNvGrpSpPr/>
            <p:nvPr/>
          </p:nvGrpSpPr>
          <p:grpSpPr>
            <a:xfrm>
              <a:off x="7088496" y="5329775"/>
              <a:ext cx="487527" cy="574585"/>
              <a:chOff x="7333022" y="5329775"/>
              <a:chExt cx="487527" cy="574585"/>
            </a:xfrm>
            <a:grpFill/>
          </p:grpSpPr>
          <p:sp>
            <p:nvSpPr>
              <p:cNvPr id="117" name="Freeform 35">
                <a:extLst>
                  <a:ext uri="{FF2B5EF4-FFF2-40B4-BE49-F238E27FC236}">
                    <a16:creationId xmlns:a16="http://schemas.microsoft.com/office/drawing/2014/main" id="{A9A466D3-4E69-4935-A6D4-7E1F07208B72}"/>
                  </a:ext>
                </a:extLst>
              </p:cNvPr>
              <p:cNvSpPr>
                <a:spLocks/>
              </p:cNvSpPr>
              <p:nvPr/>
            </p:nvSpPr>
            <p:spPr bwMode="auto">
              <a:xfrm>
                <a:off x="7333022" y="5329775"/>
                <a:ext cx="487527" cy="574585"/>
              </a:xfrm>
              <a:custGeom>
                <a:avLst/>
                <a:gdLst>
                  <a:gd name="T0" fmla="*/ 730 w 1729"/>
                  <a:gd name="T1" fmla="*/ 127 h 2015"/>
                  <a:gd name="T2" fmla="*/ 750 w 1729"/>
                  <a:gd name="T3" fmla="*/ 200 h 2015"/>
                  <a:gd name="T4" fmla="*/ 772 w 1729"/>
                  <a:gd name="T5" fmla="*/ 627 h 2015"/>
                  <a:gd name="T6" fmla="*/ 771 w 1729"/>
                  <a:gd name="T7" fmla="*/ 718 h 2015"/>
                  <a:gd name="T8" fmla="*/ 341 w 1729"/>
                  <a:gd name="T9" fmla="*/ 914 h 2015"/>
                  <a:gd name="T10" fmla="*/ 162 w 1729"/>
                  <a:gd name="T11" fmla="*/ 813 h 2015"/>
                  <a:gd name="T12" fmla="*/ 80 w 1729"/>
                  <a:gd name="T13" fmla="*/ 806 h 2015"/>
                  <a:gd name="T14" fmla="*/ 10 w 1729"/>
                  <a:gd name="T15" fmla="*/ 1024 h 2015"/>
                  <a:gd name="T16" fmla="*/ 122 w 1729"/>
                  <a:gd name="T17" fmla="*/ 1208 h 2015"/>
                  <a:gd name="T18" fmla="*/ 569 w 1729"/>
                  <a:gd name="T19" fmla="*/ 1227 h 2015"/>
                  <a:gd name="T20" fmla="*/ 637 w 1729"/>
                  <a:gd name="T21" fmla="*/ 1193 h 2015"/>
                  <a:gd name="T22" fmla="*/ 395 w 1729"/>
                  <a:gd name="T23" fmla="*/ 1536 h 2015"/>
                  <a:gd name="T24" fmla="*/ 312 w 1729"/>
                  <a:gd name="T25" fmla="*/ 1597 h 2015"/>
                  <a:gd name="T26" fmla="*/ 263 w 1729"/>
                  <a:gd name="T27" fmla="*/ 1624 h 2015"/>
                  <a:gd name="T28" fmla="*/ 61 w 1729"/>
                  <a:gd name="T29" fmla="*/ 1795 h 2015"/>
                  <a:gd name="T30" fmla="*/ 256 w 1729"/>
                  <a:gd name="T31" fmla="*/ 2015 h 2015"/>
                  <a:gd name="T32" fmla="*/ 438 w 1729"/>
                  <a:gd name="T33" fmla="*/ 1986 h 2015"/>
                  <a:gd name="T34" fmla="*/ 560 w 1729"/>
                  <a:gd name="T35" fmla="*/ 1938 h 2015"/>
                  <a:gd name="T36" fmla="*/ 609 w 1729"/>
                  <a:gd name="T37" fmla="*/ 1903 h 2015"/>
                  <a:gd name="T38" fmla="*/ 667 w 1729"/>
                  <a:gd name="T39" fmla="*/ 1876 h 2015"/>
                  <a:gd name="T40" fmla="*/ 822 w 1729"/>
                  <a:gd name="T41" fmla="*/ 1692 h 2015"/>
                  <a:gd name="T42" fmla="*/ 891 w 1729"/>
                  <a:gd name="T43" fmla="*/ 1591 h 2015"/>
                  <a:gd name="T44" fmla="*/ 1006 w 1729"/>
                  <a:gd name="T45" fmla="*/ 1360 h 2015"/>
                  <a:gd name="T46" fmla="*/ 1037 w 1729"/>
                  <a:gd name="T47" fmla="*/ 1306 h 2015"/>
                  <a:gd name="T48" fmla="*/ 1132 w 1729"/>
                  <a:gd name="T49" fmla="*/ 1063 h 2015"/>
                  <a:gd name="T50" fmla="*/ 1155 w 1729"/>
                  <a:gd name="T51" fmla="*/ 1001 h 2015"/>
                  <a:gd name="T52" fmla="*/ 1236 w 1729"/>
                  <a:gd name="T53" fmla="*/ 912 h 2015"/>
                  <a:gd name="T54" fmla="*/ 1729 w 1729"/>
                  <a:gd name="T55" fmla="*/ 694 h 2015"/>
                  <a:gd name="T56" fmla="*/ 1378 w 1729"/>
                  <a:gd name="T57" fmla="*/ 564 h 2015"/>
                  <a:gd name="T58" fmla="*/ 1187 w 1729"/>
                  <a:gd name="T59" fmla="*/ 575 h 2015"/>
                  <a:gd name="T60" fmla="*/ 1151 w 1729"/>
                  <a:gd name="T61" fmla="*/ 247 h 2015"/>
                  <a:gd name="T62" fmla="*/ 978 w 1729"/>
                  <a:gd name="T63" fmla="*/ 65 h 2015"/>
                  <a:gd name="T64" fmla="*/ 857 w 1729"/>
                  <a:gd name="T65" fmla="*/ 0 h 2015"/>
                  <a:gd name="T66" fmla="*/ 767 w 1729"/>
                  <a:gd name="T67" fmla="*/ 36 h 2015"/>
                  <a:gd name="T68" fmla="*/ 730 w 1729"/>
                  <a:gd name="T69" fmla="*/ 127 h 2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29" h="2015">
                    <a:moveTo>
                      <a:pt x="730" y="127"/>
                    </a:moveTo>
                    <a:cubicBezTo>
                      <a:pt x="730" y="151"/>
                      <a:pt x="742" y="175"/>
                      <a:pt x="750" y="200"/>
                    </a:cubicBezTo>
                    <a:cubicBezTo>
                      <a:pt x="790" y="330"/>
                      <a:pt x="783" y="495"/>
                      <a:pt x="772" y="627"/>
                    </a:cubicBezTo>
                    <a:cubicBezTo>
                      <a:pt x="770" y="654"/>
                      <a:pt x="775" y="693"/>
                      <a:pt x="771" y="718"/>
                    </a:cubicBezTo>
                    <a:cubicBezTo>
                      <a:pt x="751" y="835"/>
                      <a:pt x="454" y="939"/>
                      <a:pt x="341" y="914"/>
                    </a:cubicBezTo>
                    <a:cubicBezTo>
                      <a:pt x="234" y="890"/>
                      <a:pt x="244" y="821"/>
                      <a:pt x="162" y="813"/>
                    </a:cubicBezTo>
                    <a:cubicBezTo>
                      <a:pt x="144" y="811"/>
                      <a:pt x="86" y="804"/>
                      <a:pt x="80" y="806"/>
                    </a:cubicBezTo>
                    <a:cubicBezTo>
                      <a:pt x="0" y="824"/>
                      <a:pt x="10" y="958"/>
                      <a:pt x="10" y="1024"/>
                    </a:cubicBezTo>
                    <a:cubicBezTo>
                      <a:pt x="10" y="1052"/>
                      <a:pt x="72" y="1166"/>
                      <a:pt x="122" y="1208"/>
                    </a:cubicBezTo>
                    <a:cubicBezTo>
                      <a:pt x="256" y="1320"/>
                      <a:pt x="426" y="1342"/>
                      <a:pt x="569" y="1227"/>
                    </a:cubicBezTo>
                    <a:cubicBezTo>
                      <a:pt x="598" y="1204"/>
                      <a:pt x="591" y="1194"/>
                      <a:pt x="637" y="1193"/>
                    </a:cubicBezTo>
                    <a:cubicBezTo>
                      <a:pt x="630" y="1276"/>
                      <a:pt x="466" y="1480"/>
                      <a:pt x="395" y="1536"/>
                    </a:cubicBezTo>
                    <a:cubicBezTo>
                      <a:pt x="361" y="1562"/>
                      <a:pt x="354" y="1575"/>
                      <a:pt x="312" y="1597"/>
                    </a:cubicBezTo>
                    <a:cubicBezTo>
                      <a:pt x="291" y="1608"/>
                      <a:pt x="281" y="1612"/>
                      <a:pt x="263" y="1624"/>
                    </a:cubicBezTo>
                    <a:cubicBezTo>
                      <a:pt x="164" y="1684"/>
                      <a:pt x="61" y="1608"/>
                      <a:pt x="61" y="1795"/>
                    </a:cubicBezTo>
                    <a:cubicBezTo>
                      <a:pt x="61" y="1902"/>
                      <a:pt x="158" y="2015"/>
                      <a:pt x="256" y="2015"/>
                    </a:cubicBezTo>
                    <a:cubicBezTo>
                      <a:pt x="397" y="2015"/>
                      <a:pt x="317" y="2003"/>
                      <a:pt x="438" y="1986"/>
                    </a:cubicBezTo>
                    <a:lnTo>
                      <a:pt x="560" y="1938"/>
                    </a:lnTo>
                    <a:cubicBezTo>
                      <a:pt x="578" y="1927"/>
                      <a:pt x="588" y="1915"/>
                      <a:pt x="609" y="1903"/>
                    </a:cubicBezTo>
                    <a:cubicBezTo>
                      <a:pt x="633" y="1888"/>
                      <a:pt x="645" y="1890"/>
                      <a:pt x="667" y="1876"/>
                    </a:cubicBezTo>
                    <a:cubicBezTo>
                      <a:pt x="738" y="1831"/>
                      <a:pt x="790" y="1735"/>
                      <a:pt x="822" y="1692"/>
                    </a:cubicBezTo>
                    <a:cubicBezTo>
                      <a:pt x="851" y="1652"/>
                      <a:pt x="867" y="1640"/>
                      <a:pt x="891" y="1591"/>
                    </a:cubicBezTo>
                    <a:cubicBezTo>
                      <a:pt x="929" y="1514"/>
                      <a:pt x="966" y="1439"/>
                      <a:pt x="1006" y="1360"/>
                    </a:cubicBezTo>
                    <a:cubicBezTo>
                      <a:pt x="1019" y="1335"/>
                      <a:pt x="1026" y="1328"/>
                      <a:pt x="1037" y="1306"/>
                    </a:cubicBezTo>
                    <a:cubicBezTo>
                      <a:pt x="1073" y="1230"/>
                      <a:pt x="1111" y="1145"/>
                      <a:pt x="1132" y="1063"/>
                    </a:cubicBezTo>
                    <a:cubicBezTo>
                      <a:pt x="1144" y="1016"/>
                      <a:pt x="1135" y="1039"/>
                      <a:pt x="1155" y="1001"/>
                    </a:cubicBezTo>
                    <a:cubicBezTo>
                      <a:pt x="1178" y="959"/>
                      <a:pt x="1194" y="935"/>
                      <a:pt x="1236" y="912"/>
                    </a:cubicBezTo>
                    <a:cubicBezTo>
                      <a:pt x="1404" y="823"/>
                      <a:pt x="1729" y="909"/>
                      <a:pt x="1729" y="694"/>
                    </a:cubicBezTo>
                    <a:cubicBezTo>
                      <a:pt x="1729" y="591"/>
                      <a:pt x="1501" y="532"/>
                      <a:pt x="1378" y="564"/>
                    </a:cubicBezTo>
                    <a:cubicBezTo>
                      <a:pt x="1356" y="570"/>
                      <a:pt x="1187" y="640"/>
                      <a:pt x="1187" y="575"/>
                    </a:cubicBezTo>
                    <a:cubicBezTo>
                      <a:pt x="1187" y="414"/>
                      <a:pt x="1289" y="383"/>
                      <a:pt x="1151" y="247"/>
                    </a:cubicBezTo>
                    <a:cubicBezTo>
                      <a:pt x="1090" y="188"/>
                      <a:pt x="1075" y="147"/>
                      <a:pt x="978" y="65"/>
                    </a:cubicBezTo>
                    <a:cubicBezTo>
                      <a:pt x="941" y="34"/>
                      <a:pt x="921" y="0"/>
                      <a:pt x="857" y="0"/>
                    </a:cubicBezTo>
                    <a:cubicBezTo>
                      <a:pt x="817" y="0"/>
                      <a:pt x="786" y="12"/>
                      <a:pt x="767" y="36"/>
                    </a:cubicBezTo>
                    <a:cubicBezTo>
                      <a:pt x="751" y="56"/>
                      <a:pt x="730" y="95"/>
                      <a:pt x="730"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8" name="Freeform 37">
                <a:extLst>
                  <a:ext uri="{FF2B5EF4-FFF2-40B4-BE49-F238E27FC236}">
                    <a16:creationId xmlns:a16="http://schemas.microsoft.com/office/drawing/2014/main" id="{D4188C29-0487-4F67-BAFD-9DF394339617}"/>
                  </a:ext>
                </a:extLst>
              </p:cNvPr>
              <p:cNvSpPr>
                <a:spLocks/>
              </p:cNvSpPr>
              <p:nvPr/>
            </p:nvSpPr>
            <p:spPr bwMode="auto">
              <a:xfrm>
                <a:off x="7654170" y="5739916"/>
                <a:ext cx="154770" cy="147032"/>
              </a:xfrm>
              <a:custGeom>
                <a:avLst/>
                <a:gdLst>
                  <a:gd name="T0" fmla="*/ 363 w 550"/>
                  <a:gd name="T1" fmla="*/ 516 h 516"/>
                  <a:gd name="T2" fmla="*/ 524 w 550"/>
                  <a:gd name="T3" fmla="*/ 262 h 516"/>
                  <a:gd name="T4" fmla="*/ 450 w 550"/>
                  <a:gd name="T5" fmla="*/ 176 h 516"/>
                  <a:gd name="T6" fmla="*/ 67 w 550"/>
                  <a:gd name="T7" fmla="*/ 0 h 516"/>
                  <a:gd name="T8" fmla="*/ 20 w 550"/>
                  <a:gd name="T9" fmla="*/ 157 h 516"/>
                  <a:gd name="T10" fmla="*/ 63 w 550"/>
                  <a:gd name="T11" fmla="*/ 233 h 516"/>
                  <a:gd name="T12" fmla="*/ 99 w 550"/>
                  <a:gd name="T13" fmla="*/ 315 h 516"/>
                  <a:gd name="T14" fmla="*/ 363 w 550"/>
                  <a:gd name="T15" fmla="*/ 516 h 5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516">
                    <a:moveTo>
                      <a:pt x="363" y="516"/>
                    </a:moveTo>
                    <a:cubicBezTo>
                      <a:pt x="550" y="516"/>
                      <a:pt x="524" y="376"/>
                      <a:pt x="524" y="262"/>
                    </a:cubicBezTo>
                    <a:cubicBezTo>
                      <a:pt x="524" y="246"/>
                      <a:pt x="491" y="223"/>
                      <a:pt x="450" y="176"/>
                    </a:cubicBezTo>
                    <a:cubicBezTo>
                      <a:pt x="343" y="53"/>
                      <a:pt x="249" y="0"/>
                      <a:pt x="67" y="0"/>
                    </a:cubicBezTo>
                    <a:cubicBezTo>
                      <a:pt x="9" y="0"/>
                      <a:pt x="0" y="107"/>
                      <a:pt x="20" y="157"/>
                    </a:cubicBezTo>
                    <a:cubicBezTo>
                      <a:pt x="30" y="183"/>
                      <a:pt x="49" y="206"/>
                      <a:pt x="63" y="233"/>
                    </a:cubicBezTo>
                    <a:cubicBezTo>
                      <a:pt x="78" y="263"/>
                      <a:pt x="82" y="288"/>
                      <a:pt x="99" y="315"/>
                    </a:cubicBezTo>
                    <a:cubicBezTo>
                      <a:pt x="138" y="380"/>
                      <a:pt x="276" y="516"/>
                      <a:pt x="363"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grpSp>
        <p:nvGrpSpPr>
          <p:cNvPr id="121" name="组合 120">
            <a:extLst>
              <a:ext uri="{FF2B5EF4-FFF2-40B4-BE49-F238E27FC236}">
                <a16:creationId xmlns:a16="http://schemas.microsoft.com/office/drawing/2014/main" id="{9C2C456A-09DA-4BB6-A5EA-FD29310198E4}"/>
              </a:ext>
            </a:extLst>
          </p:cNvPr>
          <p:cNvGrpSpPr/>
          <p:nvPr/>
        </p:nvGrpSpPr>
        <p:grpSpPr>
          <a:xfrm>
            <a:off x="5470801" y="848016"/>
            <a:ext cx="1261074" cy="1246628"/>
            <a:chOff x="4065588" y="1646238"/>
            <a:chExt cx="969963" cy="958850"/>
          </a:xfrm>
          <a:solidFill>
            <a:schemeClr val="bg1"/>
          </a:solidFill>
        </p:grpSpPr>
        <p:sp>
          <p:nvSpPr>
            <p:cNvPr id="122" name="Freeform 5">
              <a:extLst>
                <a:ext uri="{FF2B5EF4-FFF2-40B4-BE49-F238E27FC236}">
                  <a16:creationId xmlns:a16="http://schemas.microsoft.com/office/drawing/2014/main" id="{FACD871E-5E59-49F9-B624-35AE35EB0275}"/>
                </a:ext>
              </a:extLst>
            </p:cNvPr>
            <p:cNvSpPr>
              <a:spLocks/>
            </p:cNvSpPr>
            <p:nvPr/>
          </p:nvSpPr>
          <p:spPr bwMode="auto">
            <a:xfrm>
              <a:off x="4478338" y="1900238"/>
              <a:ext cx="134938" cy="63500"/>
            </a:xfrm>
            <a:custGeom>
              <a:avLst/>
              <a:gdLst>
                <a:gd name="T0" fmla="*/ 0 w 584"/>
                <a:gd name="T1" fmla="*/ 272 h 272"/>
                <a:gd name="T2" fmla="*/ 122 w 584"/>
                <a:gd name="T3" fmla="*/ 233 h 272"/>
                <a:gd name="T4" fmla="*/ 584 w 584"/>
                <a:gd name="T5" fmla="*/ 272 h 272"/>
                <a:gd name="T6" fmla="*/ 471 w 584"/>
                <a:gd name="T7" fmla="*/ 123 h 272"/>
                <a:gd name="T8" fmla="*/ 116 w 584"/>
                <a:gd name="T9" fmla="*/ 134 h 272"/>
                <a:gd name="T10" fmla="*/ 0 w 584"/>
                <a:gd name="T11" fmla="*/ 272 h 272"/>
              </a:gdLst>
              <a:ahLst/>
              <a:cxnLst>
                <a:cxn ang="0">
                  <a:pos x="T0" y="T1"/>
                </a:cxn>
                <a:cxn ang="0">
                  <a:pos x="T2" y="T3"/>
                </a:cxn>
                <a:cxn ang="0">
                  <a:pos x="T4" y="T5"/>
                </a:cxn>
                <a:cxn ang="0">
                  <a:pos x="T6" y="T7"/>
                </a:cxn>
                <a:cxn ang="0">
                  <a:pos x="T8" y="T9"/>
                </a:cxn>
                <a:cxn ang="0">
                  <a:pos x="T10" y="T11"/>
                </a:cxn>
              </a:cxnLst>
              <a:rect l="0" t="0" r="r" b="b"/>
              <a:pathLst>
                <a:path w="584" h="272">
                  <a:moveTo>
                    <a:pt x="0" y="272"/>
                  </a:moveTo>
                  <a:lnTo>
                    <a:pt x="122" y="233"/>
                  </a:lnTo>
                  <a:cubicBezTo>
                    <a:pt x="349" y="156"/>
                    <a:pt x="436" y="269"/>
                    <a:pt x="584" y="272"/>
                  </a:cubicBezTo>
                  <a:cubicBezTo>
                    <a:pt x="584" y="179"/>
                    <a:pt x="535" y="154"/>
                    <a:pt x="471" y="123"/>
                  </a:cubicBezTo>
                  <a:cubicBezTo>
                    <a:pt x="224" y="0"/>
                    <a:pt x="315" y="35"/>
                    <a:pt x="116" y="134"/>
                  </a:cubicBezTo>
                  <a:cubicBezTo>
                    <a:pt x="51" y="166"/>
                    <a:pt x="7" y="183"/>
                    <a:pt x="0" y="2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3" name="Freeform 6">
              <a:extLst>
                <a:ext uri="{FF2B5EF4-FFF2-40B4-BE49-F238E27FC236}">
                  <a16:creationId xmlns:a16="http://schemas.microsoft.com/office/drawing/2014/main" id="{B1A34529-6730-4408-B1AB-3699768F976C}"/>
                </a:ext>
              </a:extLst>
            </p:cNvPr>
            <p:cNvSpPr>
              <a:spLocks/>
            </p:cNvSpPr>
            <p:nvPr/>
          </p:nvSpPr>
          <p:spPr bwMode="auto">
            <a:xfrm>
              <a:off x="4413250" y="2001838"/>
              <a:ext cx="39688" cy="90488"/>
            </a:xfrm>
            <a:custGeom>
              <a:avLst/>
              <a:gdLst>
                <a:gd name="T0" fmla="*/ 0 w 169"/>
                <a:gd name="T1" fmla="*/ 389 h 389"/>
                <a:gd name="T2" fmla="*/ 76 w 169"/>
                <a:gd name="T3" fmla="*/ 330 h 389"/>
                <a:gd name="T4" fmla="*/ 169 w 169"/>
                <a:gd name="T5" fmla="*/ 279 h 389"/>
                <a:gd name="T6" fmla="*/ 169 w 169"/>
                <a:gd name="T7" fmla="*/ 0 h 389"/>
                <a:gd name="T8" fmla="*/ 34 w 169"/>
                <a:gd name="T9" fmla="*/ 145 h 389"/>
                <a:gd name="T10" fmla="*/ 0 w 169"/>
                <a:gd name="T11" fmla="*/ 389 h 389"/>
              </a:gdLst>
              <a:ahLst/>
              <a:cxnLst>
                <a:cxn ang="0">
                  <a:pos x="T0" y="T1"/>
                </a:cxn>
                <a:cxn ang="0">
                  <a:pos x="T2" y="T3"/>
                </a:cxn>
                <a:cxn ang="0">
                  <a:pos x="T4" y="T5"/>
                </a:cxn>
                <a:cxn ang="0">
                  <a:pos x="T6" y="T7"/>
                </a:cxn>
                <a:cxn ang="0">
                  <a:pos x="T8" y="T9"/>
                </a:cxn>
                <a:cxn ang="0">
                  <a:pos x="T10" y="T11"/>
                </a:cxn>
              </a:cxnLst>
              <a:rect l="0" t="0" r="r" b="b"/>
              <a:pathLst>
                <a:path w="169" h="389">
                  <a:moveTo>
                    <a:pt x="0" y="389"/>
                  </a:moveTo>
                  <a:cubicBezTo>
                    <a:pt x="36" y="380"/>
                    <a:pt x="47" y="348"/>
                    <a:pt x="76" y="330"/>
                  </a:cubicBezTo>
                  <a:cubicBezTo>
                    <a:pt x="107" y="311"/>
                    <a:pt x="137" y="301"/>
                    <a:pt x="169" y="279"/>
                  </a:cubicBezTo>
                  <a:lnTo>
                    <a:pt x="169" y="0"/>
                  </a:lnTo>
                  <a:cubicBezTo>
                    <a:pt x="103" y="5"/>
                    <a:pt x="54" y="92"/>
                    <a:pt x="34" y="145"/>
                  </a:cubicBezTo>
                  <a:cubicBezTo>
                    <a:pt x="9" y="216"/>
                    <a:pt x="0" y="294"/>
                    <a:pt x="0" y="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4" name="Freeform 7">
              <a:extLst>
                <a:ext uri="{FF2B5EF4-FFF2-40B4-BE49-F238E27FC236}">
                  <a16:creationId xmlns:a16="http://schemas.microsoft.com/office/drawing/2014/main" id="{3970E8C0-B547-49B0-B7B8-145B4094DE43}"/>
                </a:ext>
              </a:extLst>
            </p:cNvPr>
            <p:cNvSpPr>
              <a:spLocks/>
            </p:cNvSpPr>
            <p:nvPr/>
          </p:nvSpPr>
          <p:spPr bwMode="auto">
            <a:xfrm>
              <a:off x="4637088" y="2001838"/>
              <a:ext cx="41275" cy="88900"/>
            </a:xfrm>
            <a:custGeom>
              <a:avLst/>
              <a:gdLst>
                <a:gd name="T0" fmla="*/ 0 w 178"/>
                <a:gd name="T1" fmla="*/ 279 h 381"/>
                <a:gd name="T2" fmla="*/ 178 w 178"/>
                <a:gd name="T3" fmla="*/ 381 h 381"/>
                <a:gd name="T4" fmla="*/ 17 w 178"/>
                <a:gd name="T5" fmla="*/ 0 h 381"/>
                <a:gd name="T6" fmla="*/ 0 w 178"/>
                <a:gd name="T7" fmla="*/ 279 h 381"/>
              </a:gdLst>
              <a:ahLst/>
              <a:cxnLst>
                <a:cxn ang="0">
                  <a:pos x="T0" y="T1"/>
                </a:cxn>
                <a:cxn ang="0">
                  <a:pos x="T2" y="T3"/>
                </a:cxn>
                <a:cxn ang="0">
                  <a:pos x="T4" y="T5"/>
                </a:cxn>
                <a:cxn ang="0">
                  <a:pos x="T6" y="T7"/>
                </a:cxn>
              </a:cxnLst>
              <a:rect l="0" t="0" r="r" b="b"/>
              <a:pathLst>
                <a:path w="178" h="381">
                  <a:moveTo>
                    <a:pt x="0" y="279"/>
                  </a:moveTo>
                  <a:cubicBezTo>
                    <a:pt x="51" y="306"/>
                    <a:pt x="127" y="369"/>
                    <a:pt x="178" y="381"/>
                  </a:cubicBezTo>
                  <a:cubicBezTo>
                    <a:pt x="178" y="237"/>
                    <a:pt x="125" y="25"/>
                    <a:pt x="17" y="0"/>
                  </a:cubicBezTo>
                  <a:lnTo>
                    <a:pt x="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5" name="Freeform 8">
              <a:extLst>
                <a:ext uri="{FF2B5EF4-FFF2-40B4-BE49-F238E27FC236}">
                  <a16:creationId xmlns:a16="http://schemas.microsoft.com/office/drawing/2014/main" id="{1EE38B92-5F64-42E0-B2B6-203017C8CB22}"/>
                </a:ext>
              </a:extLst>
            </p:cNvPr>
            <p:cNvSpPr>
              <a:spLocks/>
            </p:cNvSpPr>
            <p:nvPr/>
          </p:nvSpPr>
          <p:spPr bwMode="auto">
            <a:xfrm>
              <a:off x="4557713" y="2289176"/>
              <a:ext cx="12700" cy="46038"/>
            </a:xfrm>
            <a:custGeom>
              <a:avLst/>
              <a:gdLst>
                <a:gd name="T0" fmla="*/ 0 w 54"/>
                <a:gd name="T1" fmla="*/ 192 h 192"/>
                <a:gd name="T2" fmla="*/ 47 w 54"/>
                <a:gd name="T3" fmla="*/ 116 h 192"/>
                <a:gd name="T4" fmla="*/ 53 w 54"/>
                <a:gd name="T5" fmla="*/ 0 h 192"/>
                <a:gd name="T6" fmla="*/ 2 w 54"/>
                <a:gd name="T7" fmla="*/ 22 h 192"/>
                <a:gd name="T8" fmla="*/ 0 w 54"/>
                <a:gd name="T9" fmla="*/ 192 h 192"/>
              </a:gdLst>
              <a:ahLst/>
              <a:cxnLst>
                <a:cxn ang="0">
                  <a:pos x="T0" y="T1"/>
                </a:cxn>
                <a:cxn ang="0">
                  <a:pos x="T2" y="T3"/>
                </a:cxn>
                <a:cxn ang="0">
                  <a:pos x="T4" y="T5"/>
                </a:cxn>
                <a:cxn ang="0">
                  <a:pos x="T6" y="T7"/>
                </a:cxn>
                <a:cxn ang="0">
                  <a:pos x="T8" y="T9"/>
                </a:cxn>
              </a:cxnLst>
              <a:rect l="0" t="0" r="r" b="b"/>
              <a:pathLst>
                <a:path w="54" h="192">
                  <a:moveTo>
                    <a:pt x="0" y="192"/>
                  </a:moveTo>
                  <a:cubicBezTo>
                    <a:pt x="37" y="174"/>
                    <a:pt x="40" y="164"/>
                    <a:pt x="47" y="116"/>
                  </a:cubicBezTo>
                  <a:cubicBezTo>
                    <a:pt x="53" y="75"/>
                    <a:pt x="54" y="46"/>
                    <a:pt x="53" y="0"/>
                  </a:cubicBezTo>
                  <a:lnTo>
                    <a:pt x="2" y="22"/>
                  </a:lnTo>
                  <a:lnTo>
                    <a:pt x="0"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6" name="Freeform 9">
              <a:extLst>
                <a:ext uri="{FF2B5EF4-FFF2-40B4-BE49-F238E27FC236}">
                  <a16:creationId xmlns:a16="http://schemas.microsoft.com/office/drawing/2014/main" id="{16805E50-203E-4854-B22F-199D89EF2876}"/>
                </a:ext>
              </a:extLst>
            </p:cNvPr>
            <p:cNvSpPr>
              <a:spLocks/>
            </p:cNvSpPr>
            <p:nvPr/>
          </p:nvSpPr>
          <p:spPr bwMode="auto">
            <a:xfrm>
              <a:off x="4551363" y="2193926"/>
              <a:ext cx="20638" cy="17463"/>
            </a:xfrm>
            <a:custGeom>
              <a:avLst/>
              <a:gdLst>
                <a:gd name="T0" fmla="*/ 0 w 84"/>
                <a:gd name="T1" fmla="*/ 75 h 75"/>
                <a:gd name="T2" fmla="*/ 84 w 84"/>
                <a:gd name="T3" fmla="*/ 69 h 75"/>
                <a:gd name="T4" fmla="*/ 0 w 84"/>
                <a:gd name="T5" fmla="*/ 75 h 75"/>
              </a:gdLst>
              <a:ahLst/>
              <a:cxnLst>
                <a:cxn ang="0">
                  <a:pos x="T0" y="T1"/>
                </a:cxn>
                <a:cxn ang="0">
                  <a:pos x="T2" y="T3"/>
                </a:cxn>
                <a:cxn ang="0">
                  <a:pos x="T4" y="T5"/>
                </a:cxn>
              </a:cxnLst>
              <a:rect l="0" t="0" r="r" b="b"/>
              <a:pathLst>
                <a:path w="84" h="75">
                  <a:moveTo>
                    <a:pt x="0" y="75"/>
                  </a:moveTo>
                  <a:lnTo>
                    <a:pt x="84" y="69"/>
                  </a:lnTo>
                  <a:cubicBezTo>
                    <a:pt x="56" y="13"/>
                    <a:pt x="15" y="0"/>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 name="Freeform 10">
              <a:extLst>
                <a:ext uri="{FF2B5EF4-FFF2-40B4-BE49-F238E27FC236}">
                  <a16:creationId xmlns:a16="http://schemas.microsoft.com/office/drawing/2014/main" id="{290A8E02-BAD4-4405-A269-6E4F2E96DD00}"/>
                </a:ext>
              </a:extLst>
            </p:cNvPr>
            <p:cNvSpPr>
              <a:spLocks/>
            </p:cNvSpPr>
            <p:nvPr/>
          </p:nvSpPr>
          <p:spPr bwMode="auto">
            <a:xfrm>
              <a:off x="4476750" y="1973263"/>
              <a:ext cx="146050" cy="93663"/>
            </a:xfrm>
            <a:custGeom>
              <a:avLst/>
              <a:gdLst>
                <a:gd name="T0" fmla="*/ 0 w 631"/>
                <a:gd name="T1" fmla="*/ 75 h 403"/>
                <a:gd name="T2" fmla="*/ 0 w 631"/>
                <a:gd name="T3" fmla="*/ 372 h 403"/>
                <a:gd name="T4" fmla="*/ 330 w 631"/>
                <a:gd name="T5" fmla="*/ 329 h 403"/>
                <a:gd name="T6" fmla="*/ 592 w 631"/>
                <a:gd name="T7" fmla="*/ 338 h 403"/>
                <a:gd name="T8" fmla="*/ 469 w 631"/>
                <a:gd name="T9" fmla="*/ 29 h 403"/>
                <a:gd name="T10" fmla="*/ 65 w 631"/>
                <a:gd name="T11" fmla="*/ 47 h 403"/>
                <a:gd name="T12" fmla="*/ 0 w 631"/>
                <a:gd name="T13" fmla="*/ 75 h 403"/>
              </a:gdLst>
              <a:ahLst/>
              <a:cxnLst>
                <a:cxn ang="0">
                  <a:pos x="T0" y="T1"/>
                </a:cxn>
                <a:cxn ang="0">
                  <a:pos x="T2" y="T3"/>
                </a:cxn>
                <a:cxn ang="0">
                  <a:pos x="T4" y="T5"/>
                </a:cxn>
                <a:cxn ang="0">
                  <a:pos x="T6" y="T7"/>
                </a:cxn>
                <a:cxn ang="0">
                  <a:pos x="T8" y="T9"/>
                </a:cxn>
                <a:cxn ang="0">
                  <a:pos x="T10" y="T11"/>
                </a:cxn>
                <a:cxn ang="0">
                  <a:pos x="T12" y="T13"/>
                </a:cxn>
              </a:cxnLst>
              <a:rect l="0" t="0" r="r" b="b"/>
              <a:pathLst>
                <a:path w="631" h="403">
                  <a:moveTo>
                    <a:pt x="0" y="75"/>
                  </a:moveTo>
                  <a:lnTo>
                    <a:pt x="0" y="372"/>
                  </a:lnTo>
                  <a:cubicBezTo>
                    <a:pt x="68" y="372"/>
                    <a:pt x="180" y="329"/>
                    <a:pt x="330" y="329"/>
                  </a:cubicBezTo>
                  <a:cubicBezTo>
                    <a:pt x="435" y="329"/>
                    <a:pt x="592" y="403"/>
                    <a:pt x="592" y="338"/>
                  </a:cubicBezTo>
                  <a:cubicBezTo>
                    <a:pt x="592" y="31"/>
                    <a:pt x="631" y="64"/>
                    <a:pt x="469" y="29"/>
                  </a:cubicBezTo>
                  <a:cubicBezTo>
                    <a:pt x="360" y="6"/>
                    <a:pt x="174" y="0"/>
                    <a:pt x="65" y="47"/>
                  </a:cubicBezTo>
                  <a:cubicBezTo>
                    <a:pt x="37" y="59"/>
                    <a:pt x="29" y="68"/>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 name="Freeform 11">
              <a:extLst>
                <a:ext uri="{FF2B5EF4-FFF2-40B4-BE49-F238E27FC236}">
                  <a16:creationId xmlns:a16="http://schemas.microsoft.com/office/drawing/2014/main" id="{680B639A-A73A-4B74-8291-820CAD7AB060}"/>
                </a:ext>
              </a:extLst>
            </p:cNvPr>
            <p:cNvSpPr>
              <a:spLocks/>
            </p:cNvSpPr>
            <p:nvPr/>
          </p:nvSpPr>
          <p:spPr bwMode="auto">
            <a:xfrm>
              <a:off x="4486275" y="2066926"/>
              <a:ext cx="120650" cy="60325"/>
            </a:xfrm>
            <a:custGeom>
              <a:avLst/>
              <a:gdLst>
                <a:gd name="T0" fmla="*/ 0 w 525"/>
                <a:gd name="T1" fmla="*/ 80 h 257"/>
                <a:gd name="T2" fmla="*/ 262 w 525"/>
                <a:gd name="T3" fmla="*/ 257 h 257"/>
                <a:gd name="T4" fmla="*/ 525 w 525"/>
                <a:gd name="T5" fmla="*/ 54 h 257"/>
                <a:gd name="T6" fmla="*/ 120 w 525"/>
                <a:gd name="T7" fmla="*/ 30 h 257"/>
                <a:gd name="T8" fmla="*/ 0 w 525"/>
                <a:gd name="T9" fmla="*/ 80 h 257"/>
              </a:gdLst>
              <a:ahLst/>
              <a:cxnLst>
                <a:cxn ang="0">
                  <a:pos x="T0" y="T1"/>
                </a:cxn>
                <a:cxn ang="0">
                  <a:pos x="T2" y="T3"/>
                </a:cxn>
                <a:cxn ang="0">
                  <a:pos x="T4" y="T5"/>
                </a:cxn>
                <a:cxn ang="0">
                  <a:pos x="T6" y="T7"/>
                </a:cxn>
                <a:cxn ang="0">
                  <a:pos x="T8" y="T9"/>
                </a:cxn>
              </a:cxnLst>
              <a:rect l="0" t="0" r="r" b="b"/>
              <a:pathLst>
                <a:path w="525" h="257">
                  <a:moveTo>
                    <a:pt x="0" y="80"/>
                  </a:moveTo>
                  <a:cubicBezTo>
                    <a:pt x="12" y="126"/>
                    <a:pt x="165" y="257"/>
                    <a:pt x="262" y="257"/>
                  </a:cubicBezTo>
                  <a:cubicBezTo>
                    <a:pt x="350" y="257"/>
                    <a:pt x="482" y="136"/>
                    <a:pt x="525" y="54"/>
                  </a:cubicBezTo>
                  <a:cubicBezTo>
                    <a:pt x="440" y="13"/>
                    <a:pt x="241" y="0"/>
                    <a:pt x="120" y="30"/>
                  </a:cubicBezTo>
                  <a:cubicBezTo>
                    <a:pt x="69" y="43"/>
                    <a:pt x="42" y="57"/>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9" name="Freeform 12">
              <a:extLst>
                <a:ext uri="{FF2B5EF4-FFF2-40B4-BE49-F238E27FC236}">
                  <a16:creationId xmlns:a16="http://schemas.microsoft.com/office/drawing/2014/main" id="{A9813435-A4E8-4CE7-A6E4-2DCE6EE2507B}"/>
                </a:ext>
              </a:extLst>
            </p:cNvPr>
            <p:cNvSpPr>
              <a:spLocks/>
            </p:cNvSpPr>
            <p:nvPr/>
          </p:nvSpPr>
          <p:spPr bwMode="auto">
            <a:xfrm>
              <a:off x="4229100" y="1758951"/>
              <a:ext cx="622300" cy="609600"/>
            </a:xfrm>
            <a:custGeom>
              <a:avLst/>
              <a:gdLst>
                <a:gd name="T0" fmla="*/ 532 w 2683"/>
                <a:gd name="T1" fmla="*/ 2604 h 2604"/>
                <a:gd name="T2" fmla="*/ 693 w 2683"/>
                <a:gd name="T3" fmla="*/ 2071 h 2604"/>
                <a:gd name="T4" fmla="*/ 775 w 2683"/>
                <a:gd name="T5" fmla="*/ 1111 h 2604"/>
                <a:gd name="T6" fmla="*/ 945 w 2683"/>
                <a:gd name="T7" fmla="*/ 935 h 2604"/>
                <a:gd name="T8" fmla="*/ 1062 w 2683"/>
                <a:gd name="T9" fmla="*/ 704 h 2604"/>
                <a:gd name="T10" fmla="*/ 1320 w 2683"/>
                <a:gd name="T11" fmla="*/ 606 h 2604"/>
                <a:gd name="T12" fmla="*/ 1320 w 2683"/>
                <a:gd name="T13" fmla="*/ 589 h 2604"/>
                <a:gd name="T14" fmla="*/ 1131 w 2683"/>
                <a:gd name="T15" fmla="*/ 523 h 2604"/>
                <a:gd name="T16" fmla="*/ 1015 w 2683"/>
                <a:gd name="T17" fmla="*/ 344 h 2604"/>
                <a:gd name="T18" fmla="*/ 1286 w 2683"/>
                <a:gd name="T19" fmla="*/ 513 h 2604"/>
                <a:gd name="T20" fmla="*/ 1316 w 2683"/>
                <a:gd name="T21" fmla="*/ 408 h 2604"/>
                <a:gd name="T22" fmla="*/ 1320 w 2683"/>
                <a:gd name="T23" fmla="*/ 268 h 2604"/>
                <a:gd name="T24" fmla="*/ 1362 w 2683"/>
                <a:gd name="T25" fmla="*/ 259 h 2604"/>
                <a:gd name="T26" fmla="*/ 1413 w 2683"/>
                <a:gd name="T27" fmla="*/ 276 h 2604"/>
                <a:gd name="T28" fmla="*/ 1420 w 2683"/>
                <a:gd name="T29" fmla="*/ 430 h 2604"/>
                <a:gd name="T30" fmla="*/ 1490 w 2683"/>
                <a:gd name="T31" fmla="*/ 498 h 2604"/>
                <a:gd name="T32" fmla="*/ 1675 w 2683"/>
                <a:gd name="T33" fmla="*/ 344 h 2604"/>
                <a:gd name="T34" fmla="*/ 1717 w 2683"/>
                <a:gd name="T35" fmla="*/ 352 h 2604"/>
                <a:gd name="T36" fmla="*/ 1631 w 2683"/>
                <a:gd name="T37" fmla="*/ 503 h 2604"/>
                <a:gd name="T38" fmla="*/ 1500 w 2683"/>
                <a:gd name="T39" fmla="*/ 558 h 2604"/>
                <a:gd name="T40" fmla="*/ 1447 w 2683"/>
                <a:gd name="T41" fmla="*/ 572 h 2604"/>
                <a:gd name="T42" fmla="*/ 1734 w 2683"/>
                <a:gd name="T43" fmla="*/ 793 h 2604"/>
                <a:gd name="T44" fmla="*/ 1788 w 2683"/>
                <a:gd name="T45" fmla="*/ 916 h 2604"/>
                <a:gd name="T46" fmla="*/ 1958 w 2683"/>
                <a:gd name="T47" fmla="*/ 1094 h 2604"/>
                <a:gd name="T48" fmla="*/ 2022 w 2683"/>
                <a:gd name="T49" fmla="*/ 1377 h 2604"/>
                <a:gd name="T50" fmla="*/ 2031 w 2683"/>
                <a:gd name="T51" fmla="*/ 1538 h 2604"/>
                <a:gd name="T52" fmla="*/ 2031 w 2683"/>
                <a:gd name="T53" fmla="*/ 1969 h 2604"/>
                <a:gd name="T54" fmla="*/ 2200 w 2683"/>
                <a:gd name="T55" fmla="*/ 2587 h 2604"/>
                <a:gd name="T56" fmla="*/ 2683 w 2683"/>
                <a:gd name="T57" fmla="*/ 1597 h 2604"/>
                <a:gd name="T58" fmla="*/ 2559 w 2683"/>
                <a:gd name="T59" fmla="*/ 1018 h 2604"/>
                <a:gd name="T60" fmla="*/ 2439 w 2683"/>
                <a:gd name="T61" fmla="*/ 816 h 2604"/>
                <a:gd name="T62" fmla="*/ 2329 w 2683"/>
                <a:gd name="T63" fmla="*/ 680 h 2604"/>
                <a:gd name="T64" fmla="*/ 2291 w 2683"/>
                <a:gd name="T65" fmla="*/ 634 h 2604"/>
                <a:gd name="T66" fmla="*/ 1909 w 2683"/>
                <a:gd name="T67" fmla="*/ 363 h 2604"/>
                <a:gd name="T68" fmla="*/ 51 w 2683"/>
                <a:gd name="T69" fmla="*/ 1318 h 2604"/>
                <a:gd name="T70" fmla="*/ 34 w 2683"/>
                <a:gd name="T71" fmla="*/ 1429 h 2604"/>
                <a:gd name="T72" fmla="*/ 273 w 2683"/>
                <a:gd name="T73" fmla="*/ 2339 h 2604"/>
                <a:gd name="T74" fmla="*/ 359 w 2683"/>
                <a:gd name="T75" fmla="*/ 2447 h 2604"/>
                <a:gd name="T76" fmla="*/ 532 w 2683"/>
                <a:gd name="T77" fmla="*/ 2604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83" h="2604">
                  <a:moveTo>
                    <a:pt x="532" y="2604"/>
                  </a:moveTo>
                  <a:cubicBezTo>
                    <a:pt x="596" y="2558"/>
                    <a:pt x="692" y="2200"/>
                    <a:pt x="693" y="2071"/>
                  </a:cubicBezTo>
                  <a:cubicBezTo>
                    <a:pt x="696" y="1808"/>
                    <a:pt x="665" y="1336"/>
                    <a:pt x="775" y="1111"/>
                  </a:cubicBezTo>
                  <a:cubicBezTo>
                    <a:pt x="824" y="1010"/>
                    <a:pt x="891" y="987"/>
                    <a:pt x="945" y="935"/>
                  </a:cubicBezTo>
                  <a:cubicBezTo>
                    <a:pt x="1017" y="866"/>
                    <a:pt x="924" y="808"/>
                    <a:pt x="1062" y="704"/>
                  </a:cubicBezTo>
                  <a:cubicBezTo>
                    <a:pt x="1131" y="652"/>
                    <a:pt x="1203" y="606"/>
                    <a:pt x="1320" y="606"/>
                  </a:cubicBezTo>
                  <a:lnTo>
                    <a:pt x="1320" y="589"/>
                  </a:lnTo>
                  <a:cubicBezTo>
                    <a:pt x="1241" y="571"/>
                    <a:pt x="1192" y="564"/>
                    <a:pt x="1131" y="523"/>
                  </a:cubicBezTo>
                  <a:cubicBezTo>
                    <a:pt x="1049" y="468"/>
                    <a:pt x="1015" y="428"/>
                    <a:pt x="1015" y="344"/>
                  </a:cubicBezTo>
                  <a:cubicBezTo>
                    <a:pt x="1144" y="344"/>
                    <a:pt x="1115" y="513"/>
                    <a:pt x="1286" y="513"/>
                  </a:cubicBezTo>
                  <a:cubicBezTo>
                    <a:pt x="1324" y="513"/>
                    <a:pt x="1310" y="452"/>
                    <a:pt x="1316" y="408"/>
                  </a:cubicBezTo>
                  <a:cubicBezTo>
                    <a:pt x="1323" y="363"/>
                    <a:pt x="1320" y="314"/>
                    <a:pt x="1320" y="268"/>
                  </a:cubicBezTo>
                  <a:cubicBezTo>
                    <a:pt x="1353" y="265"/>
                    <a:pt x="1340" y="259"/>
                    <a:pt x="1362" y="259"/>
                  </a:cubicBezTo>
                  <a:cubicBezTo>
                    <a:pt x="1378" y="259"/>
                    <a:pt x="1389" y="271"/>
                    <a:pt x="1413" y="276"/>
                  </a:cubicBezTo>
                  <a:cubicBezTo>
                    <a:pt x="1413" y="336"/>
                    <a:pt x="1415" y="382"/>
                    <a:pt x="1420" y="430"/>
                  </a:cubicBezTo>
                  <a:cubicBezTo>
                    <a:pt x="1428" y="513"/>
                    <a:pt x="1410" y="526"/>
                    <a:pt x="1490" y="498"/>
                  </a:cubicBezTo>
                  <a:cubicBezTo>
                    <a:pt x="1608" y="456"/>
                    <a:pt x="1641" y="344"/>
                    <a:pt x="1675" y="344"/>
                  </a:cubicBezTo>
                  <a:cubicBezTo>
                    <a:pt x="1698" y="344"/>
                    <a:pt x="1699" y="348"/>
                    <a:pt x="1717" y="352"/>
                  </a:cubicBezTo>
                  <a:cubicBezTo>
                    <a:pt x="1733" y="417"/>
                    <a:pt x="1694" y="444"/>
                    <a:pt x="1631" y="503"/>
                  </a:cubicBezTo>
                  <a:cubicBezTo>
                    <a:pt x="1568" y="562"/>
                    <a:pt x="1544" y="551"/>
                    <a:pt x="1500" y="558"/>
                  </a:cubicBezTo>
                  <a:cubicBezTo>
                    <a:pt x="1483" y="560"/>
                    <a:pt x="1467" y="568"/>
                    <a:pt x="1447" y="572"/>
                  </a:cubicBezTo>
                  <a:cubicBezTo>
                    <a:pt x="1482" y="621"/>
                    <a:pt x="1689" y="653"/>
                    <a:pt x="1734" y="793"/>
                  </a:cubicBezTo>
                  <a:cubicBezTo>
                    <a:pt x="1750" y="846"/>
                    <a:pt x="1747" y="883"/>
                    <a:pt x="1788" y="916"/>
                  </a:cubicBezTo>
                  <a:cubicBezTo>
                    <a:pt x="1855" y="969"/>
                    <a:pt x="1897" y="974"/>
                    <a:pt x="1958" y="1094"/>
                  </a:cubicBezTo>
                  <a:cubicBezTo>
                    <a:pt x="1999" y="1177"/>
                    <a:pt x="2023" y="1255"/>
                    <a:pt x="2022" y="1377"/>
                  </a:cubicBezTo>
                  <a:cubicBezTo>
                    <a:pt x="2022" y="1434"/>
                    <a:pt x="2031" y="1471"/>
                    <a:pt x="2031" y="1538"/>
                  </a:cubicBezTo>
                  <a:lnTo>
                    <a:pt x="2031" y="1969"/>
                  </a:lnTo>
                  <a:cubicBezTo>
                    <a:pt x="2040" y="2142"/>
                    <a:pt x="2064" y="2496"/>
                    <a:pt x="2200" y="2587"/>
                  </a:cubicBezTo>
                  <a:cubicBezTo>
                    <a:pt x="2428" y="2435"/>
                    <a:pt x="2683" y="1983"/>
                    <a:pt x="2683" y="1597"/>
                  </a:cubicBezTo>
                  <a:cubicBezTo>
                    <a:pt x="2683" y="1366"/>
                    <a:pt x="2642" y="1192"/>
                    <a:pt x="2559" y="1018"/>
                  </a:cubicBezTo>
                  <a:cubicBezTo>
                    <a:pt x="2523" y="943"/>
                    <a:pt x="2483" y="882"/>
                    <a:pt x="2439" y="816"/>
                  </a:cubicBezTo>
                  <a:lnTo>
                    <a:pt x="2329" y="680"/>
                  </a:lnTo>
                  <a:cubicBezTo>
                    <a:pt x="2311" y="661"/>
                    <a:pt x="2309" y="653"/>
                    <a:pt x="2291" y="634"/>
                  </a:cubicBezTo>
                  <a:cubicBezTo>
                    <a:pt x="2202" y="536"/>
                    <a:pt x="2028" y="419"/>
                    <a:pt x="1909" y="363"/>
                  </a:cubicBezTo>
                  <a:cubicBezTo>
                    <a:pt x="1129" y="0"/>
                    <a:pt x="199" y="480"/>
                    <a:pt x="51" y="1318"/>
                  </a:cubicBezTo>
                  <a:cubicBezTo>
                    <a:pt x="44" y="1353"/>
                    <a:pt x="37" y="1398"/>
                    <a:pt x="34" y="1429"/>
                  </a:cubicBezTo>
                  <a:cubicBezTo>
                    <a:pt x="0" y="1758"/>
                    <a:pt x="90" y="2062"/>
                    <a:pt x="273" y="2339"/>
                  </a:cubicBezTo>
                  <a:cubicBezTo>
                    <a:pt x="309" y="2393"/>
                    <a:pt x="328" y="2407"/>
                    <a:pt x="359" y="2447"/>
                  </a:cubicBezTo>
                  <a:cubicBezTo>
                    <a:pt x="401" y="2501"/>
                    <a:pt x="474" y="2574"/>
                    <a:pt x="532" y="26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0" name="Freeform 13">
              <a:extLst>
                <a:ext uri="{FF2B5EF4-FFF2-40B4-BE49-F238E27FC236}">
                  <a16:creationId xmlns:a16="http://schemas.microsoft.com/office/drawing/2014/main" id="{1B4C412D-A5D2-4275-9FA1-13E10FBC6775}"/>
                </a:ext>
              </a:extLst>
            </p:cNvPr>
            <p:cNvSpPr>
              <a:spLocks noEditPoints="1"/>
            </p:cNvSpPr>
            <p:nvPr/>
          </p:nvSpPr>
          <p:spPr bwMode="auto">
            <a:xfrm>
              <a:off x="4208463" y="1784351"/>
              <a:ext cx="668338" cy="698500"/>
            </a:xfrm>
            <a:custGeom>
              <a:avLst/>
              <a:gdLst>
                <a:gd name="T0" fmla="*/ 1575 w 2879"/>
                <a:gd name="T1" fmla="*/ 2823 h 2992"/>
                <a:gd name="T2" fmla="*/ 1761 w 2879"/>
                <a:gd name="T3" fmla="*/ 2882 h 2992"/>
                <a:gd name="T4" fmla="*/ 1321 w 2879"/>
                <a:gd name="T5" fmla="*/ 2857 h 2992"/>
                <a:gd name="T6" fmla="*/ 1355 w 2879"/>
                <a:gd name="T7" fmla="*/ 2848 h 2992"/>
                <a:gd name="T8" fmla="*/ 1524 w 2879"/>
                <a:gd name="T9" fmla="*/ 2798 h 2992"/>
                <a:gd name="T10" fmla="*/ 1363 w 2879"/>
                <a:gd name="T11" fmla="*/ 2798 h 2992"/>
                <a:gd name="T12" fmla="*/ 1316 w 2879"/>
                <a:gd name="T13" fmla="*/ 2911 h 2992"/>
                <a:gd name="T14" fmla="*/ 1160 w 2879"/>
                <a:gd name="T15" fmla="*/ 2772 h 2992"/>
                <a:gd name="T16" fmla="*/ 1084 w 2879"/>
                <a:gd name="T17" fmla="*/ 2874 h 2992"/>
                <a:gd name="T18" fmla="*/ 1143 w 2879"/>
                <a:gd name="T19" fmla="*/ 2755 h 2992"/>
                <a:gd name="T20" fmla="*/ 1084 w 2879"/>
                <a:gd name="T21" fmla="*/ 2874 h 2992"/>
                <a:gd name="T22" fmla="*/ 1599 w 2879"/>
                <a:gd name="T23" fmla="*/ 2806 h 2992"/>
                <a:gd name="T24" fmla="*/ 1837 w 2879"/>
                <a:gd name="T25" fmla="*/ 2730 h 2992"/>
                <a:gd name="T26" fmla="*/ 1803 w 2879"/>
                <a:gd name="T27" fmla="*/ 2815 h 2992"/>
                <a:gd name="T28" fmla="*/ 1710 w 2879"/>
                <a:gd name="T29" fmla="*/ 2815 h 2992"/>
                <a:gd name="T30" fmla="*/ 1427 w 2879"/>
                <a:gd name="T31" fmla="*/ 2339 h 2992"/>
                <a:gd name="T32" fmla="*/ 1311 w 2879"/>
                <a:gd name="T33" fmla="*/ 1892 h 2992"/>
                <a:gd name="T34" fmla="*/ 1346 w 2879"/>
                <a:gd name="T35" fmla="*/ 1665 h 2992"/>
                <a:gd name="T36" fmla="*/ 1457 w 2879"/>
                <a:gd name="T37" fmla="*/ 1886 h 2992"/>
                <a:gd name="T38" fmla="*/ 1511 w 2879"/>
                <a:gd name="T39" fmla="*/ 2100 h 2992"/>
                <a:gd name="T40" fmla="*/ 1627 w 2879"/>
                <a:gd name="T41" fmla="*/ 2196 h 2992"/>
                <a:gd name="T42" fmla="*/ 1479 w 2879"/>
                <a:gd name="T43" fmla="*/ 2701 h 2992"/>
                <a:gd name="T44" fmla="*/ 1353 w 2879"/>
                <a:gd name="T45" fmla="*/ 2165 h 2992"/>
                <a:gd name="T46" fmla="*/ 965 w 2879"/>
                <a:gd name="T47" fmla="*/ 2696 h 2992"/>
                <a:gd name="T48" fmla="*/ 329 w 2879"/>
                <a:gd name="T49" fmla="*/ 2283 h 2992"/>
                <a:gd name="T50" fmla="*/ 442 w 2879"/>
                <a:gd name="T51" fmla="*/ 514 h 2992"/>
                <a:gd name="T52" fmla="*/ 2390 w 2879"/>
                <a:gd name="T53" fmla="*/ 467 h 2992"/>
                <a:gd name="T54" fmla="*/ 2537 w 2879"/>
                <a:gd name="T55" fmla="*/ 2304 h 2992"/>
                <a:gd name="T56" fmla="*/ 1914 w 2879"/>
                <a:gd name="T57" fmla="*/ 2696 h 2992"/>
                <a:gd name="T58" fmla="*/ 2068 w 2879"/>
                <a:gd name="T59" fmla="*/ 2270 h 2992"/>
                <a:gd name="T60" fmla="*/ 1812 w 2879"/>
                <a:gd name="T61" fmla="*/ 1308 h 2992"/>
                <a:gd name="T62" fmla="*/ 1679 w 2879"/>
                <a:gd name="T63" fmla="*/ 1601 h 2992"/>
                <a:gd name="T64" fmla="*/ 1770 w 2879"/>
                <a:gd name="T65" fmla="*/ 2095 h 2992"/>
                <a:gd name="T66" fmla="*/ 1685 w 2879"/>
                <a:gd name="T67" fmla="*/ 2493 h 2992"/>
                <a:gd name="T68" fmla="*/ 1383 w 2879"/>
                <a:gd name="T69" fmla="*/ 1607 h 2992"/>
                <a:gd name="T70" fmla="*/ 1228 w 2879"/>
                <a:gd name="T71" fmla="*/ 2442 h 2992"/>
                <a:gd name="T72" fmla="*/ 1135 w 2879"/>
                <a:gd name="T73" fmla="*/ 1849 h 2992"/>
                <a:gd name="T74" fmla="*/ 958 w 2879"/>
                <a:gd name="T75" fmla="*/ 1385 h 2992"/>
                <a:gd name="T76" fmla="*/ 677 w 2879"/>
                <a:gd name="T77" fmla="*/ 2535 h 2992"/>
                <a:gd name="T78" fmla="*/ 914 w 2879"/>
                <a:gd name="T79" fmla="*/ 2806 h 2992"/>
                <a:gd name="T80" fmla="*/ 1934 w 2879"/>
                <a:gd name="T81" fmla="*/ 2911 h 2992"/>
                <a:gd name="T82" fmla="*/ 2320 w 2879"/>
                <a:gd name="T83" fmla="*/ 2603 h 2992"/>
                <a:gd name="T84" fmla="*/ 2523 w 2879"/>
                <a:gd name="T85" fmla="*/ 520 h 2992"/>
                <a:gd name="T86" fmla="*/ 1516 w 2879"/>
                <a:gd name="T87" fmla="*/ 29 h 2992"/>
                <a:gd name="T88" fmla="*/ 408 w 2879"/>
                <a:gd name="T89" fmla="*/ 463 h 2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9" h="2992">
                  <a:moveTo>
                    <a:pt x="1549" y="2908"/>
                  </a:moveTo>
                  <a:lnTo>
                    <a:pt x="1549" y="2823"/>
                  </a:lnTo>
                  <a:lnTo>
                    <a:pt x="1575" y="2823"/>
                  </a:lnTo>
                  <a:cubicBezTo>
                    <a:pt x="1577" y="2850"/>
                    <a:pt x="1583" y="2853"/>
                    <a:pt x="1583" y="2882"/>
                  </a:cubicBezTo>
                  <a:cubicBezTo>
                    <a:pt x="1583" y="2908"/>
                    <a:pt x="1573" y="2905"/>
                    <a:pt x="1549" y="2908"/>
                  </a:cubicBezTo>
                  <a:close/>
                  <a:moveTo>
                    <a:pt x="1761" y="2882"/>
                  </a:moveTo>
                  <a:cubicBezTo>
                    <a:pt x="1750" y="2860"/>
                    <a:pt x="1753" y="2873"/>
                    <a:pt x="1753" y="2840"/>
                  </a:cubicBezTo>
                  <a:cubicBezTo>
                    <a:pt x="1813" y="2845"/>
                    <a:pt x="1781" y="2880"/>
                    <a:pt x="1761" y="2882"/>
                  </a:cubicBezTo>
                  <a:close/>
                  <a:moveTo>
                    <a:pt x="1321" y="2857"/>
                  </a:moveTo>
                  <a:lnTo>
                    <a:pt x="1321" y="2806"/>
                  </a:lnTo>
                  <a:lnTo>
                    <a:pt x="1346" y="2806"/>
                  </a:lnTo>
                  <a:cubicBezTo>
                    <a:pt x="1348" y="2829"/>
                    <a:pt x="1350" y="2829"/>
                    <a:pt x="1355" y="2848"/>
                  </a:cubicBezTo>
                  <a:cubicBezTo>
                    <a:pt x="1341" y="2850"/>
                    <a:pt x="1328" y="2848"/>
                    <a:pt x="1321" y="2857"/>
                  </a:cubicBezTo>
                  <a:close/>
                  <a:moveTo>
                    <a:pt x="1363" y="2798"/>
                  </a:moveTo>
                  <a:lnTo>
                    <a:pt x="1524" y="2798"/>
                  </a:lnTo>
                  <a:cubicBezTo>
                    <a:pt x="1504" y="2840"/>
                    <a:pt x="1521" y="2884"/>
                    <a:pt x="1524" y="2925"/>
                  </a:cubicBezTo>
                  <a:lnTo>
                    <a:pt x="1338" y="2925"/>
                  </a:lnTo>
                  <a:cubicBezTo>
                    <a:pt x="1376" y="2868"/>
                    <a:pt x="1399" y="2865"/>
                    <a:pt x="1363" y="2798"/>
                  </a:cubicBezTo>
                  <a:close/>
                  <a:moveTo>
                    <a:pt x="1287" y="2874"/>
                  </a:moveTo>
                  <a:cubicBezTo>
                    <a:pt x="1307" y="2879"/>
                    <a:pt x="1312" y="2882"/>
                    <a:pt x="1338" y="2882"/>
                  </a:cubicBezTo>
                  <a:cubicBezTo>
                    <a:pt x="1331" y="2906"/>
                    <a:pt x="1340" y="2897"/>
                    <a:pt x="1316" y="2911"/>
                  </a:cubicBezTo>
                  <a:cubicBezTo>
                    <a:pt x="1275" y="2934"/>
                    <a:pt x="1165" y="2927"/>
                    <a:pt x="1143" y="2882"/>
                  </a:cubicBezTo>
                  <a:cubicBezTo>
                    <a:pt x="1135" y="2866"/>
                    <a:pt x="1139" y="2855"/>
                    <a:pt x="1145" y="2835"/>
                  </a:cubicBezTo>
                  <a:cubicBezTo>
                    <a:pt x="1153" y="2811"/>
                    <a:pt x="1158" y="2797"/>
                    <a:pt x="1160" y="2772"/>
                  </a:cubicBezTo>
                  <a:lnTo>
                    <a:pt x="1312" y="2783"/>
                  </a:lnTo>
                  <a:cubicBezTo>
                    <a:pt x="1289" y="2816"/>
                    <a:pt x="1287" y="2814"/>
                    <a:pt x="1287" y="2874"/>
                  </a:cubicBezTo>
                  <a:close/>
                  <a:moveTo>
                    <a:pt x="1084" y="2874"/>
                  </a:moveTo>
                  <a:cubicBezTo>
                    <a:pt x="1021" y="2874"/>
                    <a:pt x="1025" y="2869"/>
                    <a:pt x="974" y="2857"/>
                  </a:cubicBezTo>
                  <a:lnTo>
                    <a:pt x="1036" y="2731"/>
                  </a:lnTo>
                  <a:cubicBezTo>
                    <a:pt x="1070" y="2739"/>
                    <a:pt x="1099" y="2754"/>
                    <a:pt x="1143" y="2755"/>
                  </a:cubicBezTo>
                  <a:cubicBezTo>
                    <a:pt x="1125" y="2800"/>
                    <a:pt x="1149" y="2744"/>
                    <a:pt x="1122" y="2776"/>
                  </a:cubicBezTo>
                  <a:cubicBezTo>
                    <a:pt x="1104" y="2798"/>
                    <a:pt x="1114" y="2769"/>
                    <a:pt x="1116" y="2807"/>
                  </a:cubicBezTo>
                  <a:cubicBezTo>
                    <a:pt x="1118" y="2844"/>
                    <a:pt x="1120" y="2874"/>
                    <a:pt x="1084" y="2874"/>
                  </a:cubicBezTo>
                  <a:close/>
                  <a:moveTo>
                    <a:pt x="1736" y="2899"/>
                  </a:moveTo>
                  <a:cubicBezTo>
                    <a:pt x="1699" y="2908"/>
                    <a:pt x="1632" y="2924"/>
                    <a:pt x="1592" y="2925"/>
                  </a:cubicBezTo>
                  <a:cubicBezTo>
                    <a:pt x="1607" y="2859"/>
                    <a:pt x="1616" y="2924"/>
                    <a:pt x="1599" y="2806"/>
                  </a:cubicBezTo>
                  <a:cubicBezTo>
                    <a:pt x="1592" y="2802"/>
                    <a:pt x="1584" y="2800"/>
                    <a:pt x="1581" y="2800"/>
                  </a:cubicBezTo>
                  <a:lnTo>
                    <a:pt x="1558" y="2789"/>
                  </a:lnTo>
                  <a:cubicBezTo>
                    <a:pt x="1664" y="2765"/>
                    <a:pt x="1744" y="2775"/>
                    <a:pt x="1837" y="2730"/>
                  </a:cubicBezTo>
                  <a:lnTo>
                    <a:pt x="1888" y="2857"/>
                  </a:lnTo>
                  <a:cubicBezTo>
                    <a:pt x="1864" y="2869"/>
                    <a:pt x="1833" y="2876"/>
                    <a:pt x="1803" y="2882"/>
                  </a:cubicBezTo>
                  <a:lnTo>
                    <a:pt x="1803" y="2815"/>
                  </a:lnTo>
                  <a:cubicBezTo>
                    <a:pt x="1759" y="2811"/>
                    <a:pt x="1788" y="2804"/>
                    <a:pt x="1744" y="2815"/>
                  </a:cubicBezTo>
                  <a:cubicBezTo>
                    <a:pt x="1756" y="2797"/>
                    <a:pt x="1767" y="2781"/>
                    <a:pt x="1778" y="2764"/>
                  </a:cubicBezTo>
                  <a:cubicBezTo>
                    <a:pt x="1738" y="2773"/>
                    <a:pt x="1722" y="2778"/>
                    <a:pt x="1710" y="2815"/>
                  </a:cubicBezTo>
                  <a:cubicBezTo>
                    <a:pt x="1701" y="2846"/>
                    <a:pt x="1719" y="2868"/>
                    <a:pt x="1736" y="2899"/>
                  </a:cubicBezTo>
                  <a:close/>
                  <a:moveTo>
                    <a:pt x="1353" y="2165"/>
                  </a:moveTo>
                  <a:cubicBezTo>
                    <a:pt x="1390" y="2221"/>
                    <a:pt x="1360" y="2325"/>
                    <a:pt x="1427" y="2339"/>
                  </a:cubicBezTo>
                  <a:cubicBezTo>
                    <a:pt x="1434" y="2077"/>
                    <a:pt x="1373" y="2191"/>
                    <a:pt x="1342" y="2121"/>
                  </a:cubicBezTo>
                  <a:cubicBezTo>
                    <a:pt x="1327" y="2045"/>
                    <a:pt x="1349" y="2044"/>
                    <a:pt x="1358" y="1989"/>
                  </a:cubicBezTo>
                  <a:cubicBezTo>
                    <a:pt x="1365" y="1942"/>
                    <a:pt x="1321" y="1950"/>
                    <a:pt x="1311" y="1892"/>
                  </a:cubicBezTo>
                  <a:cubicBezTo>
                    <a:pt x="1357" y="1820"/>
                    <a:pt x="1435" y="1869"/>
                    <a:pt x="1428" y="1793"/>
                  </a:cubicBezTo>
                  <a:cubicBezTo>
                    <a:pt x="1395" y="1772"/>
                    <a:pt x="1337" y="1792"/>
                    <a:pt x="1316" y="1759"/>
                  </a:cubicBezTo>
                  <a:cubicBezTo>
                    <a:pt x="1296" y="1727"/>
                    <a:pt x="1329" y="1682"/>
                    <a:pt x="1346" y="1665"/>
                  </a:cubicBezTo>
                  <a:cubicBezTo>
                    <a:pt x="1395" y="1679"/>
                    <a:pt x="1376" y="1680"/>
                    <a:pt x="1400" y="1719"/>
                  </a:cubicBezTo>
                  <a:cubicBezTo>
                    <a:pt x="1515" y="1731"/>
                    <a:pt x="1523" y="1715"/>
                    <a:pt x="1625" y="1757"/>
                  </a:cubicBezTo>
                  <a:cubicBezTo>
                    <a:pt x="1634" y="1916"/>
                    <a:pt x="1547" y="1882"/>
                    <a:pt x="1457" y="1886"/>
                  </a:cubicBezTo>
                  <a:cubicBezTo>
                    <a:pt x="1427" y="1888"/>
                    <a:pt x="1405" y="1892"/>
                    <a:pt x="1385" y="1909"/>
                  </a:cubicBezTo>
                  <a:cubicBezTo>
                    <a:pt x="1409" y="1929"/>
                    <a:pt x="1409" y="1927"/>
                    <a:pt x="1448" y="1935"/>
                  </a:cubicBezTo>
                  <a:cubicBezTo>
                    <a:pt x="1533" y="1952"/>
                    <a:pt x="1492" y="2005"/>
                    <a:pt x="1511" y="2100"/>
                  </a:cubicBezTo>
                  <a:cubicBezTo>
                    <a:pt x="1550" y="2041"/>
                    <a:pt x="1523" y="1991"/>
                    <a:pt x="1577" y="1967"/>
                  </a:cubicBezTo>
                  <a:cubicBezTo>
                    <a:pt x="1610" y="2042"/>
                    <a:pt x="1601" y="2076"/>
                    <a:pt x="1577" y="2149"/>
                  </a:cubicBezTo>
                  <a:cubicBezTo>
                    <a:pt x="1617" y="2174"/>
                    <a:pt x="1618" y="2137"/>
                    <a:pt x="1627" y="2196"/>
                  </a:cubicBezTo>
                  <a:cubicBezTo>
                    <a:pt x="1638" y="2274"/>
                    <a:pt x="1612" y="2358"/>
                    <a:pt x="1557" y="2407"/>
                  </a:cubicBezTo>
                  <a:cubicBezTo>
                    <a:pt x="1497" y="2459"/>
                    <a:pt x="1503" y="2425"/>
                    <a:pt x="1502" y="2535"/>
                  </a:cubicBezTo>
                  <a:cubicBezTo>
                    <a:pt x="1502" y="2594"/>
                    <a:pt x="1503" y="2655"/>
                    <a:pt x="1479" y="2701"/>
                  </a:cubicBezTo>
                  <a:cubicBezTo>
                    <a:pt x="1383" y="2681"/>
                    <a:pt x="1423" y="2605"/>
                    <a:pt x="1425" y="2434"/>
                  </a:cubicBezTo>
                  <a:cubicBezTo>
                    <a:pt x="1366" y="2389"/>
                    <a:pt x="1294" y="2369"/>
                    <a:pt x="1302" y="2221"/>
                  </a:cubicBezTo>
                  <a:cubicBezTo>
                    <a:pt x="1305" y="2178"/>
                    <a:pt x="1313" y="2169"/>
                    <a:pt x="1353" y="2165"/>
                  </a:cubicBezTo>
                  <a:close/>
                  <a:moveTo>
                    <a:pt x="677" y="2535"/>
                  </a:moveTo>
                  <a:cubicBezTo>
                    <a:pt x="685" y="2563"/>
                    <a:pt x="678" y="2547"/>
                    <a:pt x="699" y="2565"/>
                  </a:cubicBezTo>
                  <a:cubicBezTo>
                    <a:pt x="752" y="2611"/>
                    <a:pt x="903" y="2695"/>
                    <a:pt x="965" y="2696"/>
                  </a:cubicBezTo>
                  <a:cubicBezTo>
                    <a:pt x="959" y="2722"/>
                    <a:pt x="954" y="2721"/>
                    <a:pt x="948" y="2747"/>
                  </a:cubicBezTo>
                  <a:cubicBezTo>
                    <a:pt x="896" y="2746"/>
                    <a:pt x="791" y="2693"/>
                    <a:pt x="755" y="2669"/>
                  </a:cubicBezTo>
                  <a:cubicBezTo>
                    <a:pt x="589" y="2561"/>
                    <a:pt x="451" y="2449"/>
                    <a:pt x="329" y="2283"/>
                  </a:cubicBezTo>
                  <a:cubicBezTo>
                    <a:pt x="91" y="1958"/>
                    <a:pt x="5" y="1570"/>
                    <a:pt x="97" y="1150"/>
                  </a:cubicBezTo>
                  <a:cubicBezTo>
                    <a:pt x="143" y="940"/>
                    <a:pt x="268" y="687"/>
                    <a:pt x="421" y="535"/>
                  </a:cubicBezTo>
                  <a:cubicBezTo>
                    <a:pt x="430" y="526"/>
                    <a:pt x="434" y="523"/>
                    <a:pt x="442" y="514"/>
                  </a:cubicBezTo>
                  <a:cubicBezTo>
                    <a:pt x="504" y="446"/>
                    <a:pt x="576" y="385"/>
                    <a:pt x="652" y="334"/>
                  </a:cubicBezTo>
                  <a:cubicBezTo>
                    <a:pt x="1121" y="23"/>
                    <a:pt x="1735" y="0"/>
                    <a:pt x="2203" y="315"/>
                  </a:cubicBezTo>
                  <a:lnTo>
                    <a:pt x="2390" y="467"/>
                  </a:lnTo>
                  <a:cubicBezTo>
                    <a:pt x="2613" y="693"/>
                    <a:pt x="2811" y="1034"/>
                    <a:pt x="2811" y="1375"/>
                  </a:cubicBezTo>
                  <a:lnTo>
                    <a:pt x="2811" y="1528"/>
                  </a:lnTo>
                  <a:cubicBezTo>
                    <a:pt x="2811" y="1813"/>
                    <a:pt x="2667" y="2145"/>
                    <a:pt x="2537" y="2304"/>
                  </a:cubicBezTo>
                  <a:cubicBezTo>
                    <a:pt x="2493" y="2358"/>
                    <a:pt x="2460" y="2391"/>
                    <a:pt x="2411" y="2440"/>
                  </a:cubicBezTo>
                  <a:cubicBezTo>
                    <a:pt x="2306" y="2545"/>
                    <a:pt x="2055" y="2744"/>
                    <a:pt x="1922" y="2747"/>
                  </a:cubicBezTo>
                  <a:cubicBezTo>
                    <a:pt x="1917" y="2727"/>
                    <a:pt x="1914" y="2722"/>
                    <a:pt x="1914" y="2696"/>
                  </a:cubicBezTo>
                  <a:cubicBezTo>
                    <a:pt x="1995" y="2694"/>
                    <a:pt x="2114" y="2602"/>
                    <a:pt x="2176" y="2569"/>
                  </a:cubicBezTo>
                  <a:cubicBezTo>
                    <a:pt x="2169" y="2539"/>
                    <a:pt x="2155" y="2526"/>
                    <a:pt x="2142" y="2501"/>
                  </a:cubicBezTo>
                  <a:cubicBezTo>
                    <a:pt x="2102" y="2424"/>
                    <a:pt x="2080" y="2361"/>
                    <a:pt x="2068" y="2270"/>
                  </a:cubicBezTo>
                  <a:cubicBezTo>
                    <a:pt x="2051" y="2134"/>
                    <a:pt x="2024" y="1600"/>
                    <a:pt x="2024" y="1502"/>
                  </a:cubicBezTo>
                  <a:cubicBezTo>
                    <a:pt x="2024" y="1424"/>
                    <a:pt x="1992" y="1413"/>
                    <a:pt x="1945" y="1378"/>
                  </a:cubicBezTo>
                  <a:cubicBezTo>
                    <a:pt x="1914" y="1354"/>
                    <a:pt x="1853" y="1317"/>
                    <a:pt x="1812" y="1308"/>
                  </a:cubicBezTo>
                  <a:cubicBezTo>
                    <a:pt x="1769" y="1389"/>
                    <a:pt x="1656" y="1489"/>
                    <a:pt x="1575" y="1511"/>
                  </a:cubicBezTo>
                  <a:cubicBezTo>
                    <a:pt x="1583" y="1540"/>
                    <a:pt x="1596" y="1544"/>
                    <a:pt x="1621" y="1558"/>
                  </a:cubicBezTo>
                  <a:cubicBezTo>
                    <a:pt x="1654" y="1577"/>
                    <a:pt x="1652" y="1575"/>
                    <a:pt x="1679" y="1601"/>
                  </a:cubicBezTo>
                  <a:cubicBezTo>
                    <a:pt x="1722" y="1645"/>
                    <a:pt x="1728" y="1668"/>
                    <a:pt x="1742" y="1733"/>
                  </a:cubicBezTo>
                  <a:cubicBezTo>
                    <a:pt x="1753" y="1781"/>
                    <a:pt x="1762" y="1854"/>
                    <a:pt x="1761" y="1908"/>
                  </a:cubicBezTo>
                  <a:cubicBezTo>
                    <a:pt x="1761" y="1979"/>
                    <a:pt x="1770" y="2024"/>
                    <a:pt x="1770" y="2095"/>
                  </a:cubicBezTo>
                  <a:cubicBezTo>
                    <a:pt x="1770" y="2175"/>
                    <a:pt x="1761" y="2221"/>
                    <a:pt x="1761" y="2298"/>
                  </a:cubicBezTo>
                  <a:cubicBezTo>
                    <a:pt x="1762" y="2375"/>
                    <a:pt x="1746" y="2429"/>
                    <a:pt x="1744" y="2493"/>
                  </a:cubicBezTo>
                  <a:lnTo>
                    <a:pt x="1685" y="2493"/>
                  </a:lnTo>
                  <a:cubicBezTo>
                    <a:pt x="1681" y="2447"/>
                    <a:pt x="1668" y="2400"/>
                    <a:pt x="1668" y="2349"/>
                  </a:cubicBezTo>
                  <a:cubicBezTo>
                    <a:pt x="1668" y="2091"/>
                    <a:pt x="1708" y="1881"/>
                    <a:pt x="1609" y="1688"/>
                  </a:cubicBezTo>
                  <a:cubicBezTo>
                    <a:pt x="1566" y="1604"/>
                    <a:pt x="1470" y="1541"/>
                    <a:pt x="1383" y="1607"/>
                  </a:cubicBezTo>
                  <a:cubicBezTo>
                    <a:pt x="1200" y="1748"/>
                    <a:pt x="1245" y="1884"/>
                    <a:pt x="1223" y="2031"/>
                  </a:cubicBezTo>
                  <a:cubicBezTo>
                    <a:pt x="1217" y="2072"/>
                    <a:pt x="1218" y="2102"/>
                    <a:pt x="1224" y="2141"/>
                  </a:cubicBezTo>
                  <a:lnTo>
                    <a:pt x="1228" y="2442"/>
                  </a:lnTo>
                  <a:cubicBezTo>
                    <a:pt x="1228" y="2487"/>
                    <a:pt x="1205" y="2500"/>
                    <a:pt x="1160" y="2501"/>
                  </a:cubicBezTo>
                  <a:cubicBezTo>
                    <a:pt x="1159" y="2465"/>
                    <a:pt x="1152" y="2467"/>
                    <a:pt x="1151" y="2425"/>
                  </a:cubicBezTo>
                  <a:lnTo>
                    <a:pt x="1135" y="1849"/>
                  </a:lnTo>
                  <a:cubicBezTo>
                    <a:pt x="1135" y="1673"/>
                    <a:pt x="1215" y="1607"/>
                    <a:pt x="1321" y="1536"/>
                  </a:cubicBezTo>
                  <a:cubicBezTo>
                    <a:pt x="1259" y="1444"/>
                    <a:pt x="1243" y="1545"/>
                    <a:pt x="1084" y="1308"/>
                  </a:cubicBezTo>
                  <a:cubicBezTo>
                    <a:pt x="1032" y="1335"/>
                    <a:pt x="1004" y="1350"/>
                    <a:pt x="958" y="1385"/>
                  </a:cubicBezTo>
                  <a:cubicBezTo>
                    <a:pt x="891" y="1434"/>
                    <a:pt x="881" y="1445"/>
                    <a:pt x="880" y="1511"/>
                  </a:cubicBezTo>
                  <a:cubicBezTo>
                    <a:pt x="878" y="1674"/>
                    <a:pt x="851" y="2123"/>
                    <a:pt x="824" y="2266"/>
                  </a:cubicBezTo>
                  <a:cubicBezTo>
                    <a:pt x="805" y="2361"/>
                    <a:pt x="772" y="2527"/>
                    <a:pt x="677" y="2535"/>
                  </a:cubicBezTo>
                  <a:close/>
                  <a:moveTo>
                    <a:pt x="0" y="1426"/>
                  </a:moveTo>
                  <a:cubicBezTo>
                    <a:pt x="0" y="1915"/>
                    <a:pt x="185" y="2298"/>
                    <a:pt x="549" y="2596"/>
                  </a:cubicBezTo>
                  <a:cubicBezTo>
                    <a:pt x="716" y="2732"/>
                    <a:pt x="761" y="2732"/>
                    <a:pt x="914" y="2806"/>
                  </a:cubicBezTo>
                  <a:cubicBezTo>
                    <a:pt x="902" y="2825"/>
                    <a:pt x="889" y="2842"/>
                    <a:pt x="889" y="2874"/>
                  </a:cubicBezTo>
                  <a:cubicBezTo>
                    <a:pt x="889" y="2941"/>
                    <a:pt x="1344" y="2992"/>
                    <a:pt x="1482" y="2992"/>
                  </a:cubicBezTo>
                  <a:cubicBezTo>
                    <a:pt x="1595" y="2992"/>
                    <a:pt x="1822" y="2950"/>
                    <a:pt x="1934" y="2911"/>
                  </a:cubicBezTo>
                  <a:cubicBezTo>
                    <a:pt x="1961" y="2902"/>
                    <a:pt x="1965" y="2897"/>
                    <a:pt x="1990" y="2891"/>
                  </a:cubicBezTo>
                  <a:cubicBezTo>
                    <a:pt x="1987" y="2857"/>
                    <a:pt x="1972" y="2841"/>
                    <a:pt x="1964" y="2806"/>
                  </a:cubicBezTo>
                  <a:cubicBezTo>
                    <a:pt x="2149" y="2709"/>
                    <a:pt x="2126" y="2751"/>
                    <a:pt x="2320" y="2603"/>
                  </a:cubicBezTo>
                  <a:cubicBezTo>
                    <a:pt x="2642" y="2357"/>
                    <a:pt x="2879" y="1923"/>
                    <a:pt x="2879" y="1477"/>
                  </a:cubicBezTo>
                  <a:cubicBezTo>
                    <a:pt x="2879" y="1164"/>
                    <a:pt x="2759" y="794"/>
                    <a:pt x="2563" y="565"/>
                  </a:cubicBezTo>
                  <a:cubicBezTo>
                    <a:pt x="2547" y="546"/>
                    <a:pt x="2538" y="540"/>
                    <a:pt x="2523" y="520"/>
                  </a:cubicBezTo>
                  <a:cubicBezTo>
                    <a:pt x="2507" y="499"/>
                    <a:pt x="2498" y="491"/>
                    <a:pt x="2479" y="471"/>
                  </a:cubicBezTo>
                  <a:cubicBezTo>
                    <a:pt x="2361" y="355"/>
                    <a:pt x="2228" y="254"/>
                    <a:pt x="2072" y="176"/>
                  </a:cubicBezTo>
                  <a:cubicBezTo>
                    <a:pt x="1922" y="101"/>
                    <a:pt x="1735" y="29"/>
                    <a:pt x="1516" y="29"/>
                  </a:cubicBezTo>
                  <a:cubicBezTo>
                    <a:pt x="1101" y="29"/>
                    <a:pt x="857" y="107"/>
                    <a:pt x="552" y="335"/>
                  </a:cubicBezTo>
                  <a:cubicBezTo>
                    <a:pt x="527" y="353"/>
                    <a:pt x="523" y="359"/>
                    <a:pt x="502" y="378"/>
                  </a:cubicBezTo>
                  <a:lnTo>
                    <a:pt x="408" y="463"/>
                  </a:lnTo>
                  <a:cubicBezTo>
                    <a:pt x="388" y="484"/>
                    <a:pt x="384" y="493"/>
                    <a:pt x="366" y="514"/>
                  </a:cubicBezTo>
                  <a:cubicBezTo>
                    <a:pt x="152" y="755"/>
                    <a:pt x="0" y="1086"/>
                    <a:pt x="0" y="14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1" name="Freeform 14">
              <a:extLst>
                <a:ext uri="{FF2B5EF4-FFF2-40B4-BE49-F238E27FC236}">
                  <a16:creationId xmlns:a16="http://schemas.microsoft.com/office/drawing/2014/main" id="{410E041F-D3C9-4B08-A535-7AFD70150B8A}"/>
                </a:ext>
              </a:extLst>
            </p:cNvPr>
            <p:cNvSpPr>
              <a:spLocks noEditPoints="1"/>
            </p:cNvSpPr>
            <p:nvPr/>
          </p:nvSpPr>
          <p:spPr bwMode="auto">
            <a:xfrm>
              <a:off x="4065588" y="1646238"/>
              <a:ext cx="969963" cy="958850"/>
            </a:xfrm>
            <a:custGeom>
              <a:avLst/>
              <a:gdLst>
                <a:gd name="T0" fmla="*/ 2152 w 4182"/>
                <a:gd name="T1" fmla="*/ 4022 h 4106"/>
                <a:gd name="T2" fmla="*/ 1282 w 4182"/>
                <a:gd name="T3" fmla="*/ 3867 h 4106"/>
                <a:gd name="T4" fmla="*/ 834 w 4182"/>
                <a:gd name="T5" fmla="*/ 3603 h 4106"/>
                <a:gd name="T6" fmla="*/ 773 w 4182"/>
                <a:gd name="T7" fmla="*/ 3546 h 4106"/>
                <a:gd name="T8" fmla="*/ 646 w 4182"/>
                <a:gd name="T9" fmla="*/ 3427 h 4106"/>
                <a:gd name="T10" fmla="*/ 382 w 4182"/>
                <a:gd name="T11" fmla="*/ 3098 h 4106"/>
                <a:gd name="T12" fmla="*/ 94 w 4182"/>
                <a:gd name="T13" fmla="*/ 2184 h 4106"/>
                <a:gd name="T14" fmla="*/ 280 w 4182"/>
                <a:gd name="T15" fmla="*/ 1211 h 4106"/>
                <a:gd name="T16" fmla="*/ 567 w 4182"/>
                <a:gd name="T17" fmla="*/ 769 h 4106"/>
                <a:gd name="T18" fmla="*/ 630 w 4182"/>
                <a:gd name="T19" fmla="*/ 713 h 4106"/>
                <a:gd name="T20" fmla="*/ 953 w 4182"/>
                <a:gd name="T21" fmla="*/ 427 h 4106"/>
                <a:gd name="T22" fmla="*/ 2075 w 4182"/>
                <a:gd name="T23" fmla="*/ 85 h 4106"/>
                <a:gd name="T24" fmla="*/ 2939 w 4182"/>
                <a:gd name="T25" fmla="*/ 288 h 4106"/>
                <a:gd name="T26" fmla="*/ 3360 w 4182"/>
                <a:gd name="T27" fmla="*/ 578 h 4106"/>
                <a:gd name="T28" fmla="*/ 3483 w 4182"/>
                <a:gd name="T29" fmla="*/ 700 h 4106"/>
                <a:gd name="T30" fmla="*/ 3647 w 4182"/>
                <a:gd name="T31" fmla="*/ 893 h 4106"/>
                <a:gd name="T32" fmla="*/ 4023 w 4182"/>
                <a:gd name="T33" fmla="*/ 1947 h 4106"/>
                <a:gd name="T34" fmla="*/ 3777 w 4182"/>
                <a:gd name="T35" fmla="*/ 3014 h 4106"/>
                <a:gd name="T36" fmla="*/ 3473 w 4182"/>
                <a:gd name="T37" fmla="*/ 3429 h 4106"/>
                <a:gd name="T38" fmla="*/ 3077 w 4182"/>
                <a:gd name="T39" fmla="*/ 3745 h 4106"/>
                <a:gd name="T40" fmla="*/ 2914 w 4182"/>
                <a:gd name="T41" fmla="*/ 3827 h 4106"/>
                <a:gd name="T42" fmla="*/ 2567 w 4182"/>
                <a:gd name="T43" fmla="*/ 3955 h 4106"/>
                <a:gd name="T44" fmla="*/ 2152 w 4182"/>
                <a:gd name="T45" fmla="*/ 4022 h 4106"/>
                <a:gd name="T46" fmla="*/ 9 w 4182"/>
                <a:gd name="T47" fmla="*/ 1880 h 4106"/>
                <a:gd name="T48" fmla="*/ 62 w 4182"/>
                <a:gd name="T49" fmla="*/ 2563 h 4106"/>
                <a:gd name="T50" fmla="*/ 122 w 4182"/>
                <a:gd name="T51" fmla="*/ 2749 h 4106"/>
                <a:gd name="T52" fmla="*/ 480 w 4182"/>
                <a:gd name="T53" fmla="*/ 3373 h 4106"/>
                <a:gd name="T54" fmla="*/ 730 w 4182"/>
                <a:gd name="T55" fmla="*/ 3623 h 4106"/>
                <a:gd name="T56" fmla="*/ 868 w 4182"/>
                <a:gd name="T57" fmla="*/ 3730 h 4106"/>
                <a:gd name="T58" fmla="*/ 939 w 4182"/>
                <a:gd name="T59" fmla="*/ 3778 h 4106"/>
                <a:gd name="T60" fmla="*/ 1017 w 4182"/>
                <a:gd name="T61" fmla="*/ 3827 h 4106"/>
                <a:gd name="T62" fmla="*/ 1982 w 4182"/>
                <a:gd name="T63" fmla="*/ 4106 h 4106"/>
                <a:gd name="T64" fmla="*/ 2935 w 4182"/>
                <a:gd name="T65" fmla="*/ 3917 h 4106"/>
                <a:gd name="T66" fmla="*/ 3094 w 4182"/>
                <a:gd name="T67" fmla="*/ 3830 h 4106"/>
                <a:gd name="T68" fmla="*/ 3243 w 4182"/>
                <a:gd name="T69" fmla="*/ 3733 h 4106"/>
                <a:gd name="T70" fmla="*/ 3379 w 4182"/>
                <a:gd name="T71" fmla="*/ 3624 h 4106"/>
                <a:gd name="T72" fmla="*/ 3445 w 4182"/>
                <a:gd name="T73" fmla="*/ 3571 h 4106"/>
                <a:gd name="T74" fmla="*/ 3624 w 4182"/>
                <a:gd name="T75" fmla="*/ 3377 h 4106"/>
                <a:gd name="T76" fmla="*/ 3915 w 4182"/>
                <a:gd name="T77" fmla="*/ 2932 h 4106"/>
                <a:gd name="T78" fmla="*/ 3944 w 4182"/>
                <a:gd name="T79" fmla="*/ 1247 h 4106"/>
                <a:gd name="T80" fmla="*/ 3813 w 4182"/>
                <a:gd name="T81" fmla="*/ 1006 h 4106"/>
                <a:gd name="T82" fmla="*/ 3718 w 4182"/>
                <a:gd name="T83" fmla="*/ 847 h 4106"/>
                <a:gd name="T84" fmla="*/ 3470 w 4182"/>
                <a:gd name="T85" fmla="*/ 595 h 4106"/>
                <a:gd name="T86" fmla="*/ 3139 w 4182"/>
                <a:gd name="T87" fmla="*/ 308 h 4106"/>
                <a:gd name="T88" fmla="*/ 2067 w 4182"/>
                <a:gd name="T89" fmla="*/ 0 h 4106"/>
                <a:gd name="T90" fmla="*/ 787 w 4182"/>
                <a:gd name="T91" fmla="*/ 439 h 4106"/>
                <a:gd name="T92" fmla="*/ 89 w 4182"/>
                <a:gd name="T93" fmla="*/ 1459 h 4106"/>
                <a:gd name="T94" fmla="*/ 9 w 4182"/>
                <a:gd name="T95" fmla="*/ 1880 h 4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82" h="4106">
                  <a:moveTo>
                    <a:pt x="2152" y="4022"/>
                  </a:moveTo>
                  <a:cubicBezTo>
                    <a:pt x="1818" y="4022"/>
                    <a:pt x="1527" y="3989"/>
                    <a:pt x="1282" y="3867"/>
                  </a:cubicBezTo>
                  <a:cubicBezTo>
                    <a:pt x="1123" y="3787"/>
                    <a:pt x="973" y="3712"/>
                    <a:pt x="834" y="3603"/>
                  </a:cubicBezTo>
                  <a:cubicBezTo>
                    <a:pt x="808" y="3583"/>
                    <a:pt x="797" y="3565"/>
                    <a:pt x="773" y="3546"/>
                  </a:cubicBezTo>
                  <a:cubicBezTo>
                    <a:pt x="711" y="3497"/>
                    <a:pt x="693" y="3468"/>
                    <a:pt x="646" y="3427"/>
                  </a:cubicBezTo>
                  <a:cubicBezTo>
                    <a:pt x="560" y="3351"/>
                    <a:pt x="442" y="3197"/>
                    <a:pt x="382" y="3098"/>
                  </a:cubicBezTo>
                  <a:cubicBezTo>
                    <a:pt x="250" y="2879"/>
                    <a:pt x="94" y="2473"/>
                    <a:pt x="94" y="2184"/>
                  </a:cubicBezTo>
                  <a:cubicBezTo>
                    <a:pt x="94" y="1799"/>
                    <a:pt x="106" y="1560"/>
                    <a:pt x="280" y="1211"/>
                  </a:cubicBezTo>
                  <a:cubicBezTo>
                    <a:pt x="334" y="1105"/>
                    <a:pt x="478" y="840"/>
                    <a:pt x="567" y="769"/>
                  </a:cubicBezTo>
                  <a:cubicBezTo>
                    <a:pt x="595" y="747"/>
                    <a:pt x="604" y="739"/>
                    <a:pt x="630" y="713"/>
                  </a:cubicBezTo>
                  <a:lnTo>
                    <a:pt x="953" y="427"/>
                  </a:lnTo>
                  <a:cubicBezTo>
                    <a:pt x="1277" y="213"/>
                    <a:pt x="1674" y="85"/>
                    <a:pt x="2075" y="85"/>
                  </a:cubicBezTo>
                  <a:cubicBezTo>
                    <a:pt x="2385" y="85"/>
                    <a:pt x="2717" y="174"/>
                    <a:pt x="2939" y="288"/>
                  </a:cubicBezTo>
                  <a:lnTo>
                    <a:pt x="3360" y="578"/>
                  </a:lnTo>
                  <a:cubicBezTo>
                    <a:pt x="3430" y="647"/>
                    <a:pt x="3408" y="610"/>
                    <a:pt x="3483" y="700"/>
                  </a:cubicBezTo>
                  <a:cubicBezTo>
                    <a:pt x="3541" y="769"/>
                    <a:pt x="3569" y="789"/>
                    <a:pt x="3647" y="893"/>
                  </a:cubicBezTo>
                  <a:cubicBezTo>
                    <a:pt x="3850" y="1164"/>
                    <a:pt x="4023" y="1591"/>
                    <a:pt x="4023" y="1947"/>
                  </a:cubicBezTo>
                  <a:cubicBezTo>
                    <a:pt x="4023" y="2470"/>
                    <a:pt x="3975" y="2614"/>
                    <a:pt x="3777" y="3014"/>
                  </a:cubicBezTo>
                  <a:cubicBezTo>
                    <a:pt x="3733" y="3103"/>
                    <a:pt x="3548" y="3369"/>
                    <a:pt x="3473" y="3429"/>
                  </a:cubicBezTo>
                  <a:cubicBezTo>
                    <a:pt x="3340" y="3534"/>
                    <a:pt x="3274" y="3636"/>
                    <a:pt x="3077" y="3745"/>
                  </a:cubicBezTo>
                  <a:cubicBezTo>
                    <a:pt x="3019" y="3777"/>
                    <a:pt x="2974" y="3800"/>
                    <a:pt x="2914" y="3827"/>
                  </a:cubicBezTo>
                  <a:cubicBezTo>
                    <a:pt x="2776" y="3889"/>
                    <a:pt x="2714" y="3912"/>
                    <a:pt x="2567" y="3955"/>
                  </a:cubicBezTo>
                  <a:cubicBezTo>
                    <a:pt x="2455" y="3988"/>
                    <a:pt x="2297" y="4022"/>
                    <a:pt x="2152" y="4022"/>
                  </a:cubicBezTo>
                  <a:close/>
                  <a:moveTo>
                    <a:pt x="9" y="1880"/>
                  </a:moveTo>
                  <a:cubicBezTo>
                    <a:pt x="9" y="2149"/>
                    <a:pt x="0" y="2296"/>
                    <a:pt x="62" y="2563"/>
                  </a:cubicBezTo>
                  <a:cubicBezTo>
                    <a:pt x="76" y="2621"/>
                    <a:pt x="99" y="2693"/>
                    <a:pt x="122" y="2749"/>
                  </a:cubicBezTo>
                  <a:cubicBezTo>
                    <a:pt x="207" y="2959"/>
                    <a:pt x="341" y="3194"/>
                    <a:pt x="480" y="3373"/>
                  </a:cubicBezTo>
                  <a:cubicBezTo>
                    <a:pt x="543" y="3455"/>
                    <a:pt x="651" y="3558"/>
                    <a:pt x="730" y="3623"/>
                  </a:cubicBezTo>
                  <a:lnTo>
                    <a:pt x="868" y="3730"/>
                  </a:lnTo>
                  <a:cubicBezTo>
                    <a:pt x="893" y="3748"/>
                    <a:pt x="914" y="3762"/>
                    <a:pt x="939" y="3778"/>
                  </a:cubicBezTo>
                  <a:cubicBezTo>
                    <a:pt x="966" y="3795"/>
                    <a:pt x="993" y="3812"/>
                    <a:pt x="1017" y="3827"/>
                  </a:cubicBezTo>
                  <a:cubicBezTo>
                    <a:pt x="1283" y="3980"/>
                    <a:pt x="1622" y="4106"/>
                    <a:pt x="1982" y="4106"/>
                  </a:cubicBezTo>
                  <a:cubicBezTo>
                    <a:pt x="2426" y="4106"/>
                    <a:pt x="2563" y="4069"/>
                    <a:pt x="2935" y="3917"/>
                  </a:cubicBezTo>
                  <a:lnTo>
                    <a:pt x="3094" y="3830"/>
                  </a:lnTo>
                  <a:cubicBezTo>
                    <a:pt x="3147" y="3801"/>
                    <a:pt x="3197" y="3767"/>
                    <a:pt x="3243" y="3733"/>
                  </a:cubicBezTo>
                  <a:lnTo>
                    <a:pt x="3379" y="3624"/>
                  </a:lnTo>
                  <a:cubicBezTo>
                    <a:pt x="3403" y="3605"/>
                    <a:pt x="3422" y="3594"/>
                    <a:pt x="3445" y="3571"/>
                  </a:cubicBezTo>
                  <a:lnTo>
                    <a:pt x="3624" y="3377"/>
                  </a:lnTo>
                  <a:cubicBezTo>
                    <a:pt x="3763" y="3205"/>
                    <a:pt x="3800" y="3163"/>
                    <a:pt x="3915" y="2932"/>
                  </a:cubicBezTo>
                  <a:cubicBezTo>
                    <a:pt x="4155" y="2453"/>
                    <a:pt x="4182" y="1744"/>
                    <a:pt x="3944" y="1247"/>
                  </a:cubicBezTo>
                  <a:lnTo>
                    <a:pt x="3813" y="1006"/>
                  </a:lnTo>
                  <a:cubicBezTo>
                    <a:pt x="3780" y="952"/>
                    <a:pt x="3753" y="896"/>
                    <a:pt x="3718" y="847"/>
                  </a:cubicBezTo>
                  <a:lnTo>
                    <a:pt x="3470" y="595"/>
                  </a:lnTo>
                  <a:cubicBezTo>
                    <a:pt x="3363" y="487"/>
                    <a:pt x="3265" y="393"/>
                    <a:pt x="3139" y="308"/>
                  </a:cubicBezTo>
                  <a:cubicBezTo>
                    <a:pt x="2870" y="127"/>
                    <a:pt x="2419" y="0"/>
                    <a:pt x="2067" y="0"/>
                  </a:cubicBezTo>
                  <a:cubicBezTo>
                    <a:pt x="1608" y="0"/>
                    <a:pt x="1130" y="165"/>
                    <a:pt x="787" y="439"/>
                  </a:cubicBezTo>
                  <a:cubicBezTo>
                    <a:pt x="457" y="703"/>
                    <a:pt x="223" y="1059"/>
                    <a:pt x="89" y="1459"/>
                  </a:cubicBezTo>
                  <a:cubicBezTo>
                    <a:pt x="52" y="1570"/>
                    <a:pt x="9" y="1739"/>
                    <a:pt x="9" y="18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2" name="Freeform 15">
              <a:extLst>
                <a:ext uri="{FF2B5EF4-FFF2-40B4-BE49-F238E27FC236}">
                  <a16:creationId xmlns:a16="http://schemas.microsoft.com/office/drawing/2014/main" id="{0F7E388E-23D7-4689-B575-A3A23C160575}"/>
                </a:ext>
              </a:extLst>
            </p:cNvPr>
            <p:cNvSpPr>
              <a:spLocks noEditPoints="1"/>
            </p:cNvSpPr>
            <p:nvPr/>
          </p:nvSpPr>
          <p:spPr bwMode="auto">
            <a:xfrm>
              <a:off x="4570413" y="2382838"/>
              <a:ext cx="298450" cy="184150"/>
            </a:xfrm>
            <a:custGeom>
              <a:avLst/>
              <a:gdLst>
                <a:gd name="T0" fmla="*/ 781 w 1287"/>
                <a:gd name="T1" fmla="*/ 444 h 788"/>
                <a:gd name="T2" fmla="*/ 1067 w 1287"/>
                <a:gd name="T3" fmla="*/ 69 h 788"/>
                <a:gd name="T4" fmla="*/ 1118 w 1287"/>
                <a:gd name="T5" fmla="*/ 128 h 788"/>
                <a:gd name="T6" fmla="*/ 1228 w 1287"/>
                <a:gd name="T7" fmla="*/ 204 h 788"/>
                <a:gd name="T8" fmla="*/ 1236 w 1287"/>
                <a:gd name="T9" fmla="*/ 187 h 788"/>
                <a:gd name="T10" fmla="*/ 1278 w 1287"/>
                <a:gd name="T11" fmla="*/ 86 h 788"/>
                <a:gd name="T12" fmla="*/ 1168 w 1287"/>
                <a:gd name="T13" fmla="*/ 103 h 788"/>
                <a:gd name="T14" fmla="*/ 997 w 1287"/>
                <a:gd name="T15" fmla="*/ 101 h 788"/>
                <a:gd name="T16" fmla="*/ 728 w 1287"/>
                <a:gd name="T17" fmla="*/ 306 h 788"/>
                <a:gd name="T18" fmla="*/ 779 w 1287"/>
                <a:gd name="T19" fmla="*/ 433 h 788"/>
                <a:gd name="T20" fmla="*/ 711 w 1287"/>
                <a:gd name="T21" fmla="*/ 314 h 788"/>
                <a:gd name="T22" fmla="*/ 398 w 1287"/>
                <a:gd name="T23" fmla="*/ 450 h 788"/>
                <a:gd name="T24" fmla="*/ 329 w 1287"/>
                <a:gd name="T25" fmla="*/ 484 h 788"/>
                <a:gd name="T26" fmla="*/ 152 w 1287"/>
                <a:gd name="T27" fmla="*/ 534 h 788"/>
                <a:gd name="T28" fmla="*/ 203 w 1287"/>
                <a:gd name="T29" fmla="*/ 721 h 788"/>
                <a:gd name="T30" fmla="*/ 102 w 1287"/>
                <a:gd name="T31" fmla="*/ 543 h 788"/>
                <a:gd name="T32" fmla="*/ 0 w 1287"/>
                <a:gd name="T33" fmla="*/ 534 h 788"/>
                <a:gd name="T34" fmla="*/ 42 w 1287"/>
                <a:gd name="T35" fmla="*/ 560 h 788"/>
                <a:gd name="T36" fmla="*/ 220 w 1287"/>
                <a:gd name="T37" fmla="*/ 534 h 788"/>
                <a:gd name="T38" fmla="*/ 313 w 1287"/>
                <a:gd name="T39" fmla="*/ 729 h 788"/>
                <a:gd name="T40" fmla="*/ 406 w 1287"/>
                <a:gd name="T41" fmla="*/ 678 h 788"/>
                <a:gd name="T42" fmla="*/ 421 w 1287"/>
                <a:gd name="T43" fmla="*/ 630 h 788"/>
                <a:gd name="T44" fmla="*/ 474 w 1287"/>
                <a:gd name="T45" fmla="*/ 458 h 788"/>
                <a:gd name="T46" fmla="*/ 584 w 1287"/>
                <a:gd name="T47" fmla="*/ 628 h 788"/>
                <a:gd name="T48" fmla="*/ 686 w 1287"/>
                <a:gd name="T49" fmla="*/ 619 h 788"/>
                <a:gd name="T50" fmla="*/ 609 w 1287"/>
                <a:gd name="T51" fmla="*/ 501 h 788"/>
                <a:gd name="T52" fmla="*/ 821 w 1287"/>
                <a:gd name="T53" fmla="*/ 534 h 788"/>
                <a:gd name="T54" fmla="*/ 838 w 1287"/>
                <a:gd name="T55" fmla="*/ 271 h 788"/>
                <a:gd name="T56" fmla="*/ 940 w 1287"/>
                <a:gd name="T57" fmla="*/ 450 h 788"/>
                <a:gd name="T58" fmla="*/ 1049 w 1287"/>
                <a:gd name="T59" fmla="*/ 264 h 788"/>
                <a:gd name="T60" fmla="*/ 957 w 1287"/>
                <a:gd name="T61" fmla="*/ 297 h 788"/>
                <a:gd name="T62" fmla="*/ 948 w 1287"/>
                <a:gd name="T63" fmla="*/ 221 h 788"/>
                <a:gd name="T64" fmla="*/ 897 w 1287"/>
                <a:gd name="T65" fmla="*/ 213 h 788"/>
                <a:gd name="T66" fmla="*/ 982 w 1287"/>
                <a:gd name="T67" fmla="*/ 145 h 788"/>
                <a:gd name="T68" fmla="*/ 1228 w 1287"/>
                <a:gd name="T69" fmla="*/ 204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7" h="788">
                  <a:moveTo>
                    <a:pt x="779" y="441"/>
                  </a:moveTo>
                  <a:lnTo>
                    <a:pt x="781" y="444"/>
                  </a:lnTo>
                  <a:cubicBezTo>
                    <a:pt x="781" y="444"/>
                    <a:pt x="778" y="442"/>
                    <a:pt x="779" y="441"/>
                  </a:cubicBezTo>
                  <a:close/>
                  <a:moveTo>
                    <a:pt x="1067" y="69"/>
                  </a:moveTo>
                  <a:cubicBezTo>
                    <a:pt x="1103" y="70"/>
                    <a:pt x="1119" y="73"/>
                    <a:pt x="1134" y="94"/>
                  </a:cubicBezTo>
                  <a:cubicBezTo>
                    <a:pt x="1128" y="119"/>
                    <a:pt x="1131" y="108"/>
                    <a:pt x="1118" y="128"/>
                  </a:cubicBezTo>
                  <a:cubicBezTo>
                    <a:pt x="1087" y="120"/>
                    <a:pt x="1071" y="104"/>
                    <a:pt x="1067" y="69"/>
                  </a:cubicBezTo>
                  <a:close/>
                  <a:moveTo>
                    <a:pt x="1228" y="204"/>
                  </a:moveTo>
                  <a:cubicBezTo>
                    <a:pt x="1197" y="204"/>
                    <a:pt x="1151" y="208"/>
                    <a:pt x="1134" y="145"/>
                  </a:cubicBezTo>
                  <a:lnTo>
                    <a:pt x="1236" y="187"/>
                  </a:lnTo>
                  <a:cubicBezTo>
                    <a:pt x="1285" y="186"/>
                    <a:pt x="1287" y="147"/>
                    <a:pt x="1287" y="94"/>
                  </a:cubicBezTo>
                  <a:lnTo>
                    <a:pt x="1278" y="86"/>
                  </a:lnTo>
                  <a:cubicBezTo>
                    <a:pt x="1254" y="104"/>
                    <a:pt x="1262" y="85"/>
                    <a:pt x="1261" y="128"/>
                  </a:cubicBezTo>
                  <a:cubicBezTo>
                    <a:pt x="1227" y="110"/>
                    <a:pt x="1223" y="103"/>
                    <a:pt x="1168" y="103"/>
                  </a:cubicBezTo>
                  <a:cubicBezTo>
                    <a:pt x="1185" y="67"/>
                    <a:pt x="1186" y="58"/>
                    <a:pt x="1177" y="18"/>
                  </a:cubicBezTo>
                  <a:cubicBezTo>
                    <a:pt x="1101" y="0"/>
                    <a:pt x="1032" y="42"/>
                    <a:pt x="997" y="101"/>
                  </a:cubicBezTo>
                  <a:cubicBezTo>
                    <a:pt x="973" y="143"/>
                    <a:pt x="994" y="128"/>
                    <a:pt x="952" y="149"/>
                  </a:cubicBezTo>
                  <a:cubicBezTo>
                    <a:pt x="891" y="179"/>
                    <a:pt x="764" y="296"/>
                    <a:pt x="728" y="306"/>
                  </a:cubicBezTo>
                  <a:lnTo>
                    <a:pt x="762" y="323"/>
                  </a:lnTo>
                  <a:cubicBezTo>
                    <a:pt x="765" y="356"/>
                    <a:pt x="776" y="400"/>
                    <a:pt x="779" y="433"/>
                  </a:cubicBezTo>
                  <a:cubicBezTo>
                    <a:pt x="741" y="413"/>
                    <a:pt x="721" y="392"/>
                    <a:pt x="686" y="374"/>
                  </a:cubicBezTo>
                  <a:cubicBezTo>
                    <a:pt x="696" y="354"/>
                    <a:pt x="705" y="339"/>
                    <a:pt x="711" y="314"/>
                  </a:cubicBezTo>
                  <a:cubicBezTo>
                    <a:pt x="687" y="327"/>
                    <a:pt x="665" y="337"/>
                    <a:pt x="638" y="351"/>
                  </a:cubicBezTo>
                  <a:cubicBezTo>
                    <a:pt x="545" y="401"/>
                    <a:pt x="522" y="421"/>
                    <a:pt x="398" y="450"/>
                  </a:cubicBezTo>
                  <a:cubicBezTo>
                    <a:pt x="405" y="534"/>
                    <a:pt x="425" y="404"/>
                    <a:pt x="466" y="577"/>
                  </a:cubicBezTo>
                  <a:cubicBezTo>
                    <a:pt x="379" y="531"/>
                    <a:pt x="382" y="491"/>
                    <a:pt x="329" y="484"/>
                  </a:cubicBezTo>
                  <a:cubicBezTo>
                    <a:pt x="287" y="478"/>
                    <a:pt x="268" y="491"/>
                    <a:pt x="233" y="497"/>
                  </a:cubicBezTo>
                  <a:cubicBezTo>
                    <a:pt x="181" y="506"/>
                    <a:pt x="165" y="486"/>
                    <a:pt x="152" y="534"/>
                  </a:cubicBezTo>
                  <a:cubicBezTo>
                    <a:pt x="181" y="537"/>
                    <a:pt x="183" y="541"/>
                    <a:pt x="203" y="551"/>
                  </a:cubicBezTo>
                  <a:cubicBezTo>
                    <a:pt x="203" y="623"/>
                    <a:pt x="216" y="664"/>
                    <a:pt x="203" y="721"/>
                  </a:cubicBezTo>
                  <a:cubicBezTo>
                    <a:pt x="173" y="728"/>
                    <a:pt x="175" y="729"/>
                    <a:pt x="135" y="729"/>
                  </a:cubicBezTo>
                  <a:cubicBezTo>
                    <a:pt x="121" y="700"/>
                    <a:pt x="102" y="589"/>
                    <a:pt x="102" y="543"/>
                  </a:cubicBezTo>
                  <a:cubicBezTo>
                    <a:pt x="142" y="539"/>
                    <a:pt x="116" y="555"/>
                    <a:pt x="135" y="518"/>
                  </a:cubicBezTo>
                  <a:cubicBezTo>
                    <a:pt x="103" y="518"/>
                    <a:pt x="28" y="528"/>
                    <a:pt x="0" y="534"/>
                  </a:cubicBezTo>
                  <a:lnTo>
                    <a:pt x="0" y="560"/>
                  </a:lnTo>
                  <a:lnTo>
                    <a:pt x="42" y="560"/>
                  </a:lnTo>
                  <a:cubicBezTo>
                    <a:pt x="42" y="675"/>
                    <a:pt x="45" y="788"/>
                    <a:pt x="166" y="760"/>
                  </a:cubicBezTo>
                  <a:cubicBezTo>
                    <a:pt x="291" y="731"/>
                    <a:pt x="222" y="614"/>
                    <a:pt x="220" y="534"/>
                  </a:cubicBezTo>
                  <a:cubicBezTo>
                    <a:pt x="250" y="528"/>
                    <a:pt x="248" y="526"/>
                    <a:pt x="288" y="526"/>
                  </a:cubicBezTo>
                  <a:cubicBezTo>
                    <a:pt x="318" y="657"/>
                    <a:pt x="328" y="555"/>
                    <a:pt x="313" y="729"/>
                  </a:cubicBezTo>
                  <a:cubicBezTo>
                    <a:pt x="354" y="720"/>
                    <a:pt x="351" y="712"/>
                    <a:pt x="406" y="712"/>
                  </a:cubicBezTo>
                  <a:lnTo>
                    <a:pt x="406" y="678"/>
                  </a:lnTo>
                  <a:cubicBezTo>
                    <a:pt x="354" y="677"/>
                    <a:pt x="338" y="656"/>
                    <a:pt x="330" y="560"/>
                  </a:cubicBezTo>
                  <a:cubicBezTo>
                    <a:pt x="364" y="578"/>
                    <a:pt x="392" y="604"/>
                    <a:pt x="421" y="630"/>
                  </a:cubicBezTo>
                  <a:cubicBezTo>
                    <a:pt x="494" y="693"/>
                    <a:pt x="484" y="673"/>
                    <a:pt x="525" y="670"/>
                  </a:cubicBezTo>
                  <a:cubicBezTo>
                    <a:pt x="518" y="589"/>
                    <a:pt x="474" y="546"/>
                    <a:pt x="474" y="458"/>
                  </a:cubicBezTo>
                  <a:cubicBezTo>
                    <a:pt x="491" y="450"/>
                    <a:pt x="504" y="446"/>
                    <a:pt x="525" y="441"/>
                  </a:cubicBezTo>
                  <a:cubicBezTo>
                    <a:pt x="531" y="514"/>
                    <a:pt x="584" y="547"/>
                    <a:pt x="584" y="628"/>
                  </a:cubicBezTo>
                  <a:cubicBezTo>
                    <a:pt x="556" y="638"/>
                    <a:pt x="578" y="617"/>
                    <a:pt x="559" y="653"/>
                  </a:cubicBezTo>
                  <a:cubicBezTo>
                    <a:pt x="621" y="648"/>
                    <a:pt x="618" y="619"/>
                    <a:pt x="686" y="619"/>
                  </a:cubicBezTo>
                  <a:lnTo>
                    <a:pt x="686" y="585"/>
                  </a:lnTo>
                  <a:cubicBezTo>
                    <a:pt x="641" y="584"/>
                    <a:pt x="647" y="581"/>
                    <a:pt x="609" y="501"/>
                  </a:cubicBezTo>
                  <a:cubicBezTo>
                    <a:pt x="599" y="478"/>
                    <a:pt x="564" y="384"/>
                    <a:pt x="628" y="403"/>
                  </a:cubicBezTo>
                  <a:cubicBezTo>
                    <a:pt x="686" y="420"/>
                    <a:pt x="739" y="533"/>
                    <a:pt x="821" y="534"/>
                  </a:cubicBezTo>
                  <a:cubicBezTo>
                    <a:pt x="821" y="435"/>
                    <a:pt x="782" y="377"/>
                    <a:pt x="804" y="280"/>
                  </a:cubicBezTo>
                  <a:lnTo>
                    <a:pt x="838" y="271"/>
                  </a:lnTo>
                  <a:lnTo>
                    <a:pt x="938" y="393"/>
                  </a:lnTo>
                  <a:cubicBezTo>
                    <a:pt x="955" y="421"/>
                    <a:pt x="941" y="401"/>
                    <a:pt x="940" y="450"/>
                  </a:cubicBezTo>
                  <a:cubicBezTo>
                    <a:pt x="1024" y="405"/>
                    <a:pt x="1066" y="358"/>
                    <a:pt x="1118" y="323"/>
                  </a:cubicBezTo>
                  <a:cubicBezTo>
                    <a:pt x="1114" y="316"/>
                    <a:pt x="1049" y="209"/>
                    <a:pt x="1049" y="264"/>
                  </a:cubicBezTo>
                  <a:cubicBezTo>
                    <a:pt x="1048" y="315"/>
                    <a:pt x="1063" y="359"/>
                    <a:pt x="991" y="365"/>
                  </a:cubicBezTo>
                  <a:cubicBezTo>
                    <a:pt x="979" y="317"/>
                    <a:pt x="967" y="336"/>
                    <a:pt x="957" y="297"/>
                  </a:cubicBezTo>
                  <a:cubicBezTo>
                    <a:pt x="990" y="297"/>
                    <a:pt x="991" y="300"/>
                    <a:pt x="1016" y="306"/>
                  </a:cubicBezTo>
                  <a:cubicBezTo>
                    <a:pt x="1015" y="253"/>
                    <a:pt x="991" y="231"/>
                    <a:pt x="948" y="221"/>
                  </a:cubicBezTo>
                  <a:lnTo>
                    <a:pt x="948" y="272"/>
                  </a:lnTo>
                  <a:cubicBezTo>
                    <a:pt x="909" y="263"/>
                    <a:pt x="898" y="258"/>
                    <a:pt x="897" y="213"/>
                  </a:cubicBezTo>
                  <a:cubicBezTo>
                    <a:pt x="962" y="198"/>
                    <a:pt x="958" y="208"/>
                    <a:pt x="1016" y="213"/>
                  </a:cubicBezTo>
                  <a:cubicBezTo>
                    <a:pt x="1015" y="161"/>
                    <a:pt x="1005" y="179"/>
                    <a:pt x="982" y="145"/>
                  </a:cubicBezTo>
                  <a:cubicBezTo>
                    <a:pt x="1051" y="112"/>
                    <a:pt x="1133" y="224"/>
                    <a:pt x="1134" y="289"/>
                  </a:cubicBezTo>
                  <a:cubicBezTo>
                    <a:pt x="1164" y="281"/>
                    <a:pt x="1211" y="229"/>
                    <a:pt x="1228"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3" name="Freeform 16">
              <a:extLst>
                <a:ext uri="{FF2B5EF4-FFF2-40B4-BE49-F238E27FC236}">
                  <a16:creationId xmlns:a16="http://schemas.microsoft.com/office/drawing/2014/main" id="{058ECCBA-71F3-446A-9D41-2AF5322FCB9F}"/>
                </a:ext>
              </a:extLst>
            </p:cNvPr>
            <p:cNvSpPr>
              <a:spLocks noEditPoints="1"/>
            </p:cNvSpPr>
            <p:nvPr/>
          </p:nvSpPr>
          <p:spPr bwMode="auto">
            <a:xfrm>
              <a:off x="4165600" y="2305051"/>
              <a:ext cx="212725" cy="219075"/>
            </a:xfrm>
            <a:custGeom>
              <a:avLst/>
              <a:gdLst>
                <a:gd name="T0" fmla="*/ 770 w 914"/>
                <a:gd name="T1" fmla="*/ 779 h 937"/>
                <a:gd name="T2" fmla="*/ 796 w 914"/>
                <a:gd name="T3" fmla="*/ 686 h 937"/>
                <a:gd name="T4" fmla="*/ 855 w 914"/>
                <a:gd name="T5" fmla="*/ 720 h 937"/>
                <a:gd name="T6" fmla="*/ 770 w 914"/>
                <a:gd name="T7" fmla="*/ 779 h 937"/>
                <a:gd name="T8" fmla="*/ 677 w 914"/>
                <a:gd name="T9" fmla="*/ 712 h 937"/>
                <a:gd name="T10" fmla="*/ 728 w 914"/>
                <a:gd name="T11" fmla="*/ 618 h 937"/>
                <a:gd name="T12" fmla="*/ 677 w 914"/>
                <a:gd name="T13" fmla="*/ 712 h 937"/>
                <a:gd name="T14" fmla="*/ 421 w 914"/>
                <a:gd name="T15" fmla="*/ 642 h 937"/>
                <a:gd name="T16" fmla="*/ 381 w 914"/>
                <a:gd name="T17" fmla="*/ 618 h 937"/>
                <a:gd name="T18" fmla="*/ 388 w 914"/>
                <a:gd name="T19" fmla="*/ 600 h 937"/>
                <a:gd name="T20" fmla="*/ 415 w 914"/>
                <a:gd name="T21" fmla="*/ 542 h 937"/>
                <a:gd name="T22" fmla="*/ 482 w 914"/>
                <a:gd name="T23" fmla="*/ 576 h 937"/>
                <a:gd name="T24" fmla="*/ 421 w 914"/>
                <a:gd name="T25" fmla="*/ 642 h 937"/>
                <a:gd name="T26" fmla="*/ 447 w 914"/>
                <a:gd name="T27" fmla="*/ 510 h 937"/>
                <a:gd name="T28" fmla="*/ 533 w 914"/>
                <a:gd name="T29" fmla="*/ 500 h 937"/>
                <a:gd name="T30" fmla="*/ 499 w 914"/>
                <a:gd name="T31" fmla="*/ 559 h 937"/>
                <a:gd name="T32" fmla="*/ 447 w 914"/>
                <a:gd name="T33" fmla="*/ 510 h 937"/>
                <a:gd name="T34" fmla="*/ 0 w 914"/>
                <a:gd name="T35" fmla="*/ 136 h 937"/>
                <a:gd name="T36" fmla="*/ 180 w 914"/>
                <a:gd name="T37" fmla="*/ 231 h 937"/>
                <a:gd name="T38" fmla="*/ 279 w 914"/>
                <a:gd name="T39" fmla="*/ 212 h 937"/>
                <a:gd name="T40" fmla="*/ 228 w 914"/>
                <a:gd name="T41" fmla="*/ 280 h 937"/>
                <a:gd name="T42" fmla="*/ 322 w 914"/>
                <a:gd name="T43" fmla="*/ 271 h 937"/>
                <a:gd name="T44" fmla="*/ 247 w 914"/>
                <a:gd name="T45" fmla="*/ 350 h 937"/>
                <a:gd name="T46" fmla="*/ 152 w 914"/>
                <a:gd name="T47" fmla="*/ 390 h 937"/>
                <a:gd name="T48" fmla="*/ 245 w 914"/>
                <a:gd name="T49" fmla="*/ 491 h 937"/>
                <a:gd name="T50" fmla="*/ 290 w 914"/>
                <a:gd name="T51" fmla="*/ 409 h 937"/>
                <a:gd name="T52" fmla="*/ 372 w 914"/>
                <a:gd name="T53" fmla="*/ 339 h 937"/>
                <a:gd name="T54" fmla="*/ 364 w 914"/>
                <a:gd name="T55" fmla="*/ 432 h 937"/>
                <a:gd name="T56" fmla="*/ 440 w 914"/>
                <a:gd name="T57" fmla="*/ 398 h 937"/>
                <a:gd name="T58" fmla="*/ 346 w 914"/>
                <a:gd name="T59" fmla="*/ 532 h 937"/>
                <a:gd name="T60" fmla="*/ 288 w 914"/>
                <a:gd name="T61" fmla="*/ 551 h 937"/>
                <a:gd name="T62" fmla="*/ 491 w 914"/>
                <a:gd name="T63" fmla="*/ 720 h 937"/>
                <a:gd name="T64" fmla="*/ 474 w 914"/>
                <a:gd name="T65" fmla="*/ 678 h 937"/>
                <a:gd name="T66" fmla="*/ 584 w 914"/>
                <a:gd name="T67" fmla="*/ 551 h 937"/>
                <a:gd name="T68" fmla="*/ 643 w 914"/>
                <a:gd name="T69" fmla="*/ 576 h 937"/>
                <a:gd name="T70" fmla="*/ 601 w 914"/>
                <a:gd name="T71" fmla="*/ 813 h 937"/>
                <a:gd name="T72" fmla="*/ 711 w 914"/>
                <a:gd name="T73" fmla="*/ 745 h 937"/>
                <a:gd name="T74" fmla="*/ 688 w 914"/>
                <a:gd name="T75" fmla="*/ 850 h 937"/>
                <a:gd name="T76" fmla="*/ 914 w 914"/>
                <a:gd name="T77" fmla="*/ 737 h 937"/>
                <a:gd name="T78" fmla="*/ 830 w 914"/>
                <a:gd name="T79" fmla="*/ 678 h 937"/>
                <a:gd name="T80" fmla="*/ 747 w 914"/>
                <a:gd name="T81" fmla="*/ 617 h 937"/>
                <a:gd name="T82" fmla="*/ 661 w 914"/>
                <a:gd name="T83" fmla="*/ 559 h 937"/>
                <a:gd name="T84" fmla="*/ 539 w 914"/>
                <a:gd name="T85" fmla="*/ 468 h 937"/>
                <a:gd name="T86" fmla="*/ 505 w 914"/>
                <a:gd name="T87" fmla="*/ 427 h 937"/>
                <a:gd name="T88" fmla="*/ 464 w 914"/>
                <a:gd name="T89" fmla="*/ 400 h 937"/>
                <a:gd name="T90" fmla="*/ 332 w 914"/>
                <a:gd name="T91" fmla="*/ 244 h 937"/>
                <a:gd name="T92" fmla="*/ 291 w 914"/>
                <a:gd name="T93" fmla="*/ 208 h 937"/>
                <a:gd name="T94" fmla="*/ 228 w 914"/>
                <a:gd name="T95" fmla="*/ 119 h 937"/>
                <a:gd name="T96" fmla="*/ 175 w 914"/>
                <a:gd name="T97" fmla="*/ 201 h 937"/>
                <a:gd name="T98" fmla="*/ 76 w 914"/>
                <a:gd name="T99" fmla="*/ 237 h 937"/>
                <a:gd name="T100" fmla="*/ 39 w 914"/>
                <a:gd name="T101" fmla="*/ 191 h 937"/>
                <a:gd name="T102" fmla="*/ 228 w 914"/>
                <a:gd name="T103" fmla="*/ 110 h 937"/>
                <a:gd name="T104" fmla="*/ 169 w 914"/>
                <a:gd name="T105" fmla="*/ 0 h 937"/>
                <a:gd name="T106" fmla="*/ 134 w 914"/>
                <a:gd name="T107" fmla="*/ 41 h 937"/>
                <a:gd name="T108" fmla="*/ 117 w 914"/>
                <a:gd name="T109" fmla="*/ 58 h 937"/>
                <a:gd name="T110" fmla="*/ 0 w 914"/>
                <a:gd name="T111" fmla="*/ 136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4" h="937">
                  <a:moveTo>
                    <a:pt x="770" y="779"/>
                  </a:moveTo>
                  <a:cubicBezTo>
                    <a:pt x="781" y="756"/>
                    <a:pt x="795" y="719"/>
                    <a:pt x="796" y="686"/>
                  </a:cubicBezTo>
                  <a:cubicBezTo>
                    <a:pt x="852" y="686"/>
                    <a:pt x="838" y="687"/>
                    <a:pt x="855" y="720"/>
                  </a:cubicBezTo>
                  <a:lnTo>
                    <a:pt x="770" y="779"/>
                  </a:lnTo>
                  <a:close/>
                  <a:moveTo>
                    <a:pt x="677" y="712"/>
                  </a:moveTo>
                  <a:cubicBezTo>
                    <a:pt x="684" y="634"/>
                    <a:pt x="696" y="626"/>
                    <a:pt x="728" y="618"/>
                  </a:cubicBezTo>
                  <a:cubicBezTo>
                    <a:pt x="734" y="646"/>
                    <a:pt x="758" y="693"/>
                    <a:pt x="677" y="712"/>
                  </a:cubicBezTo>
                  <a:close/>
                  <a:moveTo>
                    <a:pt x="421" y="642"/>
                  </a:moveTo>
                  <a:cubicBezTo>
                    <a:pt x="399" y="627"/>
                    <a:pt x="412" y="627"/>
                    <a:pt x="381" y="618"/>
                  </a:cubicBezTo>
                  <a:cubicBezTo>
                    <a:pt x="383" y="614"/>
                    <a:pt x="387" y="603"/>
                    <a:pt x="388" y="600"/>
                  </a:cubicBezTo>
                  <a:cubicBezTo>
                    <a:pt x="416" y="544"/>
                    <a:pt x="411" y="591"/>
                    <a:pt x="415" y="542"/>
                  </a:cubicBezTo>
                  <a:cubicBezTo>
                    <a:pt x="466" y="543"/>
                    <a:pt x="448" y="553"/>
                    <a:pt x="482" y="576"/>
                  </a:cubicBezTo>
                  <a:lnTo>
                    <a:pt x="421" y="642"/>
                  </a:lnTo>
                  <a:close/>
                  <a:moveTo>
                    <a:pt x="447" y="510"/>
                  </a:moveTo>
                  <a:cubicBezTo>
                    <a:pt x="449" y="508"/>
                    <a:pt x="533" y="433"/>
                    <a:pt x="533" y="500"/>
                  </a:cubicBezTo>
                  <a:cubicBezTo>
                    <a:pt x="533" y="515"/>
                    <a:pt x="508" y="547"/>
                    <a:pt x="499" y="559"/>
                  </a:cubicBezTo>
                  <a:lnTo>
                    <a:pt x="447" y="510"/>
                  </a:lnTo>
                  <a:close/>
                  <a:moveTo>
                    <a:pt x="0" y="136"/>
                  </a:moveTo>
                  <a:cubicBezTo>
                    <a:pt x="0" y="253"/>
                    <a:pt x="70" y="313"/>
                    <a:pt x="180" y="231"/>
                  </a:cubicBezTo>
                  <a:cubicBezTo>
                    <a:pt x="215" y="204"/>
                    <a:pt x="223" y="212"/>
                    <a:pt x="279" y="212"/>
                  </a:cubicBezTo>
                  <a:cubicBezTo>
                    <a:pt x="255" y="246"/>
                    <a:pt x="242" y="223"/>
                    <a:pt x="228" y="280"/>
                  </a:cubicBezTo>
                  <a:cubicBezTo>
                    <a:pt x="265" y="279"/>
                    <a:pt x="275" y="271"/>
                    <a:pt x="322" y="271"/>
                  </a:cubicBezTo>
                  <a:cubicBezTo>
                    <a:pt x="310" y="321"/>
                    <a:pt x="280" y="319"/>
                    <a:pt x="247" y="350"/>
                  </a:cubicBezTo>
                  <a:cubicBezTo>
                    <a:pt x="174" y="419"/>
                    <a:pt x="221" y="391"/>
                    <a:pt x="152" y="390"/>
                  </a:cubicBezTo>
                  <a:cubicBezTo>
                    <a:pt x="156" y="432"/>
                    <a:pt x="224" y="486"/>
                    <a:pt x="245" y="491"/>
                  </a:cubicBezTo>
                  <a:cubicBezTo>
                    <a:pt x="232" y="433"/>
                    <a:pt x="252" y="442"/>
                    <a:pt x="290" y="409"/>
                  </a:cubicBezTo>
                  <a:cubicBezTo>
                    <a:pt x="326" y="378"/>
                    <a:pt x="327" y="363"/>
                    <a:pt x="372" y="339"/>
                  </a:cubicBezTo>
                  <a:cubicBezTo>
                    <a:pt x="372" y="386"/>
                    <a:pt x="367" y="397"/>
                    <a:pt x="364" y="432"/>
                  </a:cubicBezTo>
                  <a:cubicBezTo>
                    <a:pt x="438" y="397"/>
                    <a:pt x="398" y="402"/>
                    <a:pt x="440" y="398"/>
                  </a:cubicBezTo>
                  <a:cubicBezTo>
                    <a:pt x="436" y="449"/>
                    <a:pt x="387" y="495"/>
                    <a:pt x="346" y="532"/>
                  </a:cubicBezTo>
                  <a:cubicBezTo>
                    <a:pt x="322" y="554"/>
                    <a:pt x="330" y="551"/>
                    <a:pt x="288" y="551"/>
                  </a:cubicBezTo>
                  <a:cubicBezTo>
                    <a:pt x="316" y="593"/>
                    <a:pt x="445" y="709"/>
                    <a:pt x="491" y="720"/>
                  </a:cubicBezTo>
                  <a:cubicBezTo>
                    <a:pt x="488" y="684"/>
                    <a:pt x="492" y="705"/>
                    <a:pt x="474" y="678"/>
                  </a:cubicBezTo>
                  <a:cubicBezTo>
                    <a:pt x="513" y="667"/>
                    <a:pt x="565" y="586"/>
                    <a:pt x="584" y="551"/>
                  </a:cubicBezTo>
                  <a:cubicBezTo>
                    <a:pt x="604" y="561"/>
                    <a:pt x="623" y="565"/>
                    <a:pt x="643" y="576"/>
                  </a:cubicBezTo>
                  <a:cubicBezTo>
                    <a:pt x="615" y="696"/>
                    <a:pt x="591" y="697"/>
                    <a:pt x="601" y="813"/>
                  </a:cubicBezTo>
                  <a:cubicBezTo>
                    <a:pt x="655" y="800"/>
                    <a:pt x="658" y="760"/>
                    <a:pt x="711" y="745"/>
                  </a:cubicBezTo>
                  <a:cubicBezTo>
                    <a:pt x="707" y="763"/>
                    <a:pt x="687" y="838"/>
                    <a:pt x="688" y="850"/>
                  </a:cubicBezTo>
                  <a:cubicBezTo>
                    <a:pt x="695" y="937"/>
                    <a:pt x="793" y="765"/>
                    <a:pt x="914" y="737"/>
                  </a:cubicBezTo>
                  <a:cubicBezTo>
                    <a:pt x="910" y="689"/>
                    <a:pt x="877" y="682"/>
                    <a:pt x="830" y="678"/>
                  </a:cubicBezTo>
                  <a:cubicBezTo>
                    <a:pt x="826" y="643"/>
                    <a:pt x="828" y="647"/>
                    <a:pt x="747" y="617"/>
                  </a:cubicBezTo>
                  <a:cubicBezTo>
                    <a:pt x="696" y="598"/>
                    <a:pt x="754" y="617"/>
                    <a:pt x="661" y="559"/>
                  </a:cubicBezTo>
                  <a:lnTo>
                    <a:pt x="539" y="468"/>
                  </a:lnTo>
                  <a:cubicBezTo>
                    <a:pt x="518" y="450"/>
                    <a:pt x="528" y="447"/>
                    <a:pt x="505" y="427"/>
                  </a:cubicBezTo>
                  <a:cubicBezTo>
                    <a:pt x="493" y="418"/>
                    <a:pt x="474" y="409"/>
                    <a:pt x="464" y="400"/>
                  </a:cubicBezTo>
                  <a:cubicBezTo>
                    <a:pt x="442" y="380"/>
                    <a:pt x="389" y="297"/>
                    <a:pt x="332" y="244"/>
                  </a:cubicBezTo>
                  <a:cubicBezTo>
                    <a:pt x="319" y="231"/>
                    <a:pt x="300" y="219"/>
                    <a:pt x="291" y="208"/>
                  </a:cubicBezTo>
                  <a:cubicBezTo>
                    <a:pt x="261" y="168"/>
                    <a:pt x="287" y="158"/>
                    <a:pt x="228" y="119"/>
                  </a:cubicBezTo>
                  <a:cubicBezTo>
                    <a:pt x="228" y="186"/>
                    <a:pt x="225" y="176"/>
                    <a:pt x="175" y="201"/>
                  </a:cubicBezTo>
                  <a:cubicBezTo>
                    <a:pt x="140" y="218"/>
                    <a:pt x="125" y="237"/>
                    <a:pt x="76" y="237"/>
                  </a:cubicBezTo>
                  <a:cubicBezTo>
                    <a:pt x="50" y="237"/>
                    <a:pt x="35" y="210"/>
                    <a:pt x="39" y="191"/>
                  </a:cubicBezTo>
                  <a:cubicBezTo>
                    <a:pt x="48" y="156"/>
                    <a:pt x="162" y="79"/>
                    <a:pt x="228" y="110"/>
                  </a:cubicBezTo>
                  <a:cubicBezTo>
                    <a:pt x="223" y="86"/>
                    <a:pt x="185" y="12"/>
                    <a:pt x="169" y="0"/>
                  </a:cubicBezTo>
                  <a:cubicBezTo>
                    <a:pt x="125" y="12"/>
                    <a:pt x="158" y="6"/>
                    <a:pt x="134" y="41"/>
                  </a:cubicBezTo>
                  <a:cubicBezTo>
                    <a:pt x="126" y="54"/>
                    <a:pt x="133" y="47"/>
                    <a:pt x="117" y="58"/>
                  </a:cubicBezTo>
                  <a:cubicBezTo>
                    <a:pt x="84" y="84"/>
                    <a:pt x="0" y="102"/>
                    <a:pt x="0"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 name="Freeform 17">
              <a:extLst>
                <a:ext uri="{FF2B5EF4-FFF2-40B4-BE49-F238E27FC236}">
                  <a16:creationId xmlns:a16="http://schemas.microsoft.com/office/drawing/2014/main" id="{30CB7117-3F62-485B-AC02-555CEDCE057D}"/>
                </a:ext>
              </a:extLst>
            </p:cNvPr>
            <p:cNvSpPr>
              <a:spLocks noEditPoints="1"/>
            </p:cNvSpPr>
            <p:nvPr/>
          </p:nvSpPr>
          <p:spPr bwMode="auto">
            <a:xfrm>
              <a:off x="4154488" y="1903413"/>
              <a:ext cx="77788" cy="103188"/>
            </a:xfrm>
            <a:custGeom>
              <a:avLst/>
              <a:gdLst>
                <a:gd name="T0" fmla="*/ 169 w 339"/>
                <a:gd name="T1" fmla="*/ 304 h 445"/>
                <a:gd name="T2" fmla="*/ 172 w 339"/>
                <a:gd name="T3" fmla="*/ 307 h 445"/>
                <a:gd name="T4" fmla="*/ 169 w 339"/>
                <a:gd name="T5" fmla="*/ 304 h 445"/>
                <a:gd name="T6" fmla="*/ 195 w 339"/>
                <a:gd name="T7" fmla="*/ 228 h 445"/>
                <a:gd name="T8" fmla="*/ 254 w 339"/>
                <a:gd name="T9" fmla="*/ 245 h 445"/>
                <a:gd name="T10" fmla="*/ 195 w 339"/>
                <a:gd name="T11" fmla="*/ 304 h 445"/>
                <a:gd name="T12" fmla="*/ 222 w 339"/>
                <a:gd name="T13" fmla="*/ 272 h 445"/>
                <a:gd name="T14" fmla="*/ 195 w 339"/>
                <a:gd name="T15" fmla="*/ 228 h 445"/>
                <a:gd name="T16" fmla="*/ 119 w 339"/>
                <a:gd name="T17" fmla="*/ 144 h 445"/>
                <a:gd name="T18" fmla="*/ 152 w 339"/>
                <a:gd name="T19" fmla="*/ 177 h 445"/>
                <a:gd name="T20" fmla="*/ 119 w 339"/>
                <a:gd name="T21" fmla="*/ 144 h 445"/>
                <a:gd name="T22" fmla="*/ 271 w 339"/>
                <a:gd name="T23" fmla="*/ 203 h 445"/>
                <a:gd name="T24" fmla="*/ 246 w 339"/>
                <a:gd name="T25" fmla="*/ 203 h 445"/>
                <a:gd name="T26" fmla="*/ 262 w 339"/>
                <a:gd name="T27" fmla="*/ 59 h 445"/>
                <a:gd name="T28" fmla="*/ 271 w 339"/>
                <a:gd name="T29" fmla="*/ 203 h 445"/>
                <a:gd name="T30" fmla="*/ 0 w 339"/>
                <a:gd name="T31" fmla="*/ 220 h 445"/>
                <a:gd name="T32" fmla="*/ 59 w 339"/>
                <a:gd name="T33" fmla="*/ 211 h 445"/>
                <a:gd name="T34" fmla="*/ 117 w 339"/>
                <a:gd name="T35" fmla="*/ 264 h 445"/>
                <a:gd name="T36" fmla="*/ 93 w 339"/>
                <a:gd name="T37" fmla="*/ 338 h 445"/>
                <a:gd name="T38" fmla="*/ 25 w 339"/>
                <a:gd name="T39" fmla="*/ 313 h 445"/>
                <a:gd name="T40" fmla="*/ 19 w 339"/>
                <a:gd name="T41" fmla="*/ 386 h 445"/>
                <a:gd name="T42" fmla="*/ 263 w 339"/>
                <a:gd name="T43" fmla="*/ 339 h 445"/>
                <a:gd name="T44" fmla="*/ 300 w 339"/>
                <a:gd name="T45" fmla="*/ 266 h 445"/>
                <a:gd name="T46" fmla="*/ 339 w 339"/>
                <a:gd name="T47" fmla="*/ 194 h 445"/>
                <a:gd name="T48" fmla="*/ 296 w 339"/>
                <a:gd name="T49" fmla="*/ 194 h 445"/>
                <a:gd name="T50" fmla="*/ 322 w 339"/>
                <a:gd name="T51" fmla="*/ 67 h 445"/>
                <a:gd name="T52" fmla="*/ 296 w 339"/>
                <a:gd name="T53" fmla="*/ 25 h 445"/>
                <a:gd name="T54" fmla="*/ 161 w 339"/>
                <a:gd name="T55" fmla="*/ 93 h 445"/>
                <a:gd name="T56" fmla="*/ 161 w 339"/>
                <a:gd name="T57" fmla="*/ 0 h 445"/>
                <a:gd name="T58" fmla="*/ 54 w 339"/>
                <a:gd name="T59" fmla="*/ 104 h 445"/>
                <a:gd name="T60" fmla="*/ 0 w 339"/>
                <a:gd name="T61" fmla="*/ 22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9" h="445">
                  <a:moveTo>
                    <a:pt x="169" y="304"/>
                  </a:moveTo>
                  <a:lnTo>
                    <a:pt x="172" y="307"/>
                  </a:lnTo>
                  <a:cubicBezTo>
                    <a:pt x="172" y="307"/>
                    <a:pt x="169" y="305"/>
                    <a:pt x="169" y="304"/>
                  </a:cubicBezTo>
                  <a:close/>
                  <a:moveTo>
                    <a:pt x="195" y="228"/>
                  </a:moveTo>
                  <a:cubicBezTo>
                    <a:pt x="220" y="245"/>
                    <a:pt x="212" y="245"/>
                    <a:pt x="254" y="245"/>
                  </a:cubicBezTo>
                  <a:cubicBezTo>
                    <a:pt x="236" y="279"/>
                    <a:pt x="240" y="301"/>
                    <a:pt x="195" y="304"/>
                  </a:cubicBezTo>
                  <a:lnTo>
                    <a:pt x="222" y="272"/>
                  </a:lnTo>
                  <a:cubicBezTo>
                    <a:pt x="194" y="242"/>
                    <a:pt x="201" y="241"/>
                    <a:pt x="195" y="228"/>
                  </a:cubicBezTo>
                  <a:close/>
                  <a:moveTo>
                    <a:pt x="119" y="144"/>
                  </a:moveTo>
                  <a:cubicBezTo>
                    <a:pt x="148" y="151"/>
                    <a:pt x="145" y="148"/>
                    <a:pt x="152" y="177"/>
                  </a:cubicBezTo>
                  <a:cubicBezTo>
                    <a:pt x="110" y="167"/>
                    <a:pt x="124" y="175"/>
                    <a:pt x="119" y="144"/>
                  </a:cubicBezTo>
                  <a:close/>
                  <a:moveTo>
                    <a:pt x="271" y="203"/>
                  </a:moveTo>
                  <a:lnTo>
                    <a:pt x="246" y="203"/>
                  </a:lnTo>
                  <a:cubicBezTo>
                    <a:pt x="245" y="200"/>
                    <a:pt x="159" y="87"/>
                    <a:pt x="262" y="59"/>
                  </a:cubicBezTo>
                  <a:cubicBezTo>
                    <a:pt x="304" y="90"/>
                    <a:pt x="271" y="129"/>
                    <a:pt x="271" y="203"/>
                  </a:cubicBezTo>
                  <a:close/>
                  <a:moveTo>
                    <a:pt x="0" y="220"/>
                  </a:moveTo>
                  <a:cubicBezTo>
                    <a:pt x="0" y="273"/>
                    <a:pt x="21" y="221"/>
                    <a:pt x="59" y="211"/>
                  </a:cubicBezTo>
                  <a:lnTo>
                    <a:pt x="117" y="264"/>
                  </a:lnTo>
                  <a:cubicBezTo>
                    <a:pt x="113" y="286"/>
                    <a:pt x="103" y="318"/>
                    <a:pt x="93" y="338"/>
                  </a:cubicBezTo>
                  <a:cubicBezTo>
                    <a:pt x="77" y="331"/>
                    <a:pt x="44" y="317"/>
                    <a:pt x="25" y="313"/>
                  </a:cubicBezTo>
                  <a:cubicBezTo>
                    <a:pt x="14" y="338"/>
                    <a:pt x="3" y="359"/>
                    <a:pt x="19" y="386"/>
                  </a:cubicBezTo>
                  <a:cubicBezTo>
                    <a:pt x="55" y="445"/>
                    <a:pt x="210" y="443"/>
                    <a:pt x="263" y="339"/>
                  </a:cubicBezTo>
                  <a:cubicBezTo>
                    <a:pt x="273" y="318"/>
                    <a:pt x="286" y="286"/>
                    <a:pt x="300" y="266"/>
                  </a:cubicBezTo>
                  <a:cubicBezTo>
                    <a:pt x="325" y="229"/>
                    <a:pt x="338" y="248"/>
                    <a:pt x="339" y="194"/>
                  </a:cubicBezTo>
                  <a:lnTo>
                    <a:pt x="296" y="194"/>
                  </a:lnTo>
                  <a:lnTo>
                    <a:pt x="322" y="67"/>
                  </a:lnTo>
                  <a:cubicBezTo>
                    <a:pt x="322" y="47"/>
                    <a:pt x="308" y="43"/>
                    <a:pt x="296" y="25"/>
                  </a:cubicBezTo>
                  <a:cubicBezTo>
                    <a:pt x="194" y="27"/>
                    <a:pt x="219" y="77"/>
                    <a:pt x="161" y="93"/>
                  </a:cubicBezTo>
                  <a:lnTo>
                    <a:pt x="161" y="0"/>
                  </a:lnTo>
                  <a:cubicBezTo>
                    <a:pt x="62" y="0"/>
                    <a:pt x="96" y="14"/>
                    <a:pt x="54" y="104"/>
                  </a:cubicBezTo>
                  <a:cubicBezTo>
                    <a:pt x="38" y="138"/>
                    <a:pt x="0" y="185"/>
                    <a:pt x="0" y="2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 name="Freeform 18">
              <a:extLst>
                <a:ext uri="{FF2B5EF4-FFF2-40B4-BE49-F238E27FC236}">
                  <a16:creationId xmlns:a16="http://schemas.microsoft.com/office/drawing/2014/main" id="{DFF8B5D3-B107-4F5C-88C3-91C947C4C58A}"/>
                </a:ext>
              </a:extLst>
            </p:cNvPr>
            <p:cNvSpPr>
              <a:spLocks noEditPoints="1"/>
            </p:cNvSpPr>
            <p:nvPr/>
          </p:nvSpPr>
          <p:spPr bwMode="auto">
            <a:xfrm>
              <a:off x="4343400" y="1709738"/>
              <a:ext cx="93663" cy="111125"/>
            </a:xfrm>
            <a:custGeom>
              <a:avLst/>
              <a:gdLst>
                <a:gd name="T0" fmla="*/ 182 w 401"/>
                <a:gd name="T1" fmla="*/ 347 h 474"/>
                <a:gd name="T2" fmla="*/ 185 w 401"/>
                <a:gd name="T3" fmla="*/ 350 h 474"/>
                <a:gd name="T4" fmla="*/ 182 w 401"/>
                <a:gd name="T5" fmla="*/ 347 h 474"/>
                <a:gd name="T6" fmla="*/ 114 w 401"/>
                <a:gd name="T7" fmla="*/ 305 h 474"/>
                <a:gd name="T8" fmla="*/ 140 w 401"/>
                <a:gd name="T9" fmla="*/ 339 h 474"/>
                <a:gd name="T10" fmla="*/ 114 w 401"/>
                <a:gd name="T11" fmla="*/ 339 h 474"/>
                <a:gd name="T12" fmla="*/ 114 w 401"/>
                <a:gd name="T13" fmla="*/ 305 h 474"/>
                <a:gd name="T14" fmla="*/ 165 w 401"/>
                <a:gd name="T15" fmla="*/ 305 h 474"/>
                <a:gd name="T16" fmla="*/ 173 w 401"/>
                <a:gd name="T17" fmla="*/ 306 h 474"/>
                <a:gd name="T18" fmla="*/ 165 w 401"/>
                <a:gd name="T19" fmla="*/ 305 h 474"/>
                <a:gd name="T20" fmla="*/ 182 w 401"/>
                <a:gd name="T21" fmla="*/ 203 h 474"/>
                <a:gd name="T22" fmla="*/ 148 w 401"/>
                <a:gd name="T23" fmla="*/ 254 h 474"/>
                <a:gd name="T24" fmla="*/ 182 w 401"/>
                <a:gd name="T25" fmla="*/ 203 h 474"/>
                <a:gd name="T26" fmla="*/ 182 w 401"/>
                <a:gd name="T27" fmla="*/ 203 h 474"/>
                <a:gd name="T28" fmla="*/ 228 w 401"/>
                <a:gd name="T29" fmla="*/ 165 h 474"/>
                <a:gd name="T30" fmla="*/ 259 w 401"/>
                <a:gd name="T31" fmla="*/ 152 h 474"/>
                <a:gd name="T32" fmla="*/ 277 w 401"/>
                <a:gd name="T33" fmla="*/ 149 h 474"/>
                <a:gd name="T34" fmla="*/ 323 w 401"/>
                <a:gd name="T35" fmla="*/ 189 h 474"/>
                <a:gd name="T36" fmla="*/ 318 w 401"/>
                <a:gd name="T37" fmla="*/ 313 h 474"/>
                <a:gd name="T38" fmla="*/ 275 w 401"/>
                <a:gd name="T39" fmla="*/ 347 h 474"/>
                <a:gd name="T40" fmla="*/ 241 w 401"/>
                <a:gd name="T41" fmla="*/ 203 h 474"/>
                <a:gd name="T42" fmla="*/ 182 w 401"/>
                <a:gd name="T43" fmla="*/ 203 h 474"/>
                <a:gd name="T44" fmla="*/ 89 w 401"/>
                <a:gd name="T45" fmla="*/ 17 h 474"/>
                <a:gd name="T46" fmla="*/ 80 w 401"/>
                <a:gd name="T47" fmla="*/ 68 h 474"/>
                <a:gd name="T48" fmla="*/ 30 w 401"/>
                <a:gd name="T49" fmla="*/ 118 h 474"/>
                <a:gd name="T50" fmla="*/ 114 w 401"/>
                <a:gd name="T51" fmla="*/ 195 h 474"/>
                <a:gd name="T52" fmla="*/ 97 w 401"/>
                <a:gd name="T53" fmla="*/ 254 h 474"/>
                <a:gd name="T54" fmla="*/ 21 w 401"/>
                <a:gd name="T55" fmla="*/ 254 h 474"/>
                <a:gd name="T56" fmla="*/ 123 w 401"/>
                <a:gd name="T57" fmla="*/ 423 h 474"/>
                <a:gd name="T58" fmla="*/ 123 w 401"/>
                <a:gd name="T59" fmla="*/ 372 h 474"/>
                <a:gd name="T60" fmla="*/ 157 w 401"/>
                <a:gd name="T61" fmla="*/ 372 h 474"/>
                <a:gd name="T62" fmla="*/ 216 w 401"/>
                <a:gd name="T63" fmla="*/ 423 h 474"/>
                <a:gd name="T64" fmla="*/ 224 w 401"/>
                <a:gd name="T65" fmla="*/ 474 h 474"/>
                <a:gd name="T66" fmla="*/ 275 w 401"/>
                <a:gd name="T67" fmla="*/ 389 h 474"/>
                <a:gd name="T68" fmla="*/ 351 w 401"/>
                <a:gd name="T69" fmla="*/ 135 h 474"/>
                <a:gd name="T70" fmla="*/ 213 w 401"/>
                <a:gd name="T71" fmla="*/ 141 h 474"/>
                <a:gd name="T72" fmla="*/ 165 w 401"/>
                <a:gd name="T73" fmla="*/ 161 h 474"/>
                <a:gd name="T74" fmla="*/ 148 w 401"/>
                <a:gd name="T75" fmla="*/ 0 h 474"/>
                <a:gd name="T76" fmla="*/ 140 w 401"/>
                <a:gd name="T77" fmla="*/ 63 h 474"/>
                <a:gd name="T78" fmla="*/ 89 w 401"/>
                <a:gd name="T79" fmla="*/ 1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1" h="474">
                  <a:moveTo>
                    <a:pt x="182" y="347"/>
                  </a:moveTo>
                  <a:lnTo>
                    <a:pt x="185" y="350"/>
                  </a:lnTo>
                  <a:cubicBezTo>
                    <a:pt x="184" y="349"/>
                    <a:pt x="181" y="348"/>
                    <a:pt x="182" y="347"/>
                  </a:cubicBezTo>
                  <a:close/>
                  <a:moveTo>
                    <a:pt x="114" y="305"/>
                  </a:moveTo>
                  <a:cubicBezTo>
                    <a:pt x="139" y="323"/>
                    <a:pt x="125" y="310"/>
                    <a:pt x="140" y="339"/>
                  </a:cubicBezTo>
                  <a:lnTo>
                    <a:pt x="114" y="339"/>
                  </a:lnTo>
                  <a:lnTo>
                    <a:pt x="114" y="305"/>
                  </a:lnTo>
                  <a:close/>
                  <a:moveTo>
                    <a:pt x="165" y="305"/>
                  </a:moveTo>
                  <a:cubicBezTo>
                    <a:pt x="167" y="287"/>
                    <a:pt x="210" y="307"/>
                    <a:pt x="173" y="306"/>
                  </a:cubicBezTo>
                  <a:cubicBezTo>
                    <a:pt x="170" y="305"/>
                    <a:pt x="163" y="324"/>
                    <a:pt x="165" y="305"/>
                  </a:cubicBezTo>
                  <a:close/>
                  <a:moveTo>
                    <a:pt x="182" y="203"/>
                  </a:moveTo>
                  <a:cubicBezTo>
                    <a:pt x="181" y="244"/>
                    <a:pt x="183" y="250"/>
                    <a:pt x="148" y="254"/>
                  </a:cubicBezTo>
                  <a:cubicBezTo>
                    <a:pt x="162" y="228"/>
                    <a:pt x="159" y="220"/>
                    <a:pt x="182" y="203"/>
                  </a:cubicBezTo>
                  <a:close/>
                  <a:moveTo>
                    <a:pt x="182" y="203"/>
                  </a:moveTo>
                  <a:cubicBezTo>
                    <a:pt x="194" y="185"/>
                    <a:pt x="206" y="176"/>
                    <a:pt x="228" y="165"/>
                  </a:cubicBezTo>
                  <a:cubicBezTo>
                    <a:pt x="233" y="163"/>
                    <a:pt x="259" y="152"/>
                    <a:pt x="259" y="152"/>
                  </a:cubicBezTo>
                  <a:cubicBezTo>
                    <a:pt x="262" y="152"/>
                    <a:pt x="277" y="149"/>
                    <a:pt x="277" y="149"/>
                  </a:cubicBezTo>
                  <a:cubicBezTo>
                    <a:pt x="303" y="149"/>
                    <a:pt x="316" y="164"/>
                    <a:pt x="323" y="189"/>
                  </a:cubicBezTo>
                  <a:cubicBezTo>
                    <a:pt x="331" y="219"/>
                    <a:pt x="326" y="285"/>
                    <a:pt x="318" y="313"/>
                  </a:cubicBezTo>
                  <a:cubicBezTo>
                    <a:pt x="309" y="343"/>
                    <a:pt x="309" y="344"/>
                    <a:pt x="275" y="347"/>
                  </a:cubicBezTo>
                  <a:cubicBezTo>
                    <a:pt x="260" y="283"/>
                    <a:pt x="241" y="296"/>
                    <a:pt x="241" y="203"/>
                  </a:cubicBezTo>
                  <a:lnTo>
                    <a:pt x="182" y="203"/>
                  </a:lnTo>
                  <a:close/>
                  <a:moveTo>
                    <a:pt x="89" y="17"/>
                  </a:moveTo>
                  <a:cubicBezTo>
                    <a:pt x="86" y="52"/>
                    <a:pt x="80" y="36"/>
                    <a:pt x="80" y="68"/>
                  </a:cubicBezTo>
                  <a:cubicBezTo>
                    <a:pt x="80" y="112"/>
                    <a:pt x="114" y="118"/>
                    <a:pt x="30" y="118"/>
                  </a:cubicBezTo>
                  <a:cubicBezTo>
                    <a:pt x="31" y="187"/>
                    <a:pt x="62" y="167"/>
                    <a:pt x="114" y="195"/>
                  </a:cubicBezTo>
                  <a:cubicBezTo>
                    <a:pt x="107" y="226"/>
                    <a:pt x="100" y="218"/>
                    <a:pt x="97" y="254"/>
                  </a:cubicBezTo>
                  <a:cubicBezTo>
                    <a:pt x="45" y="253"/>
                    <a:pt x="74" y="242"/>
                    <a:pt x="21" y="254"/>
                  </a:cubicBezTo>
                  <a:cubicBezTo>
                    <a:pt x="0" y="345"/>
                    <a:pt x="9" y="414"/>
                    <a:pt x="123" y="423"/>
                  </a:cubicBezTo>
                  <a:lnTo>
                    <a:pt x="123" y="372"/>
                  </a:lnTo>
                  <a:lnTo>
                    <a:pt x="157" y="372"/>
                  </a:lnTo>
                  <a:cubicBezTo>
                    <a:pt x="157" y="429"/>
                    <a:pt x="157" y="423"/>
                    <a:pt x="216" y="423"/>
                  </a:cubicBezTo>
                  <a:cubicBezTo>
                    <a:pt x="221" y="443"/>
                    <a:pt x="224" y="448"/>
                    <a:pt x="224" y="474"/>
                  </a:cubicBezTo>
                  <a:cubicBezTo>
                    <a:pt x="265" y="453"/>
                    <a:pt x="271" y="445"/>
                    <a:pt x="275" y="389"/>
                  </a:cubicBezTo>
                  <a:cubicBezTo>
                    <a:pt x="401" y="389"/>
                    <a:pt x="351" y="263"/>
                    <a:pt x="351" y="135"/>
                  </a:cubicBezTo>
                  <a:cubicBezTo>
                    <a:pt x="231" y="107"/>
                    <a:pt x="263" y="115"/>
                    <a:pt x="213" y="141"/>
                  </a:cubicBezTo>
                  <a:cubicBezTo>
                    <a:pt x="194" y="152"/>
                    <a:pt x="187" y="156"/>
                    <a:pt x="165" y="161"/>
                  </a:cubicBezTo>
                  <a:cubicBezTo>
                    <a:pt x="191" y="50"/>
                    <a:pt x="280" y="70"/>
                    <a:pt x="148" y="0"/>
                  </a:cubicBezTo>
                  <a:cubicBezTo>
                    <a:pt x="150" y="27"/>
                    <a:pt x="173" y="61"/>
                    <a:pt x="140" y="63"/>
                  </a:cubicBezTo>
                  <a:cubicBezTo>
                    <a:pt x="106" y="65"/>
                    <a:pt x="142" y="53"/>
                    <a:pt x="8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 name="Freeform 19">
              <a:extLst>
                <a:ext uri="{FF2B5EF4-FFF2-40B4-BE49-F238E27FC236}">
                  <a16:creationId xmlns:a16="http://schemas.microsoft.com/office/drawing/2014/main" id="{0FD52AC2-91C2-45E1-AB39-EA5412AEFFC1}"/>
                </a:ext>
              </a:extLst>
            </p:cNvPr>
            <p:cNvSpPr>
              <a:spLocks noEditPoints="1"/>
            </p:cNvSpPr>
            <p:nvPr/>
          </p:nvSpPr>
          <p:spPr bwMode="auto">
            <a:xfrm>
              <a:off x="4846638" y="1912938"/>
              <a:ext cx="114300" cy="84138"/>
            </a:xfrm>
            <a:custGeom>
              <a:avLst/>
              <a:gdLst>
                <a:gd name="T0" fmla="*/ 279 w 491"/>
                <a:gd name="T1" fmla="*/ 240 h 360"/>
                <a:gd name="T2" fmla="*/ 313 w 491"/>
                <a:gd name="T3" fmla="*/ 282 h 360"/>
                <a:gd name="T4" fmla="*/ 294 w 491"/>
                <a:gd name="T5" fmla="*/ 268 h 360"/>
                <a:gd name="T6" fmla="*/ 279 w 491"/>
                <a:gd name="T7" fmla="*/ 240 h 360"/>
                <a:gd name="T8" fmla="*/ 279 w 491"/>
                <a:gd name="T9" fmla="*/ 181 h 360"/>
                <a:gd name="T10" fmla="*/ 282 w 491"/>
                <a:gd name="T11" fmla="*/ 183 h 360"/>
                <a:gd name="T12" fmla="*/ 279 w 491"/>
                <a:gd name="T13" fmla="*/ 181 h 360"/>
                <a:gd name="T14" fmla="*/ 237 w 491"/>
                <a:gd name="T15" fmla="*/ 130 h 360"/>
                <a:gd name="T16" fmla="*/ 247 w 491"/>
                <a:gd name="T17" fmla="*/ 138 h 360"/>
                <a:gd name="T18" fmla="*/ 237 w 491"/>
                <a:gd name="T19" fmla="*/ 130 h 360"/>
                <a:gd name="T20" fmla="*/ 321 w 491"/>
                <a:gd name="T21" fmla="*/ 113 h 360"/>
                <a:gd name="T22" fmla="*/ 372 w 491"/>
                <a:gd name="T23" fmla="*/ 113 h 360"/>
                <a:gd name="T24" fmla="*/ 372 w 491"/>
                <a:gd name="T25" fmla="*/ 122 h 360"/>
                <a:gd name="T26" fmla="*/ 321 w 491"/>
                <a:gd name="T27" fmla="*/ 122 h 360"/>
                <a:gd name="T28" fmla="*/ 321 w 491"/>
                <a:gd name="T29" fmla="*/ 113 h 360"/>
                <a:gd name="T30" fmla="*/ 279 w 491"/>
                <a:gd name="T31" fmla="*/ 113 h 360"/>
                <a:gd name="T32" fmla="*/ 293 w 491"/>
                <a:gd name="T33" fmla="*/ 117 h 360"/>
                <a:gd name="T34" fmla="*/ 279 w 491"/>
                <a:gd name="T35" fmla="*/ 113 h 360"/>
                <a:gd name="T36" fmla="*/ 0 w 491"/>
                <a:gd name="T37" fmla="*/ 54 h 360"/>
                <a:gd name="T38" fmla="*/ 243 w 491"/>
                <a:gd name="T39" fmla="*/ 184 h 360"/>
                <a:gd name="T40" fmla="*/ 299 w 491"/>
                <a:gd name="T41" fmla="*/ 339 h 360"/>
                <a:gd name="T42" fmla="*/ 333 w 491"/>
                <a:gd name="T43" fmla="*/ 355 h 360"/>
                <a:gd name="T44" fmla="*/ 330 w 491"/>
                <a:gd name="T45" fmla="*/ 215 h 360"/>
                <a:gd name="T46" fmla="*/ 491 w 491"/>
                <a:gd name="T47" fmla="*/ 147 h 360"/>
                <a:gd name="T48" fmla="*/ 398 w 491"/>
                <a:gd name="T49" fmla="*/ 155 h 360"/>
                <a:gd name="T50" fmla="*/ 398 w 491"/>
                <a:gd name="T51" fmla="*/ 138 h 360"/>
                <a:gd name="T52" fmla="*/ 465 w 491"/>
                <a:gd name="T53" fmla="*/ 96 h 360"/>
                <a:gd name="T54" fmla="*/ 355 w 491"/>
                <a:gd name="T55" fmla="*/ 88 h 360"/>
                <a:gd name="T56" fmla="*/ 389 w 491"/>
                <a:gd name="T57" fmla="*/ 20 h 360"/>
                <a:gd name="T58" fmla="*/ 296 w 491"/>
                <a:gd name="T59" fmla="*/ 62 h 360"/>
                <a:gd name="T60" fmla="*/ 279 w 491"/>
                <a:gd name="T61" fmla="*/ 71 h 360"/>
                <a:gd name="T62" fmla="*/ 262 w 491"/>
                <a:gd name="T63" fmla="*/ 45 h 360"/>
                <a:gd name="T64" fmla="*/ 194 w 491"/>
                <a:gd name="T65" fmla="*/ 79 h 360"/>
                <a:gd name="T66" fmla="*/ 220 w 491"/>
                <a:gd name="T67" fmla="*/ 122 h 360"/>
                <a:gd name="T68" fmla="*/ 101 w 491"/>
                <a:gd name="T69" fmla="*/ 62 h 360"/>
                <a:gd name="T70" fmla="*/ 110 w 491"/>
                <a:gd name="T71" fmla="*/ 3 h 360"/>
                <a:gd name="T72" fmla="*/ 39 w 491"/>
                <a:gd name="T73" fmla="*/ 8 h 360"/>
                <a:gd name="T74" fmla="*/ 0 w 491"/>
                <a:gd name="T75" fmla="*/ 5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1" h="360">
                  <a:moveTo>
                    <a:pt x="279" y="240"/>
                  </a:moveTo>
                  <a:cubicBezTo>
                    <a:pt x="309" y="248"/>
                    <a:pt x="310" y="248"/>
                    <a:pt x="313" y="282"/>
                  </a:cubicBezTo>
                  <a:cubicBezTo>
                    <a:pt x="306" y="278"/>
                    <a:pt x="302" y="277"/>
                    <a:pt x="294" y="268"/>
                  </a:cubicBezTo>
                  <a:cubicBezTo>
                    <a:pt x="272" y="243"/>
                    <a:pt x="287" y="255"/>
                    <a:pt x="279" y="240"/>
                  </a:cubicBezTo>
                  <a:close/>
                  <a:moveTo>
                    <a:pt x="279" y="181"/>
                  </a:moveTo>
                  <a:lnTo>
                    <a:pt x="282" y="183"/>
                  </a:lnTo>
                  <a:cubicBezTo>
                    <a:pt x="282" y="183"/>
                    <a:pt x="278" y="182"/>
                    <a:pt x="279" y="181"/>
                  </a:cubicBezTo>
                  <a:close/>
                  <a:moveTo>
                    <a:pt x="237" y="130"/>
                  </a:moveTo>
                  <a:cubicBezTo>
                    <a:pt x="251" y="116"/>
                    <a:pt x="264" y="151"/>
                    <a:pt x="247" y="138"/>
                  </a:cubicBezTo>
                  <a:cubicBezTo>
                    <a:pt x="241" y="134"/>
                    <a:pt x="225" y="142"/>
                    <a:pt x="237" y="130"/>
                  </a:cubicBezTo>
                  <a:close/>
                  <a:moveTo>
                    <a:pt x="321" y="113"/>
                  </a:moveTo>
                  <a:lnTo>
                    <a:pt x="372" y="113"/>
                  </a:lnTo>
                  <a:lnTo>
                    <a:pt x="372" y="122"/>
                  </a:lnTo>
                  <a:lnTo>
                    <a:pt x="321" y="122"/>
                  </a:lnTo>
                  <a:lnTo>
                    <a:pt x="321" y="113"/>
                  </a:lnTo>
                  <a:close/>
                  <a:moveTo>
                    <a:pt x="279" y="113"/>
                  </a:moveTo>
                  <a:cubicBezTo>
                    <a:pt x="288" y="104"/>
                    <a:pt x="325" y="126"/>
                    <a:pt x="293" y="117"/>
                  </a:cubicBezTo>
                  <a:cubicBezTo>
                    <a:pt x="286" y="116"/>
                    <a:pt x="265" y="127"/>
                    <a:pt x="279" y="113"/>
                  </a:cubicBezTo>
                  <a:close/>
                  <a:moveTo>
                    <a:pt x="0" y="54"/>
                  </a:moveTo>
                  <a:cubicBezTo>
                    <a:pt x="0" y="153"/>
                    <a:pt x="138" y="47"/>
                    <a:pt x="243" y="184"/>
                  </a:cubicBezTo>
                  <a:cubicBezTo>
                    <a:pt x="285" y="239"/>
                    <a:pt x="216" y="280"/>
                    <a:pt x="299" y="339"/>
                  </a:cubicBezTo>
                  <a:cubicBezTo>
                    <a:pt x="303" y="341"/>
                    <a:pt x="331" y="355"/>
                    <a:pt x="333" y="355"/>
                  </a:cubicBezTo>
                  <a:cubicBezTo>
                    <a:pt x="402" y="360"/>
                    <a:pt x="333" y="255"/>
                    <a:pt x="330" y="215"/>
                  </a:cubicBezTo>
                  <a:cubicBezTo>
                    <a:pt x="466" y="183"/>
                    <a:pt x="489" y="225"/>
                    <a:pt x="491" y="147"/>
                  </a:cubicBezTo>
                  <a:cubicBezTo>
                    <a:pt x="446" y="151"/>
                    <a:pt x="438" y="164"/>
                    <a:pt x="398" y="155"/>
                  </a:cubicBezTo>
                  <a:lnTo>
                    <a:pt x="398" y="138"/>
                  </a:lnTo>
                  <a:cubicBezTo>
                    <a:pt x="445" y="140"/>
                    <a:pt x="464" y="159"/>
                    <a:pt x="465" y="96"/>
                  </a:cubicBezTo>
                  <a:cubicBezTo>
                    <a:pt x="398" y="96"/>
                    <a:pt x="412" y="101"/>
                    <a:pt x="355" y="88"/>
                  </a:cubicBezTo>
                  <a:cubicBezTo>
                    <a:pt x="374" y="59"/>
                    <a:pt x="385" y="65"/>
                    <a:pt x="389" y="20"/>
                  </a:cubicBezTo>
                  <a:cubicBezTo>
                    <a:pt x="351" y="23"/>
                    <a:pt x="337" y="40"/>
                    <a:pt x="296" y="62"/>
                  </a:cubicBezTo>
                  <a:lnTo>
                    <a:pt x="279" y="71"/>
                  </a:lnTo>
                  <a:cubicBezTo>
                    <a:pt x="260" y="58"/>
                    <a:pt x="269" y="69"/>
                    <a:pt x="262" y="45"/>
                  </a:cubicBezTo>
                  <a:cubicBezTo>
                    <a:pt x="233" y="48"/>
                    <a:pt x="194" y="49"/>
                    <a:pt x="194" y="79"/>
                  </a:cubicBezTo>
                  <a:cubicBezTo>
                    <a:pt x="194" y="115"/>
                    <a:pt x="203" y="75"/>
                    <a:pt x="220" y="122"/>
                  </a:cubicBezTo>
                  <a:lnTo>
                    <a:pt x="101" y="62"/>
                  </a:lnTo>
                  <a:cubicBezTo>
                    <a:pt x="102" y="25"/>
                    <a:pt x="107" y="36"/>
                    <a:pt x="110" y="3"/>
                  </a:cubicBezTo>
                  <a:cubicBezTo>
                    <a:pt x="83" y="3"/>
                    <a:pt x="62" y="0"/>
                    <a:pt x="39" y="8"/>
                  </a:cubicBezTo>
                  <a:cubicBezTo>
                    <a:pt x="22" y="15"/>
                    <a:pt x="0" y="34"/>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7" name="Freeform 20">
              <a:extLst>
                <a:ext uri="{FF2B5EF4-FFF2-40B4-BE49-F238E27FC236}">
                  <a16:creationId xmlns:a16="http://schemas.microsoft.com/office/drawing/2014/main" id="{7169669B-8C1F-4949-8442-A9F7B219EEBD}"/>
                </a:ext>
              </a:extLst>
            </p:cNvPr>
            <p:cNvSpPr>
              <a:spLocks noEditPoints="1"/>
            </p:cNvSpPr>
            <p:nvPr/>
          </p:nvSpPr>
          <p:spPr bwMode="auto">
            <a:xfrm>
              <a:off x="4837113" y="2320926"/>
              <a:ext cx="80963" cy="87313"/>
            </a:xfrm>
            <a:custGeom>
              <a:avLst/>
              <a:gdLst>
                <a:gd name="T0" fmla="*/ 153 w 348"/>
                <a:gd name="T1" fmla="*/ 178 h 373"/>
                <a:gd name="T2" fmla="*/ 45 w 348"/>
                <a:gd name="T3" fmla="*/ 212 h 373"/>
                <a:gd name="T4" fmla="*/ 68 w 348"/>
                <a:gd name="T5" fmla="*/ 169 h 373"/>
                <a:gd name="T6" fmla="*/ 153 w 348"/>
                <a:gd name="T7" fmla="*/ 178 h 373"/>
                <a:gd name="T8" fmla="*/ 127 w 348"/>
                <a:gd name="T9" fmla="*/ 356 h 373"/>
                <a:gd name="T10" fmla="*/ 136 w 348"/>
                <a:gd name="T11" fmla="*/ 364 h 373"/>
                <a:gd name="T12" fmla="*/ 195 w 348"/>
                <a:gd name="T13" fmla="*/ 373 h 373"/>
                <a:gd name="T14" fmla="*/ 221 w 348"/>
                <a:gd name="T15" fmla="*/ 186 h 373"/>
                <a:gd name="T16" fmla="*/ 153 w 348"/>
                <a:gd name="T17" fmla="*/ 178 h 373"/>
                <a:gd name="T18" fmla="*/ 153 w 348"/>
                <a:gd name="T19" fmla="*/ 144 h 373"/>
                <a:gd name="T20" fmla="*/ 94 w 348"/>
                <a:gd name="T21" fmla="*/ 126 h 373"/>
                <a:gd name="T22" fmla="*/ 94 w 348"/>
                <a:gd name="T23" fmla="*/ 102 h 373"/>
                <a:gd name="T24" fmla="*/ 204 w 348"/>
                <a:gd name="T25" fmla="*/ 135 h 373"/>
                <a:gd name="T26" fmla="*/ 280 w 348"/>
                <a:gd name="T27" fmla="*/ 212 h 373"/>
                <a:gd name="T28" fmla="*/ 324 w 348"/>
                <a:gd name="T29" fmla="*/ 172 h 373"/>
                <a:gd name="T30" fmla="*/ 348 w 348"/>
                <a:gd name="T31" fmla="*/ 102 h 373"/>
                <a:gd name="T32" fmla="*/ 194 w 348"/>
                <a:gd name="T33" fmla="*/ 52 h 373"/>
                <a:gd name="T34" fmla="*/ 170 w 348"/>
                <a:gd name="T35" fmla="*/ 0 h 373"/>
                <a:gd name="T36" fmla="*/ 127 w 348"/>
                <a:gd name="T37" fmla="*/ 0 h 373"/>
                <a:gd name="T38" fmla="*/ 0 w 348"/>
                <a:gd name="T39" fmla="*/ 229 h 373"/>
                <a:gd name="T40" fmla="*/ 68 w 348"/>
                <a:gd name="T41" fmla="*/ 305 h 373"/>
                <a:gd name="T42" fmla="*/ 212 w 348"/>
                <a:gd name="T43" fmla="*/ 246 h 373"/>
                <a:gd name="T44" fmla="*/ 110 w 348"/>
                <a:gd name="T45" fmla="*/ 305 h 373"/>
                <a:gd name="T46" fmla="*/ 127 w 348"/>
                <a:gd name="T47" fmla="*/ 3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8" h="373">
                  <a:moveTo>
                    <a:pt x="153" y="178"/>
                  </a:moveTo>
                  <a:cubicBezTo>
                    <a:pt x="137" y="192"/>
                    <a:pt x="55" y="260"/>
                    <a:pt x="45" y="212"/>
                  </a:cubicBezTo>
                  <a:cubicBezTo>
                    <a:pt x="41" y="191"/>
                    <a:pt x="56" y="188"/>
                    <a:pt x="68" y="169"/>
                  </a:cubicBezTo>
                  <a:cubicBezTo>
                    <a:pt x="113" y="169"/>
                    <a:pt x="118" y="170"/>
                    <a:pt x="153" y="178"/>
                  </a:cubicBezTo>
                  <a:close/>
                  <a:moveTo>
                    <a:pt x="127" y="356"/>
                  </a:moveTo>
                  <a:lnTo>
                    <a:pt x="136" y="364"/>
                  </a:lnTo>
                  <a:cubicBezTo>
                    <a:pt x="169" y="367"/>
                    <a:pt x="158" y="372"/>
                    <a:pt x="195" y="373"/>
                  </a:cubicBezTo>
                  <a:cubicBezTo>
                    <a:pt x="206" y="325"/>
                    <a:pt x="307" y="240"/>
                    <a:pt x="221" y="186"/>
                  </a:cubicBezTo>
                  <a:cubicBezTo>
                    <a:pt x="190" y="166"/>
                    <a:pt x="191" y="175"/>
                    <a:pt x="153" y="178"/>
                  </a:cubicBezTo>
                  <a:lnTo>
                    <a:pt x="153" y="144"/>
                  </a:lnTo>
                  <a:lnTo>
                    <a:pt x="94" y="126"/>
                  </a:lnTo>
                  <a:lnTo>
                    <a:pt x="94" y="102"/>
                  </a:lnTo>
                  <a:cubicBezTo>
                    <a:pt x="178" y="102"/>
                    <a:pt x="152" y="105"/>
                    <a:pt x="204" y="135"/>
                  </a:cubicBezTo>
                  <a:cubicBezTo>
                    <a:pt x="244" y="159"/>
                    <a:pt x="267" y="158"/>
                    <a:pt x="280" y="212"/>
                  </a:cubicBezTo>
                  <a:cubicBezTo>
                    <a:pt x="308" y="204"/>
                    <a:pt x="310" y="195"/>
                    <a:pt x="324" y="172"/>
                  </a:cubicBezTo>
                  <a:cubicBezTo>
                    <a:pt x="339" y="148"/>
                    <a:pt x="347" y="137"/>
                    <a:pt x="348" y="102"/>
                  </a:cubicBezTo>
                  <a:cubicBezTo>
                    <a:pt x="289" y="115"/>
                    <a:pt x="240" y="87"/>
                    <a:pt x="194" y="52"/>
                  </a:cubicBezTo>
                  <a:cubicBezTo>
                    <a:pt x="171" y="33"/>
                    <a:pt x="171" y="39"/>
                    <a:pt x="170" y="0"/>
                  </a:cubicBezTo>
                  <a:lnTo>
                    <a:pt x="127" y="0"/>
                  </a:lnTo>
                  <a:cubicBezTo>
                    <a:pt x="125" y="87"/>
                    <a:pt x="18" y="154"/>
                    <a:pt x="0" y="229"/>
                  </a:cubicBezTo>
                  <a:cubicBezTo>
                    <a:pt x="14" y="249"/>
                    <a:pt x="48" y="291"/>
                    <a:pt x="68" y="305"/>
                  </a:cubicBezTo>
                  <a:cubicBezTo>
                    <a:pt x="177" y="280"/>
                    <a:pt x="137" y="247"/>
                    <a:pt x="212" y="246"/>
                  </a:cubicBezTo>
                  <a:cubicBezTo>
                    <a:pt x="210" y="327"/>
                    <a:pt x="171" y="334"/>
                    <a:pt x="110" y="305"/>
                  </a:cubicBezTo>
                  <a:cubicBezTo>
                    <a:pt x="113" y="334"/>
                    <a:pt x="117" y="336"/>
                    <a:pt x="127" y="3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 name="Freeform 21">
              <a:extLst>
                <a:ext uri="{FF2B5EF4-FFF2-40B4-BE49-F238E27FC236}">
                  <a16:creationId xmlns:a16="http://schemas.microsoft.com/office/drawing/2014/main" id="{126B000D-936F-4052-9E8C-DBD88506123D}"/>
                </a:ext>
              </a:extLst>
            </p:cNvPr>
            <p:cNvSpPr>
              <a:spLocks/>
            </p:cNvSpPr>
            <p:nvPr/>
          </p:nvSpPr>
          <p:spPr bwMode="auto">
            <a:xfrm>
              <a:off x="4656138" y="1728788"/>
              <a:ext cx="77788" cy="79375"/>
            </a:xfrm>
            <a:custGeom>
              <a:avLst/>
              <a:gdLst>
                <a:gd name="T0" fmla="*/ 161 w 331"/>
                <a:gd name="T1" fmla="*/ 127 h 339"/>
                <a:gd name="T2" fmla="*/ 43 w 331"/>
                <a:gd name="T3" fmla="*/ 144 h 339"/>
                <a:gd name="T4" fmla="*/ 136 w 331"/>
                <a:gd name="T5" fmla="*/ 186 h 339"/>
                <a:gd name="T6" fmla="*/ 0 w 331"/>
                <a:gd name="T7" fmla="*/ 279 h 339"/>
                <a:gd name="T8" fmla="*/ 181 w 331"/>
                <a:gd name="T9" fmla="*/ 231 h 339"/>
                <a:gd name="T10" fmla="*/ 331 w 331"/>
                <a:gd name="T11" fmla="*/ 186 h 339"/>
                <a:gd name="T12" fmla="*/ 263 w 331"/>
                <a:gd name="T13" fmla="*/ 127 h 339"/>
                <a:gd name="T14" fmla="*/ 212 w 331"/>
                <a:gd name="T15" fmla="*/ 0 h 339"/>
                <a:gd name="T16" fmla="*/ 195 w 331"/>
                <a:gd name="T17" fmla="*/ 67 h 339"/>
                <a:gd name="T18" fmla="*/ 161 w 331"/>
                <a:gd name="T19" fmla="*/ 12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1" h="339">
                  <a:moveTo>
                    <a:pt x="161" y="127"/>
                  </a:moveTo>
                  <a:cubicBezTo>
                    <a:pt x="68" y="127"/>
                    <a:pt x="43" y="51"/>
                    <a:pt x="43" y="144"/>
                  </a:cubicBezTo>
                  <a:cubicBezTo>
                    <a:pt x="43" y="189"/>
                    <a:pt x="91" y="186"/>
                    <a:pt x="136" y="186"/>
                  </a:cubicBezTo>
                  <a:cubicBezTo>
                    <a:pt x="73" y="280"/>
                    <a:pt x="0" y="206"/>
                    <a:pt x="0" y="279"/>
                  </a:cubicBezTo>
                  <a:cubicBezTo>
                    <a:pt x="0" y="321"/>
                    <a:pt x="93" y="339"/>
                    <a:pt x="181" y="231"/>
                  </a:cubicBezTo>
                  <a:cubicBezTo>
                    <a:pt x="233" y="167"/>
                    <a:pt x="252" y="186"/>
                    <a:pt x="331" y="186"/>
                  </a:cubicBezTo>
                  <a:cubicBezTo>
                    <a:pt x="320" y="140"/>
                    <a:pt x="319" y="128"/>
                    <a:pt x="263" y="127"/>
                  </a:cubicBezTo>
                  <a:cubicBezTo>
                    <a:pt x="264" y="75"/>
                    <a:pt x="301" y="20"/>
                    <a:pt x="212" y="0"/>
                  </a:cubicBezTo>
                  <a:cubicBezTo>
                    <a:pt x="210" y="29"/>
                    <a:pt x="202" y="41"/>
                    <a:pt x="195" y="67"/>
                  </a:cubicBezTo>
                  <a:cubicBezTo>
                    <a:pt x="188" y="96"/>
                    <a:pt x="192" y="127"/>
                    <a:pt x="161"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9" name="Freeform 22">
              <a:extLst>
                <a:ext uri="{FF2B5EF4-FFF2-40B4-BE49-F238E27FC236}">
                  <a16:creationId xmlns:a16="http://schemas.microsoft.com/office/drawing/2014/main" id="{01A1D06B-008E-4FD6-B762-EB4957B8C092}"/>
                </a:ext>
              </a:extLst>
            </p:cNvPr>
            <p:cNvSpPr>
              <a:spLocks/>
            </p:cNvSpPr>
            <p:nvPr/>
          </p:nvSpPr>
          <p:spPr bwMode="auto">
            <a:xfrm>
              <a:off x="4362450" y="2473326"/>
              <a:ext cx="66675" cy="68263"/>
            </a:xfrm>
            <a:custGeom>
              <a:avLst/>
              <a:gdLst>
                <a:gd name="T0" fmla="*/ 0 w 293"/>
                <a:gd name="T1" fmla="*/ 203 h 296"/>
                <a:gd name="T2" fmla="*/ 0 w 293"/>
                <a:gd name="T3" fmla="*/ 237 h 296"/>
                <a:gd name="T4" fmla="*/ 212 w 293"/>
                <a:gd name="T5" fmla="*/ 296 h 296"/>
                <a:gd name="T6" fmla="*/ 237 w 293"/>
                <a:gd name="T7" fmla="*/ 237 h 296"/>
                <a:gd name="T8" fmla="*/ 224 w 293"/>
                <a:gd name="T9" fmla="*/ 219 h 296"/>
                <a:gd name="T10" fmla="*/ 208 w 293"/>
                <a:gd name="T11" fmla="*/ 223 h 296"/>
                <a:gd name="T12" fmla="*/ 173 w 293"/>
                <a:gd name="T13" fmla="*/ 242 h 296"/>
                <a:gd name="T14" fmla="*/ 102 w 293"/>
                <a:gd name="T15" fmla="*/ 229 h 296"/>
                <a:gd name="T16" fmla="*/ 119 w 293"/>
                <a:gd name="T17" fmla="*/ 169 h 296"/>
                <a:gd name="T18" fmla="*/ 161 w 293"/>
                <a:gd name="T19" fmla="*/ 220 h 296"/>
                <a:gd name="T20" fmla="*/ 212 w 293"/>
                <a:gd name="T21" fmla="*/ 119 h 296"/>
                <a:gd name="T22" fmla="*/ 144 w 293"/>
                <a:gd name="T23" fmla="*/ 136 h 296"/>
                <a:gd name="T24" fmla="*/ 229 w 293"/>
                <a:gd name="T25" fmla="*/ 161 h 296"/>
                <a:gd name="T26" fmla="*/ 288 w 293"/>
                <a:gd name="T27" fmla="*/ 85 h 296"/>
                <a:gd name="T28" fmla="*/ 85 w 293"/>
                <a:gd name="T29" fmla="*/ 0 h 296"/>
                <a:gd name="T30" fmla="*/ 97 w 293"/>
                <a:gd name="T31" fmla="*/ 58 h 296"/>
                <a:gd name="T32" fmla="*/ 55 w 293"/>
                <a:gd name="T33" fmla="*/ 173 h 296"/>
                <a:gd name="T34" fmla="*/ 0 w 293"/>
                <a:gd name="T35" fmla="*/ 20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296">
                  <a:moveTo>
                    <a:pt x="0" y="203"/>
                  </a:moveTo>
                  <a:lnTo>
                    <a:pt x="0" y="237"/>
                  </a:lnTo>
                  <a:cubicBezTo>
                    <a:pt x="83" y="244"/>
                    <a:pt x="103" y="296"/>
                    <a:pt x="212" y="296"/>
                  </a:cubicBezTo>
                  <a:cubicBezTo>
                    <a:pt x="220" y="263"/>
                    <a:pt x="231" y="258"/>
                    <a:pt x="237" y="237"/>
                  </a:cubicBezTo>
                  <a:cubicBezTo>
                    <a:pt x="240" y="227"/>
                    <a:pt x="250" y="215"/>
                    <a:pt x="224" y="219"/>
                  </a:cubicBezTo>
                  <a:cubicBezTo>
                    <a:pt x="217" y="220"/>
                    <a:pt x="214" y="220"/>
                    <a:pt x="208" y="223"/>
                  </a:cubicBezTo>
                  <a:cubicBezTo>
                    <a:pt x="192" y="229"/>
                    <a:pt x="188" y="234"/>
                    <a:pt x="173" y="242"/>
                  </a:cubicBezTo>
                  <a:cubicBezTo>
                    <a:pt x="135" y="263"/>
                    <a:pt x="135" y="251"/>
                    <a:pt x="102" y="229"/>
                  </a:cubicBezTo>
                  <a:cubicBezTo>
                    <a:pt x="109" y="197"/>
                    <a:pt x="116" y="205"/>
                    <a:pt x="119" y="169"/>
                  </a:cubicBezTo>
                  <a:cubicBezTo>
                    <a:pt x="167" y="170"/>
                    <a:pt x="161" y="173"/>
                    <a:pt x="161" y="220"/>
                  </a:cubicBezTo>
                  <a:cubicBezTo>
                    <a:pt x="191" y="201"/>
                    <a:pt x="208" y="163"/>
                    <a:pt x="212" y="119"/>
                  </a:cubicBezTo>
                  <a:cubicBezTo>
                    <a:pt x="195" y="127"/>
                    <a:pt x="166" y="131"/>
                    <a:pt x="144" y="136"/>
                  </a:cubicBezTo>
                  <a:cubicBezTo>
                    <a:pt x="152" y="42"/>
                    <a:pt x="229" y="60"/>
                    <a:pt x="229" y="161"/>
                  </a:cubicBezTo>
                  <a:cubicBezTo>
                    <a:pt x="293" y="156"/>
                    <a:pt x="266" y="132"/>
                    <a:pt x="288" y="85"/>
                  </a:cubicBezTo>
                  <a:cubicBezTo>
                    <a:pt x="186" y="31"/>
                    <a:pt x="142" y="28"/>
                    <a:pt x="85" y="0"/>
                  </a:cubicBezTo>
                  <a:cubicBezTo>
                    <a:pt x="88" y="29"/>
                    <a:pt x="98" y="39"/>
                    <a:pt x="97" y="58"/>
                  </a:cubicBezTo>
                  <a:lnTo>
                    <a:pt x="55" y="173"/>
                  </a:lnTo>
                  <a:cubicBezTo>
                    <a:pt x="39" y="206"/>
                    <a:pt x="44" y="203"/>
                    <a:pt x="0"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0" name="Freeform 23">
              <a:extLst>
                <a:ext uri="{FF2B5EF4-FFF2-40B4-BE49-F238E27FC236}">
                  <a16:creationId xmlns:a16="http://schemas.microsoft.com/office/drawing/2014/main" id="{2B5CD12E-CE01-4FF8-9C39-FC424BAB2C33}"/>
                </a:ext>
              </a:extLst>
            </p:cNvPr>
            <p:cNvSpPr>
              <a:spLocks noEditPoints="1"/>
            </p:cNvSpPr>
            <p:nvPr/>
          </p:nvSpPr>
          <p:spPr bwMode="auto">
            <a:xfrm>
              <a:off x="4141788" y="2263776"/>
              <a:ext cx="57150" cy="57150"/>
            </a:xfrm>
            <a:custGeom>
              <a:avLst/>
              <a:gdLst>
                <a:gd name="T0" fmla="*/ 36 w 248"/>
                <a:gd name="T1" fmla="*/ 186 h 245"/>
                <a:gd name="T2" fmla="*/ 28 w 248"/>
                <a:gd name="T3" fmla="*/ 152 h 245"/>
                <a:gd name="T4" fmla="*/ 211 w 248"/>
                <a:gd name="T5" fmla="*/ 106 h 245"/>
                <a:gd name="T6" fmla="*/ 173 w 248"/>
                <a:gd name="T7" fmla="*/ 154 h 245"/>
                <a:gd name="T8" fmla="*/ 36 w 248"/>
                <a:gd name="T9" fmla="*/ 186 h 245"/>
                <a:gd name="T10" fmla="*/ 2 w 248"/>
                <a:gd name="T11" fmla="*/ 101 h 245"/>
                <a:gd name="T12" fmla="*/ 104 w 248"/>
                <a:gd name="T13" fmla="*/ 245 h 245"/>
                <a:gd name="T14" fmla="*/ 248 w 248"/>
                <a:gd name="T15" fmla="*/ 110 h 245"/>
                <a:gd name="T16" fmla="*/ 121 w 248"/>
                <a:gd name="T17" fmla="*/ 0 h 245"/>
                <a:gd name="T18" fmla="*/ 2 w 248"/>
                <a:gd name="T19" fmla="*/ 10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5">
                  <a:moveTo>
                    <a:pt x="36" y="186"/>
                  </a:moveTo>
                  <a:cubicBezTo>
                    <a:pt x="31" y="163"/>
                    <a:pt x="28" y="170"/>
                    <a:pt x="28" y="152"/>
                  </a:cubicBezTo>
                  <a:cubicBezTo>
                    <a:pt x="28" y="83"/>
                    <a:pt x="227" y="25"/>
                    <a:pt x="211" y="106"/>
                  </a:cubicBezTo>
                  <a:cubicBezTo>
                    <a:pt x="208" y="123"/>
                    <a:pt x="185" y="145"/>
                    <a:pt x="173" y="154"/>
                  </a:cubicBezTo>
                  <a:cubicBezTo>
                    <a:pt x="134" y="183"/>
                    <a:pt x="102" y="186"/>
                    <a:pt x="36" y="186"/>
                  </a:cubicBezTo>
                  <a:close/>
                  <a:moveTo>
                    <a:pt x="2" y="101"/>
                  </a:moveTo>
                  <a:cubicBezTo>
                    <a:pt x="2" y="165"/>
                    <a:pt x="0" y="245"/>
                    <a:pt x="104" y="245"/>
                  </a:cubicBezTo>
                  <a:cubicBezTo>
                    <a:pt x="171" y="245"/>
                    <a:pt x="248" y="201"/>
                    <a:pt x="248" y="110"/>
                  </a:cubicBezTo>
                  <a:cubicBezTo>
                    <a:pt x="248" y="57"/>
                    <a:pt x="168" y="0"/>
                    <a:pt x="121" y="0"/>
                  </a:cubicBezTo>
                  <a:cubicBezTo>
                    <a:pt x="68" y="0"/>
                    <a:pt x="2" y="49"/>
                    <a:pt x="2"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1" name="Freeform 24">
              <a:extLst>
                <a:ext uri="{FF2B5EF4-FFF2-40B4-BE49-F238E27FC236}">
                  <a16:creationId xmlns:a16="http://schemas.microsoft.com/office/drawing/2014/main" id="{637E4A11-CDA2-494F-9341-A7B95EC27801}"/>
                </a:ext>
              </a:extLst>
            </p:cNvPr>
            <p:cNvSpPr>
              <a:spLocks/>
            </p:cNvSpPr>
            <p:nvPr/>
          </p:nvSpPr>
          <p:spPr bwMode="auto">
            <a:xfrm>
              <a:off x="4416425" y="2482851"/>
              <a:ext cx="52388" cy="73025"/>
            </a:xfrm>
            <a:custGeom>
              <a:avLst/>
              <a:gdLst>
                <a:gd name="T0" fmla="*/ 33 w 220"/>
                <a:gd name="T1" fmla="*/ 132 h 310"/>
                <a:gd name="T2" fmla="*/ 128 w 220"/>
                <a:gd name="T3" fmla="*/ 242 h 310"/>
                <a:gd name="T4" fmla="*/ 50 w 220"/>
                <a:gd name="T5" fmla="*/ 183 h 310"/>
                <a:gd name="T6" fmla="*/ 16 w 220"/>
                <a:gd name="T7" fmla="*/ 183 h 310"/>
                <a:gd name="T8" fmla="*/ 0 w 220"/>
                <a:gd name="T9" fmla="*/ 267 h 310"/>
                <a:gd name="T10" fmla="*/ 110 w 220"/>
                <a:gd name="T11" fmla="*/ 310 h 310"/>
                <a:gd name="T12" fmla="*/ 194 w 220"/>
                <a:gd name="T13" fmla="*/ 250 h 310"/>
                <a:gd name="T14" fmla="*/ 127 w 220"/>
                <a:gd name="T15" fmla="*/ 81 h 310"/>
                <a:gd name="T16" fmla="*/ 177 w 220"/>
                <a:gd name="T17" fmla="*/ 174 h 310"/>
                <a:gd name="T18" fmla="*/ 211 w 220"/>
                <a:gd name="T19" fmla="*/ 174 h 310"/>
                <a:gd name="T20" fmla="*/ 220 w 220"/>
                <a:gd name="T21" fmla="*/ 73 h 310"/>
                <a:gd name="T22" fmla="*/ 66 w 220"/>
                <a:gd name="T23" fmla="*/ 72 h 310"/>
                <a:gd name="T24" fmla="*/ 33 w 220"/>
                <a:gd name="T25" fmla="*/ 132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10">
                  <a:moveTo>
                    <a:pt x="33" y="132"/>
                  </a:moveTo>
                  <a:cubicBezTo>
                    <a:pt x="33" y="182"/>
                    <a:pt x="114" y="205"/>
                    <a:pt x="128" y="242"/>
                  </a:cubicBezTo>
                  <a:cubicBezTo>
                    <a:pt x="149" y="292"/>
                    <a:pt x="50" y="309"/>
                    <a:pt x="50" y="183"/>
                  </a:cubicBezTo>
                  <a:lnTo>
                    <a:pt x="16" y="183"/>
                  </a:lnTo>
                  <a:cubicBezTo>
                    <a:pt x="11" y="207"/>
                    <a:pt x="2" y="240"/>
                    <a:pt x="0" y="267"/>
                  </a:cubicBezTo>
                  <a:cubicBezTo>
                    <a:pt x="27" y="274"/>
                    <a:pt x="96" y="310"/>
                    <a:pt x="110" y="310"/>
                  </a:cubicBezTo>
                  <a:cubicBezTo>
                    <a:pt x="130" y="310"/>
                    <a:pt x="194" y="278"/>
                    <a:pt x="194" y="250"/>
                  </a:cubicBezTo>
                  <a:cubicBezTo>
                    <a:pt x="194" y="125"/>
                    <a:pt x="35" y="142"/>
                    <a:pt x="127" y="81"/>
                  </a:cubicBezTo>
                  <a:cubicBezTo>
                    <a:pt x="165" y="91"/>
                    <a:pt x="176" y="128"/>
                    <a:pt x="177" y="174"/>
                  </a:cubicBezTo>
                  <a:lnTo>
                    <a:pt x="211" y="174"/>
                  </a:lnTo>
                  <a:cubicBezTo>
                    <a:pt x="211" y="125"/>
                    <a:pt x="220" y="115"/>
                    <a:pt x="220" y="73"/>
                  </a:cubicBezTo>
                  <a:cubicBezTo>
                    <a:pt x="155" y="104"/>
                    <a:pt x="141" y="0"/>
                    <a:pt x="66" y="72"/>
                  </a:cubicBezTo>
                  <a:cubicBezTo>
                    <a:pt x="57" y="81"/>
                    <a:pt x="33" y="115"/>
                    <a:pt x="3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2" name="Freeform 25">
              <a:extLst>
                <a:ext uri="{FF2B5EF4-FFF2-40B4-BE49-F238E27FC236}">
                  <a16:creationId xmlns:a16="http://schemas.microsoft.com/office/drawing/2014/main" id="{628EA20E-B82C-4980-9917-248D8FC511E2}"/>
                </a:ext>
              </a:extLst>
            </p:cNvPr>
            <p:cNvSpPr>
              <a:spLocks/>
            </p:cNvSpPr>
            <p:nvPr/>
          </p:nvSpPr>
          <p:spPr bwMode="auto">
            <a:xfrm>
              <a:off x="4468813" y="2500313"/>
              <a:ext cx="58738" cy="63500"/>
            </a:xfrm>
            <a:custGeom>
              <a:avLst/>
              <a:gdLst>
                <a:gd name="T0" fmla="*/ 6 w 252"/>
                <a:gd name="T1" fmla="*/ 101 h 271"/>
                <a:gd name="T2" fmla="*/ 99 w 252"/>
                <a:gd name="T3" fmla="*/ 50 h 271"/>
                <a:gd name="T4" fmla="*/ 74 w 252"/>
                <a:gd name="T5" fmla="*/ 228 h 271"/>
                <a:gd name="T6" fmla="*/ 40 w 252"/>
                <a:gd name="T7" fmla="*/ 228 h 271"/>
                <a:gd name="T8" fmla="*/ 40 w 252"/>
                <a:gd name="T9" fmla="*/ 262 h 271"/>
                <a:gd name="T10" fmla="*/ 175 w 252"/>
                <a:gd name="T11" fmla="*/ 271 h 271"/>
                <a:gd name="T12" fmla="*/ 160 w 252"/>
                <a:gd name="T13" fmla="*/ 59 h 271"/>
                <a:gd name="T14" fmla="*/ 209 w 252"/>
                <a:gd name="T15" fmla="*/ 127 h 271"/>
                <a:gd name="T16" fmla="*/ 243 w 252"/>
                <a:gd name="T17" fmla="*/ 127 h 271"/>
                <a:gd name="T18" fmla="*/ 252 w 252"/>
                <a:gd name="T19" fmla="*/ 42 h 271"/>
                <a:gd name="T20" fmla="*/ 23 w 252"/>
                <a:gd name="T21" fmla="*/ 0 h 271"/>
                <a:gd name="T22" fmla="*/ 6 w 252"/>
                <a:gd name="T23" fmla="*/ 10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 h="271">
                  <a:moveTo>
                    <a:pt x="6" y="101"/>
                  </a:moveTo>
                  <a:cubicBezTo>
                    <a:pt x="94" y="81"/>
                    <a:pt x="0" y="50"/>
                    <a:pt x="99" y="50"/>
                  </a:cubicBezTo>
                  <a:cubicBezTo>
                    <a:pt x="90" y="92"/>
                    <a:pt x="74" y="181"/>
                    <a:pt x="74" y="228"/>
                  </a:cubicBezTo>
                  <a:lnTo>
                    <a:pt x="40" y="228"/>
                  </a:lnTo>
                  <a:lnTo>
                    <a:pt x="40" y="262"/>
                  </a:lnTo>
                  <a:lnTo>
                    <a:pt x="175" y="271"/>
                  </a:lnTo>
                  <a:cubicBezTo>
                    <a:pt x="136" y="196"/>
                    <a:pt x="149" y="238"/>
                    <a:pt x="160" y="59"/>
                  </a:cubicBezTo>
                  <a:cubicBezTo>
                    <a:pt x="208" y="60"/>
                    <a:pt x="205" y="74"/>
                    <a:pt x="209" y="127"/>
                  </a:cubicBezTo>
                  <a:lnTo>
                    <a:pt x="243" y="127"/>
                  </a:lnTo>
                  <a:lnTo>
                    <a:pt x="252" y="42"/>
                  </a:lnTo>
                  <a:cubicBezTo>
                    <a:pt x="191" y="13"/>
                    <a:pt x="70" y="22"/>
                    <a:pt x="23" y="0"/>
                  </a:cubicBezTo>
                  <a:cubicBezTo>
                    <a:pt x="20" y="41"/>
                    <a:pt x="6" y="53"/>
                    <a:pt x="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3" name="Freeform 26">
              <a:extLst>
                <a:ext uri="{FF2B5EF4-FFF2-40B4-BE49-F238E27FC236}">
                  <a16:creationId xmlns:a16="http://schemas.microsoft.com/office/drawing/2014/main" id="{A8DEE6D6-42F1-43AA-B873-F5C60E1AFCAD}"/>
                </a:ext>
              </a:extLst>
            </p:cNvPr>
            <p:cNvSpPr>
              <a:spLocks/>
            </p:cNvSpPr>
            <p:nvPr/>
          </p:nvSpPr>
          <p:spPr bwMode="auto">
            <a:xfrm>
              <a:off x="4119563" y="2219326"/>
              <a:ext cx="63500" cy="47625"/>
            </a:xfrm>
            <a:custGeom>
              <a:avLst/>
              <a:gdLst>
                <a:gd name="T0" fmla="*/ 93 w 271"/>
                <a:gd name="T1" fmla="*/ 161 h 204"/>
                <a:gd name="T2" fmla="*/ 34 w 271"/>
                <a:gd name="T3" fmla="*/ 136 h 204"/>
                <a:gd name="T4" fmla="*/ 93 w 271"/>
                <a:gd name="T5" fmla="*/ 26 h 204"/>
                <a:gd name="T6" fmla="*/ 0 w 271"/>
                <a:gd name="T7" fmla="*/ 51 h 204"/>
                <a:gd name="T8" fmla="*/ 68 w 271"/>
                <a:gd name="T9" fmla="*/ 204 h 204"/>
                <a:gd name="T10" fmla="*/ 119 w 271"/>
                <a:gd name="T11" fmla="*/ 204 h 204"/>
                <a:gd name="T12" fmla="*/ 169 w 271"/>
                <a:gd name="T13" fmla="*/ 68 h 204"/>
                <a:gd name="T14" fmla="*/ 202 w 271"/>
                <a:gd name="T15" fmla="*/ 41 h 204"/>
                <a:gd name="T16" fmla="*/ 186 w 271"/>
                <a:gd name="T17" fmla="*/ 161 h 204"/>
                <a:gd name="T18" fmla="*/ 271 w 271"/>
                <a:gd name="T19" fmla="*/ 153 h 204"/>
                <a:gd name="T20" fmla="*/ 251 w 271"/>
                <a:gd name="T21" fmla="*/ 71 h 204"/>
                <a:gd name="T22" fmla="*/ 220 w 271"/>
                <a:gd name="T23" fmla="*/ 0 h 204"/>
                <a:gd name="T24" fmla="*/ 127 w 271"/>
                <a:gd name="T25" fmla="*/ 0 h 204"/>
                <a:gd name="T26" fmla="*/ 105 w 271"/>
                <a:gd name="T27" fmla="*/ 71 h 204"/>
                <a:gd name="T28" fmla="*/ 93 w 271"/>
                <a:gd name="T29" fmla="*/ 16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1" h="204">
                  <a:moveTo>
                    <a:pt x="93" y="161"/>
                  </a:moveTo>
                  <a:cubicBezTo>
                    <a:pt x="61" y="159"/>
                    <a:pt x="54" y="149"/>
                    <a:pt x="34" y="136"/>
                  </a:cubicBezTo>
                  <a:cubicBezTo>
                    <a:pt x="47" y="82"/>
                    <a:pt x="67" y="65"/>
                    <a:pt x="93" y="26"/>
                  </a:cubicBezTo>
                  <a:cubicBezTo>
                    <a:pt x="69" y="26"/>
                    <a:pt x="0" y="31"/>
                    <a:pt x="0" y="51"/>
                  </a:cubicBezTo>
                  <a:cubicBezTo>
                    <a:pt x="0" y="94"/>
                    <a:pt x="32" y="204"/>
                    <a:pt x="68" y="204"/>
                  </a:cubicBezTo>
                  <a:lnTo>
                    <a:pt x="119" y="204"/>
                  </a:lnTo>
                  <a:cubicBezTo>
                    <a:pt x="134" y="204"/>
                    <a:pt x="191" y="161"/>
                    <a:pt x="169" y="68"/>
                  </a:cubicBezTo>
                  <a:lnTo>
                    <a:pt x="202" y="41"/>
                  </a:lnTo>
                  <a:cubicBezTo>
                    <a:pt x="248" y="109"/>
                    <a:pt x="219" y="100"/>
                    <a:pt x="186" y="161"/>
                  </a:cubicBezTo>
                  <a:cubicBezTo>
                    <a:pt x="231" y="161"/>
                    <a:pt x="238" y="156"/>
                    <a:pt x="271" y="153"/>
                  </a:cubicBezTo>
                  <a:cubicBezTo>
                    <a:pt x="260" y="130"/>
                    <a:pt x="260" y="100"/>
                    <a:pt x="251" y="71"/>
                  </a:cubicBezTo>
                  <a:cubicBezTo>
                    <a:pt x="239" y="31"/>
                    <a:pt x="229" y="38"/>
                    <a:pt x="220" y="0"/>
                  </a:cubicBezTo>
                  <a:lnTo>
                    <a:pt x="127" y="0"/>
                  </a:lnTo>
                  <a:cubicBezTo>
                    <a:pt x="121" y="28"/>
                    <a:pt x="112" y="36"/>
                    <a:pt x="105" y="71"/>
                  </a:cubicBezTo>
                  <a:cubicBezTo>
                    <a:pt x="99" y="102"/>
                    <a:pt x="93" y="132"/>
                    <a:pt x="93" y="1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4" name="Freeform 27">
              <a:extLst>
                <a:ext uri="{FF2B5EF4-FFF2-40B4-BE49-F238E27FC236}">
                  <a16:creationId xmlns:a16="http://schemas.microsoft.com/office/drawing/2014/main" id="{771C686E-07BC-4551-9E1A-7C086341C58E}"/>
                </a:ext>
              </a:extLst>
            </p:cNvPr>
            <p:cNvSpPr>
              <a:spLocks/>
            </p:cNvSpPr>
            <p:nvPr/>
          </p:nvSpPr>
          <p:spPr bwMode="auto">
            <a:xfrm>
              <a:off x="4875213" y="2268538"/>
              <a:ext cx="66675" cy="61913"/>
            </a:xfrm>
            <a:custGeom>
              <a:avLst/>
              <a:gdLst>
                <a:gd name="T0" fmla="*/ 0 w 288"/>
                <a:gd name="T1" fmla="*/ 212 h 262"/>
                <a:gd name="T2" fmla="*/ 85 w 288"/>
                <a:gd name="T3" fmla="*/ 229 h 262"/>
                <a:gd name="T4" fmla="*/ 60 w 288"/>
                <a:gd name="T5" fmla="*/ 144 h 262"/>
                <a:gd name="T6" fmla="*/ 212 w 288"/>
                <a:gd name="T7" fmla="*/ 262 h 262"/>
                <a:gd name="T8" fmla="*/ 246 w 288"/>
                <a:gd name="T9" fmla="*/ 262 h 262"/>
                <a:gd name="T10" fmla="*/ 288 w 288"/>
                <a:gd name="T11" fmla="*/ 135 h 262"/>
                <a:gd name="T12" fmla="*/ 246 w 288"/>
                <a:gd name="T13" fmla="*/ 144 h 262"/>
                <a:gd name="T14" fmla="*/ 85 w 288"/>
                <a:gd name="T15" fmla="*/ 85 h 262"/>
                <a:gd name="T16" fmla="*/ 178 w 288"/>
                <a:gd name="T17" fmla="*/ 25 h 262"/>
                <a:gd name="T18" fmla="*/ 85 w 288"/>
                <a:gd name="T19" fmla="*/ 0 h 262"/>
                <a:gd name="T20" fmla="*/ 0 w 288"/>
                <a:gd name="T21" fmla="*/ 21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8" h="262">
                  <a:moveTo>
                    <a:pt x="0" y="212"/>
                  </a:moveTo>
                  <a:cubicBezTo>
                    <a:pt x="40" y="215"/>
                    <a:pt x="41" y="228"/>
                    <a:pt x="85" y="229"/>
                  </a:cubicBezTo>
                  <a:cubicBezTo>
                    <a:pt x="70" y="200"/>
                    <a:pt x="60" y="189"/>
                    <a:pt x="60" y="144"/>
                  </a:cubicBezTo>
                  <a:cubicBezTo>
                    <a:pt x="215" y="226"/>
                    <a:pt x="232" y="177"/>
                    <a:pt x="212" y="262"/>
                  </a:cubicBezTo>
                  <a:lnTo>
                    <a:pt x="246" y="262"/>
                  </a:lnTo>
                  <a:cubicBezTo>
                    <a:pt x="251" y="203"/>
                    <a:pt x="284" y="187"/>
                    <a:pt x="288" y="135"/>
                  </a:cubicBezTo>
                  <a:cubicBezTo>
                    <a:pt x="255" y="138"/>
                    <a:pt x="268" y="144"/>
                    <a:pt x="246" y="144"/>
                  </a:cubicBezTo>
                  <a:cubicBezTo>
                    <a:pt x="200" y="144"/>
                    <a:pt x="140" y="97"/>
                    <a:pt x="85" y="85"/>
                  </a:cubicBezTo>
                  <a:cubicBezTo>
                    <a:pt x="129" y="19"/>
                    <a:pt x="136" y="104"/>
                    <a:pt x="178" y="25"/>
                  </a:cubicBezTo>
                  <a:cubicBezTo>
                    <a:pt x="142" y="22"/>
                    <a:pt x="119" y="8"/>
                    <a:pt x="85" y="0"/>
                  </a:cubicBezTo>
                  <a:cubicBezTo>
                    <a:pt x="69" y="33"/>
                    <a:pt x="3" y="184"/>
                    <a:pt x="0"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5" name="Freeform 28">
              <a:extLst>
                <a:ext uri="{FF2B5EF4-FFF2-40B4-BE49-F238E27FC236}">
                  <a16:creationId xmlns:a16="http://schemas.microsoft.com/office/drawing/2014/main" id="{35A41A92-5686-4D88-A0A2-CF67F8B2B52C}"/>
                </a:ext>
              </a:extLst>
            </p:cNvPr>
            <p:cNvSpPr>
              <a:spLocks/>
            </p:cNvSpPr>
            <p:nvPr/>
          </p:nvSpPr>
          <p:spPr bwMode="auto">
            <a:xfrm>
              <a:off x="4840288" y="1944688"/>
              <a:ext cx="66675" cy="44450"/>
            </a:xfrm>
            <a:custGeom>
              <a:avLst/>
              <a:gdLst>
                <a:gd name="T0" fmla="*/ 82 w 291"/>
                <a:gd name="T1" fmla="*/ 43 h 187"/>
                <a:gd name="T2" fmla="*/ 115 w 291"/>
                <a:gd name="T3" fmla="*/ 102 h 187"/>
                <a:gd name="T4" fmla="*/ 56 w 291"/>
                <a:gd name="T5" fmla="*/ 102 h 187"/>
                <a:gd name="T6" fmla="*/ 22 w 291"/>
                <a:gd name="T7" fmla="*/ 34 h 187"/>
                <a:gd name="T8" fmla="*/ 90 w 291"/>
                <a:gd name="T9" fmla="*/ 161 h 187"/>
                <a:gd name="T10" fmla="*/ 170 w 291"/>
                <a:gd name="T11" fmla="*/ 157 h 187"/>
                <a:gd name="T12" fmla="*/ 234 w 291"/>
                <a:gd name="T13" fmla="*/ 187 h 187"/>
                <a:gd name="T14" fmla="*/ 251 w 291"/>
                <a:gd name="T15" fmla="*/ 144 h 187"/>
                <a:gd name="T16" fmla="*/ 209 w 291"/>
                <a:gd name="T17" fmla="*/ 102 h 187"/>
                <a:gd name="T18" fmla="*/ 257 w 291"/>
                <a:gd name="T19" fmla="*/ 55 h 187"/>
                <a:gd name="T20" fmla="*/ 166 w 291"/>
                <a:gd name="T21" fmla="*/ 0 h 187"/>
                <a:gd name="T22" fmla="*/ 192 w 291"/>
                <a:gd name="T23" fmla="*/ 60 h 187"/>
                <a:gd name="T24" fmla="*/ 149 w 291"/>
                <a:gd name="T25" fmla="*/ 68 h 187"/>
                <a:gd name="T26" fmla="*/ 90 w 291"/>
                <a:gd name="T27" fmla="*/ 0 h 187"/>
                <a:gd name="T28" fmla="*/ 82 w 291"/>
                <a:gd name="T29" fmla="*/ 4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187">
                  <a:moveTo>
                    <a:pt x="82" y="43"/>
                  </a:moveTo>
                  <a:cubicBezTo>
                    <a:pt x="82" y="68"/>
                    <a:pt x="104" y="85"/>
                    <a:pt x="115" y="102"/>
                  </a:cubicBezTo>
                  <a:lnTo>
                    <a:pt x="56" y="102"/>
                  </a:lnTo>
                  <a:cubicBezTo>
                    <a:pt x="56" y="59"/>
                    <a:pt x="56" y="43"/>
                    <a:pt x="22" y="34"/>
                  </a:cubicBezTo>
                  <a:cubicBezTo>
                    <a:pt x="0" y="80"/>
                    <a:pt x="40" y="161"/>
                    <a:pt x="90" y="161"/>
                  </a:cubicBezTo>
                  <a:cubicBezTo>
                    <a:pt x="128" y="161"/>
                    <a:pt x="144" y="148"/>
                    <a:pt x="170" y="157"/>
                  </a:cubicBezTo>
                  <a:cubicBezTo>
                    <a:pt x="198" y="168"/>
                    <a:pt x="183" y="182"/>
                    <a:pt x="234" y="187"/>
                  </a:cubicBezTo>
                  <a:cubicBezTo>
                    <a:pt x="243" y="169"/>
                    <a:pt x="246" y="167"/>
                    <a:pt x="251" y="144"/>
                  </a:cubicBezTo>
                  <a:cubicBezTo>
                    <a:pt x="220" y="103"/>
                    <a:pt x="223" y="155"/>
                    <a:pt x="209" y="102"/>
                  </a:cubicBezTo>
                  <a:cubicBezTo>
                    <a:pt x="268" y="102"/>
                    <a:pt x="291" y="103"/>
                    <a:pt x="257" y="55"/>
                  </a:cubicBezTo>
                  <a:cubicBezTo>
                    <a:pt x="232" y="20"/>
                    <a:pt x="211" y="11"/>
                    <a:pt x="166" y="0"/>
                  </a:cubicBezTo>
                  <a:cubicBezTo>
                    <a:pt x="175" y="38"/>
                    <a:pt x="183" y="28"/>
                    <a:pt x="192" y="60"/>
                  </a:cubicBezTo>
                  <a:cubicBezTo>
                    <a:pt x="158" y="60"/>
                    <a:pt x="172" y="57"/>
                    <a:pt x="149" y="68"/>
                  </a:cubicBezTo>
                  <a:cubicBezTo>
                    <a:pt x="141" y="32"/>
                    <a:pt x="131" y="4"/>
                    <a:pt x="90" y="0"/>
                  </a:cubicBezTo>
                  <a:cubicBezTo>
                    <a:pt x="87" y="34"/>
                    <a:pt x="82" y="21"/>
                    <a:pt x="8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6" name="Freeform 29">
              <a:extLst>
                <a:ext uri="{FF2B5EF4-FFF2-40B4-BE49-F238E27FC236}">
                  <a16:creationId xmlns:a16="http://schemas.microsoft.com/office/drawing/2014/main" id="{3284D659-F426-4E84-B2CE-71332C22BF1E}"/>
                </a:ext>
              </a:extLst>
            </p:cNvPr>
            <p:cNvSpPr>
              <a:spLocks/>
            </p:cNvSpPr>
            <p:nvPr/>
          </p:nvSpPr>
          <p:spPr bwMode="auto">
            <a:xfrm>
              <a:off x="4900613" y="2216151"/>
              <a:ext cx="61913" cy="57150"/>
            </a:xfrm>
            <a:custGeom>
              <a:avLst/>
              <a:gdLst>
                <a:gd name="T0" fmla="*/ 34 w 271"/>
                <a:gd name="T1" fmla="*/ 102 h 246"/>
                <a:gd name="T2" fmla="*/ 93 w 271"/>
                <a:gd name="T3" fmla="*/ 85 h 246"/>
                <a:gd name="T4" fmla="*/ 110 w 271"/>
                <a:gd name="T5" fmla="*/ 127 h 246"/>
                <a:gd name="T6" fmla="*/ 26 w 271"/>
                <a:gd name="T7" fmla="*/ 110 h 246"/>
                <a:gd name="T8" fmla="*/ 0 w 271"/>
                <a:gd name="T9" fmla="*/ 221 h 246"/>
                <a:gd name="T10" fmla="*/ 212 w 271"/>
                <a:gd name="T11" fmla="*/ 246 h 246"/>
                <a:gd name="T12" fmla="*/ 246 w 271"/>
                <a:gd name="T13" fmla="*/ 246 h 246"/>
                <a:gd name="T14" fmla="*/ 271 w 271"/>
                <a:gd name="T15" fmla="*/ 110 h 246"/>
                <a:gd name="T16" fmla="*/ 121 w 271"/>
                <a:gd name="T17" fmla="*/ 83 h 246"/>
                <a:gd name="T18" fmla="*/ 51 w 271"/>
                <a:gd name="T19" fmla="*/ 0 h 246"/>
                <a:gd name="T20" fmla="*/ 34 w 271"/>
                <a:gd name="T21" fmla="*/ 10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46">
                  <a:moveTo>
                    <a:pt x="34" y="102"/>
                  </a:moveTo>
                  <a:cubicBezTo>
                    <a:pt x="57" y="90"/>
                    <a:pt x="59" y="86"/>
                    <a:pt x="93" y="85"/>
                  </a:cubicBezTo>
                  <a:cubicBezTo>
                    <a:pt x="102" y="116"/>
                    <a:pt x="102" y="96"/>
                    <a:pt x="110" y="127"/>
                  </a:cubicBezTo>
                  <a:cubicBezTo>
                    <a:pt x="37" y="134"/>
                    <a:pt x="92" y="155"/>
                    <a:pt x="26" y="110"/>
                  </a:cubicBezTo>
                  <a:cubicBezTo>
                    <a:pt x="8" y="144"/>
                    <a:pt x="0" y="169"/>
                    <a:pt x="0" y="221"/>
                  </a:cubicBezTo>
                  <a:cubicBezTo>
                    <a:pt x="95" y="213"/>
                    <a:pt x="185" y="129"/>
                    <a:pt x="212" y="246"/>
                  </a:cubicBezTo>
                  <a:lnTo>
                    <a:pt x="246" y="246"/>
                  </a:lnTo>
                  <a:cubicBezTo>
                    <a:pt x="246" y="188"/>
                    <a:pt x="270" y="167"/>
                    <a:pt x="271" y="110"/>
                  </a:cubicBezTo>
                  <a:cubicBezTo>
                    <a:pt x="215" y="140"/>
                    <a:pt x="204" y="160"/>
                    <a:pt x="121" y="83"/>
                  </a:cubicBezTo>
                  <a:cubicBezTo>
                    <a:pt x="56" y="24"/>
                    <a:pt x="114" y="6"/>
                    <a:pt x="51" y="0"/>
                  </a:cubicBezTo>
                  <a:cubicBezTo>
                    <a:pt x="48" y="37"/>
                    <a:pt x="35" y="63"/>
                    <a:pt x="34"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7" name="Freeform 30">
              <a:extLst>
                <a:ext uri="{FF2B5EF4-FFF2-40B4-BE49-F238E27FC236}">
                  <a16:creationId xmlns:a16="http://schemas.microsoft.com/office/drawing/2014/main" id="{2D9996A0-EB79-4D71-A262-4CC24B676C34}"/>
                </a:ext>
              </a:extLst>
            </p:cNvPr>
            <p:cNvSpPr>
              <a:spLocks/>
            </p:cNvSpPr>
            <p:nvPr/>
          </p:nvSpPr>
          <p:spPr bwMode="auto">
            <a:xfrm>
              <a:off x="4700588" y="1784351"/>
              <a:ext cx="17463" cy="30163"/>
            </a:xfrm>
            <a:custGeom>
              <a:avLst/>
              <a:gdLst>
                <a:gd name="T0" fmla="*/ 0 w 76"/>
                <a:gd name="T1" fmla="*/ 52 h 129"/>
                <a:gd name="T2" fmla="*/ 59 w 76"/>
                <a:gd name="T3" fmla="*/ 129 h 129"/>
                <a:gd name="T4" fmla="*/ 76 w 76"/>
                <a:gd name="T5" fmla="*/ 95 h 129"/>
                <a:gd name="T6" fmla="*/ 0 w 76"/>
                <a:gd name="T7" fmla="*/ 52 h 129"/>
              </a:gdLst>
              <a:ahLst/>
              <a:cxnLst>
                <a:cxn ang="0">
                  <a:pos x="T0" y="T1"/>
                </a:cxn>
                <a:cxn ang="0">
                  <a:pos x="T2" y="T3"/>
                </a:cxn>
                <a:cxn ang="0">
                  <a:pos x="T4" y="T5"/>
                </a:cxn>
                <a:cxn ang="0">
                  <a:pos x="T6" y="T7"/>
                </a:cxn>
              </a:cxnLst>
              <a:rect l="0" t="0" r="r" b="b"/>
              <a:pathLst>
                <a:path w="76" h="129">
                  <a:moveTo>
                    <a:pt x="0" y="52"/>
                  </a:moveTo>
                  <a:cubicBezTo>
                    <a:pt x="0" y="115"/>
                    <a:pt x="19" y="109"/>
                    <a:pt x="59" y="129"/>
                  </a:cubicBezTo>
                  <a:cubicBezTo>
                    <a:pt x="61" y="125"/>
                    <a:pt x="76" y="96"/>
                    <a:pt x="76" y="95"/>
                  </a:cubicBezTo>
                  <a:cubicBezTo>
                    <a:pt x="76" y="57"/>
                    <a:pt x="0" y="0"/>
                    <a:pt x="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8" name="Freeform 31">
              <a:extLst>
                <a:ext uri="{FF2B5EF4-FFF2-40B4-BE49-F238E27FC236}">
                  <a16:creationId xmlns:a16="http://schemas.microsoft.com/office/drawing/2014/main" id="{6AC0AD3A-6639-4FD7-A637-FDB4EF573099}"/>
                </a:ext>
              </a:extLst>
            </p:cNvPr>
            <p:cNvSpPr>
              <a:spLocks/>
            </p:cNvSpPr>
            <p:nvPr/>
          </p:nvSpPr>
          <p:spPr bwMode="auto">
            <a:xfrm>
              <a:off x="4854575" y="2428876"/>
              <a:ext cx="3175" cy="1588"/>
            </a:xfrm>
            <a:custGeom>
              <a:avLst/>
              <a:gdLst>
                <a:gd name="T0" fmla="*/ 0 w 8"/>
                <a:gd name="T1" fmla="*/ 10 h 10"/>
                <a:gd name="T2" fmla="*/ 8 w 8"/>
                <a:gd name="T3" fmla="*/ 10 h 10"/>
                <a:gd name="T4" fmla="*/ 1 w 8"/>
                <a:gd name="T5" fmla="*/ 0 h 10"/>
                <a:gd name="T6" fmla="*/ 0 w 8"/>
                <a:gd name="T7" fmla="*/ 10 h 10"/>
              </a:gdLst>
              <a:ahLst/>
              <a:cxnLst>
                <a:cxn ang="0">
                  <a:pos x="T0" y="T1"/>
                </a:cxn>
                <a:cxn ang="0">
                  <a:pos x="T2" y="T3"/>
                </a:cxn>
                <a:cxn ang="0">
                  <a:pos x="T4" y="T5"/>
                </a:cxn>
                <a:cxn ang="0">
                  <a:pos x="T6" y="T7"/>
                </a:cxn>
              </a:cxnLst>
              <a:rect l="0" t="0" r="r" b="b"/>
              <a:pathLst>
                <a:path w="8" h="10">
                  <a:moveTo>
                    <a:pt x="0" y="10"/>
                  </a:moveTo>
                  <a:lnTo>
                    <a:pt x="8" y="10"/>
                  </a:lnTo>
                  <a:lnTo>
                    <a:pt x="1"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9" name="Freeform 38">
              <a:extLst>
                <a:ext uri="{FF2B5EF4-FFF2-40B4-BE49-F238E27FC236}">
                  <a16:creationId xmlns:a16="http://schemas.microsoft.com/office/drawing/2014/main" id="{1B54BC4E-7388-4728-A01B-60E568041FFD}"/>
                </a:ext>
              </a:extLst>
            </p:cNvPr>
            <p:cNvSpPr>
              <a:spLocks/>
            </p:cNvSpPr>
            <p:nvPr/>
          </p:nvSpPr>
          <p:spPr bwMode="auto">
            <a:xfrm>
              <a:off x="4529138" y="2244726"/>
              <a:ext cx="14288" cy="31750"/>
            </a:xfrm>
            <a:custGeom>
              <a:avLst/>
              <a:gdLst>
                <a:gd name="T0" fmla="*/ 6 w 58"/>
                <a:gd name="T1" fmla="*/ 7 h 134"/>
                <a:gd name="T2" fmla="*/ 57 w 58"/>
                <a:gd name="T3" fmla="*/ 134 h 134"/>
                <a:gd name="T4" fmla="*/ 43 w 58"/>
                <a:gd name="T5" fmla="*/ 0 h 134"/>
                <a:gd name="T6" fmla="*/ 6 w 58"/>
                <a:gd name="T7" fmla="*/ 7 h 134"/>
              </a:gdLst>
              <a:ahLst/>
              <a:cxnLst>
                <a:cxn ang="0">
                  <a:pos x="T0" y="T1"/>
                </a:cxn>
                <a:cxn ang="0">
                  <a:pos x="T2" y="T3"/>
                </a:cxn>
                <a:cxn ang="0">
                  <a:pos x="T4" y="T5"/>
                </a:cxn>
                <a:cxn ang="0">
                  <a:pos x="T6" y="T7"/>
                </a:cxn>
              </a:cxnLst>
              <a:rect l="0" t="0" r="r" b="b"/>
              <a:pathLst>
                <a:path w="58" h="134">
                  <a:moveTo>
                    <a:pt x="6" y="7"/>
                  </a:moveTo>
                  <a:cubicBezTo>
                    <a:pt x="2" y="72"/>
                    <a:pt x="0" y="116"/>
                    <a:pt x="57" y="134"/>
                  </a:cubicBezTo>
                  <a:cubicBezTo>
                    <a:pt x="58" y="85"/>
                    <a:pt x="57" y="40"/>
                    <a:pt x="43" y="0"/>
                  </a:cubicBezTo>
                  <a:lnTo>
                    <a:pt x="6"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51" name="组合 50">
            <a:extLst>
              <a:ext uri="{FF2B5EF4-FFF2-40B4-BE49-F238E27FC236}">
                <a16:creationId xmlns:a16="http://schemas.microsoft.com/office/drawing/2014/main" id="{8D62FF53-4242-45D7-9276-50AAC04C9B6F}"/>
              </a:ext>
            </a:extLst>
          </p:cNvPr>
          <p:cNvGrpSpPr/>
          <p:nvPr/>
        </p:nvGrpSpPr>
        <p:grpSpPr>
          <a:xfrm>
            <a:off x="4050670" y="5903555"/>
            <a:ext cx="4090660" cy="340405"/>
            <a:chOff x="4381430" y="2966360"/>
            <a:chExt cx="4090660" cy="340405"/>
          </a:xfrm>
        </p:grpSpPr>
        <p:grpSp>
          <p:nvGrpSpPr>
            <p:cNvPr id="52" name="组合 51">
              <a:extLst>
                <a:ext uri="{FF2B5EF4-FFF2-40B4-BE49-F238E27FC236}">
                  <a16:creationId xmlns:a16="http://schemas.microsoft.com/office/drawing/2014/main" id="{436205CA-26EE-49E3-8CD1-ED6EF4AEE41C}"/>
                </a:ext>
              </a:extLst>
            </p:cNvPr>
            <p:cNvGrpSpPr/>
            <p:nvPr/>
          </p:nvGrpSpPr>
          <p:grpSpPr>
            <a:xfrm>
              <a:off x="4381430" y="2966360"/>
              <a:ext cx="1765370" cy="340405"/>
              <a:chOff x="4381430" y="2859397"/>
              <a:chExt cx="1765370" cy="340405"/>
            </a:xfrm>
          </p:grpSpPr>
          <p:sp>
            <p:nvSpPr>
              <p:cNvPr id="56" name="矩形: 圆角 55">
                <a:extLst>
                  <a:ext uri="{FF2B5EF4-FFF2-40B4-BE49-F238E27FC236}">
                    <a16:creationId xmlns:a16="http://schemas.microsoft.com/office/drawing/2014/main" id="{D4791B52-F4FD-4411-A5F8-78DC93A02F66}"/>
                  </a:ext>
                </a:extLst>
              </p:cNvPr>
              <p:cNvSpPr/>
              <p:nvPr/>
            </p:nvSpPr>
            <p:spPr>
              <a:xfrm>
                <a:off x="4381430" y="2859397"/>
                <a:ext cx="1765370" cy="34040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副标题 16">
                <a:extLst>
                  <a:ext uri="{FF2B5EF4-FFF2-40B4-BE49-F238E27FC236}">
                    <a16:creationId xmlns:a16="http://schemas.microsoft.com/office/drawing/2014/main" id="{AFCE5FD3-A6E4-4B69-927C-7EE5EE85CA5A}"/>
                  </a:ext>
                </a:extLst>
              </p:cNvPr>
              <p:cNvSpPr txBox="1">
                <a:spLocks/>
              </p:cNvSpPr>
              <p:nvPr/>
            </p:nvSpPr>
            <p:spPr>
              <a:xfrm>
                <a:off x="4917866" y="2867413"/>
                <a:ext cx="692497" cy="288220"/>
              </a:xfrm>
              <a:prstGeom prst="rect">
                <a:avLst/>
              </a:prstGeom>
              <a:noFill/>
            </p:spPr>
            <p:txBody>
              <a:bodyPr vert="horz" wrap="none" lIns="0" tIns="0" rIns="0" bIns="0" rtlCol="0" anchor="ctr">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r>
                  <a:rPr lang="zh-CN" altLang="en-US" dirty="0">
                    <a:solidFill>
                      <a:schemeClr val="bg1"/>
                    </a:solidFill>
                    <a:latin typeface="楷体" panose="02010609060101010101" pitchFamily="49" charset="-122"/>
                    <a:ea typeface="楷体" panose="02010609060101010101" pitchFamily="49" charset="-122"/>
                  </a:rPr>
                  <a:t>冯旻昱</a:t>
                </a:r>
                <a:endParaRPr lang="en-US" dirty="0">
                  <a:solidFill>
                    <a:schemeClr val="bg1"/>
                  </a:solidFill>
                  <a:latin typeface="楷体" panose="02010609060101010101" pitchFamily="49" charset="-122"/>
                  <a:ea typeface="楷体" panose="02010609060101010101" pitchFamily="49" charset="-122"/>
                </a:endParaRPr>
              </a:p>
            </p:txBody>
          </p:sp>
        </p:grpSp>
        <p:grpSp>
          <p:nvGrpSpPr>
            <p:cNvPr id="53" name="组合 52">
              <a:extLst>
                <a:ext uri="{FF2B5EF4-FFF2-40B4-BE49-F238E27FC236}">
                  <a16:creationId xmlns:a16="http://schemas.microsoft.com/office/drawing/2014/main" id="{4033DEA2-5741-45F4-AAD9-8F7723E54CD1}"/>
                </a:ext>
              </a:extLst>
            </p:cNvPr>
            <p:cNvGrpSpPr/>
            <p:nvPr/>
          </p:nvGrpSpPr>
          <p:grpSpPr>
            <a:xfrm>
              <a:off x="6706720" y="2966360"/>
              <a:ext cx="1765370" cy="340405"/>
              <a:chOff x="4381430" y="2859397"/>
              <a:chExt cx="1765370" cy="340405"/>
            </a:xfrm>
          </p:grpSpPr>
          <p:sp>
            <p:nvSpPr>
              <p:cNvPr id="54" name="矩形: 圆角 53">
                <a:extLst>
                  <a:ext uri="{FF2B5EF4-FFF2-40B4-BE49-F238E27FC236}">
                    <a16:creationId xmlns:a16="http://schemas.microsoft.com/office/drawing/2014/main" id="{5785A2EF-3D15-486B-860F-718362246C1C}"/>
                  </a:ext>
                </a:extLst>
              </p:cNvPr>
              <p:cNvSpPr/>
              <p:nvPr/>
            </p:nvSpPr>
            <p:spPr>
              <a:xfrm>
                <a:off x="4381430" y="2859397"/>
                <a:ext cx="1765370" cy="34040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副标题 16">
                <a:extLst>
                  <a:ext uri="{FF2B5EF4-FFF2-40B4-BE49-F238E27FC236}">
                    <a16:creationId xmlns:a16="http://schemas.microsoft.com/office/drawing/2014/main" id="{424AEEE3-EA88-4DED-B5D2-08BC4180CD74}"/>
                  </a:ext>
                </a:extLst>
              </p:cNvPr>
              <p:cNvSpPr txBox="1">
                <a:spLocks/>
              </p:cNvSpPr>
              <p:nvPr/>
            </p:nvSpPr>
            <p:spPr>
              <a:xfrm>
                <a:off x="4853748" y="2859815"/>
                <a:ext cx="820738" cy="303416"/>
              </a:xfrm>
              <a:prstGeom prst="rect">
                <a:avLst/>
              </a:prstGeom>
              <a:noFill/>
            </p:spPr>
            <p:txBody>
              <a:bodyPr vert="horz" wrap="none" lIns="0" tIns="0" rIns="0" bIns="0" rtlCol="0" anchor="ctr">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fld id="{2BFE94F2-C237-4770-BDAE-6C79DBB98CFA}" type="datetime1">
                  <a:rPr lang="en-US" altLang="zh-CN" smtClean="0">
                    <a:solidFill>
                      <a:schemeClr val="bg1"/>
                    </a:solidFill>
                    <a:latin typeface="Times New Roman" panose="02020603050405020304" pitchFamily="18" charset="0"/>
                    <a:cs typeface="Times New Roman" panose="02020603050405020304" pitchFamily="18" charset="0"/>
                  </a:rPr>
                  <a:t>11/29/25</a:t>
                </a:fld>
                <a:endParaRPr lang="en-US" dirty="0">
                  <a:solidFill>
                    <a:schemeClr val="bg1"/>
                  </a:solidFill>
                  <a:latin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34836283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76793"/>
            <a:ext cx="460146" cy="560070"/>
          </a:xfrm>
        </p:spPr>
        <p:txBody>
          <a:bodyPr/>
          <a:lstStyle/>
          <a:p>
            <a:endParaRPr lang="zh-CN" altLang="en-US" dirty="0">
              <a:latin typeface="楷体" panose="02010609060101010101" pitchFamily="49" charset="-122"/>
              <a:ea typeface="楷体" panose="02010609060101010101" pitchFamily="49" charset="-122"/>
            </a:endParaRPr>
          </a:p>
        </p:txBody>
      </p:sp>
      <p:sp>
        <p:nvSpPr>
          <p:cNvPr id="4" name="Rectangle 11"/>
          <p:cNvSpPr>
            <a:spLocks noChangeArrowheads="1"/>
          </p:cNvSpPr>
          <p:nvPr/>
        </p:nvSpPr>
        <p:spPr bwMode="auto">
          <a:xfrm>
            <a:off x="1041668" y="1143209"/>
            <a:ext cx="4437856"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b="1" dirty="0">
                <a:solidFill>
                  <a:srgbClr val="0000FF"/>
                </a:solidFill>
                <a:latin typeface="宋体" panose="02010600030101010101" pitchFamily="2" charset="-122"/>
                <a:ea typeface="楷体" panose="02010609060101010101" pitchFamily="49" charset="-122"/>
              </a:rPr>
              <a:t>5</a:t>
            </a:r>
            <a:r>
              <a:rPr lang="zh-CN" altLang="en-US" sz="2400" b="1" dirty="0">
                <a:solidFill>
                  <a:srgbClr val="0000FF"/>
                </a:solidFill>
                <a:latin typeface="宋体" panose="02010600030101010101" pitchFamily="2" charset="-122"/>
                <a:ea typeface="楷体" panose="02010609060101010101" pitchFamily="49" charset="-122"/>
              </a:rPr>
              <a:t>、</a:t>
            </a:r>
            <a:r>
              <a:rPr lang="zh-CN" altLang="en-US" sz="2400" b="1" dirty="0">
                <a:solidFill>
                  <a:schemeClr val="accent1"/>
                </a:solidFill>
                <a:latin typeface="宋体" panose="02010600030101010101" pitchFamily="2" charset="-122"/>
                <a:ea typeface="楷体" panose="02010609060101010101" pitchFamily="49" charset="-122"/>
              </a:rPr>
              <a:t>子图：</a:t>
            </a:r>
            <a:r>
              <a:rPr lang="zh-CN" altLang="en-US" sz="2400" b="1" dirty="0">
                <a:ea typeface="楷体" panose="02010609060101010101" pitchFamily="49" charset="-122"/>
                <a:cs typeface="仿宋_GB2312"/>
              </a:rPr>
              <a:t>设有两个图 </a:t>
            </a:r>
            <a:r>
              <a:rPr lang="en-US" altLang="zh-CN" sz="2400" b="1" dirty="0">
                <a:ea typeface="楷体" panose="02010609060101010101" pitchFamily="49" charset="-122"/>
                <a:cs typeface="仿宋_GB2312"/>
              </a:rPr>
              <a:t>G1</a:t>
            </a:r>
            <a:r>
              <a:rPr lang="zh-CN" altLang="en-US" sz="2400" b="1" dirty="0">
                <a:ea typeface="楷体" panose="02010609060101010101" pitchFamily="49" charset="-122"/>
                <a:cs typeface="仿宋_GB2312"/>
              </a:rPr>
              <a:t>＝</a:t>
            </a:r>
            <a:r>
              <a:rPr lang="en-US" altLang="zh-CN" sz="2400" b="1" dirty="0">
                <a:ea typeface="楷体" panose="02010609060101010101" pitchFamily="49" charset="-122"/>
                <a:cs typeface="仿宋_GB2312"/>
              </a:rPr>
              <a:t>(</a:t>
            </a:r>
            <a:r>
              <a:rPr lang="en-US" altLang="zh-CN" sz="2400" b="1" i="1" dirty="0">
                <a:ea typeface="楷体" panose="02010609060101010101" pitchFamily="49" charset="-122"/>
                <a:cs typeface="仿宋_GB2312"/>
              </a:rPr>
              <a:t>V1</a:t>
            </a:r>
            <a:r>
              <a:rPr lang="en-US" altLang="zh-CN" sz="2400" b="1" dirty="0">
                <a:ea typeface="楷体" panose="02010609060101010101" pitchFamily="49" charset="-122"/>
                <a:cs typeface="仿宋_GB2312"/>
              </a:rPr>
              <a:t>, </a:t>
            </a:r>
            <a:r>
              <a:rPr lang="en-US" altLang="zh-CN" sz="2400" b="1" i="1" dirty="0">
                <a:ea typeface="楷体" panose="02010609060101010101" pitchFamily="49" charset="-122"/>
                <a:cs typeface="仿宋_GB2312"/>
              </a:rPr>
              <a:t>E1</a:t>
            </a:r>
            <a:r>
              <a:rPr lang="en-US" altLang="zh-CN" sz="2400" b="1" dirty="0">
                <a:ea typeface="楷体" panose="02010609060101010101" pitchFamily="49" charset="-122"/>
                <a:cs typeface="仿宋_GB2312"/>
              </a:rPr>
              <a:t>) </a:t>
            </a:r>
            <a:r>
              <a:rPr lang="zh-CN" altLang="en-US" sz="2400" b="1" dirty="0">
                <a:ea typeface="楷体" panose="02010609060101010101" pitchFamily="49" charset="-122"/>
                <a:cs typeface="仿宋_GB2312"/>
              </a:rPr>
              <a:t>和 </a:t>
            </a:r>
            <a:r>
              <a:rPr lang="en-US" altLang="zh-CN" sz="2400" b="1" dirty="0">
                <a:solidFill>
                  <a:srgbClr val="009900"/>
                </a:solidFill>
                <a:ea typeface="楷体" panose="02010609060101010101" pitchFamily="49" charset="-122"/>
                <a:cs typeface="仿宋_GB2312"/>
              </a:rPr>
              <a:t>G2</a:t>
            </a:r>
            <a:r>
              <a:rPr lang="zh-CN" altLang="en-US" sz="2400" b="1" dirty="0">
                <a:ea typeface="楷体" panose="02010609060101010101" pitchFamily="49" charset="-122"/>
                <a:cs typeface="仿宋_GB2312"/>
              </a:rPr>
              <a:t>＝</a:t>
            </a:r>
            <a:r>
              <a:rPr lang="en-US" altLang="zh-CN" sz="2400" b="1" dirty="0">
                <a:ea typeface="楷体" panose="02010609060101010101" pitchFamily="49" charset="-122"/>
                <a:cs typeface="仿宋_GB2312"/>
              </a:rPr>
              <a:t>(</a:t>
            </a:r>
            <a:r>
              <a:rPr lang="en-US" altLang="zh-CN" sz="2400" b="1" i="1" dirty="0">
                <a:solidFill>
                  <a:srgbClr val="009900"/>
                </a:solidFill>
                <a:ea typeface="楷体" panose="02010609060101010101" pitchFamily="49" charset="-122"/>
                <a:cs typeface="仿宋_GB2312"/>
              </a:rPr>
              <a:t>V2</a:t>
            </a:r>
            <a:r>
              <a:rPr lang="en-US" altLang="zh-CN" sz="2400" b="1" dirty="0">
                <a:solidFill>
                  <a:srgbClr val="009900"/>
                </a:solidFill>
                <a:ea typeface="楷体" panose="02010609060101010101" pitchFamily="49" charset="-122"/>
                <a:cs typeface="仿宋_GB2312"/>
              </a:rPr>
              <a:t>, </a:t>
            </a:r>
            <a:r>
              <a:rPr lang="en-US" altLang="zh-CN" sz="2400" b="1" i="1" dirty="0">
                <a:solidFill>
                  <a:srgbClr val="009900"/>
                </a:solidFill>
                <a:ea typeface="楷体" panose="02010609060101010101" pitchFamily="49" charset="-122"/>
                <a:cs typeface="仿宋_GB2312"/>
              </a:rPr>
              <a:t>E2</a:t>
            </a:r>
            <a:r>
              <a:rPr lang="en-US" altLang="zh-CN" sz="2400" b="1" dirty="0">
                <a:ea typeface="楷体" panose="02010609060101010101" pitchFamily="49" charset="-122"/>
                <a:cs typeface="仿宋_GB2312"/>
              </a:rPr>
              <a:t>)</a:t>
            </a:r>
            <a:r>
              <a:rPr lang="zh-CN" altLang="en-US" sz="2400" b="1" dirty="0">
                <a:ea typeface="楷体" panose="02010609060101010101" pitchFamily="49" charset="-122"/>
                <a:cs typeface="仿宋_GB2312"/>
              </a:rPr>
              <a:t>。若 </a:t>
            </a:r>
            <a:r>
              <a:rPr lang="en-US" altLang="zh-CN" sz="2400" b="1" i="1" dirty="0">
                <a:solidFill>
                  <a:srgbClr val="009900"/>
                </a:solidFill>
                <a:ea typeface="楷体" panose="02010609060101010101" pitchFamily="49" charset="-122"/>
                <a:cs typeface="仿宋_GB2312"/>
              </a:rPr>
              <a:t>V2</a:t>
            </a:r>
            <a:r>
              <a:rPr lang="en-US" altLang="zh-CN" sz="2400" b="1" i="1" dirty="0">
                <a:ea typeface="楷体" panose="02010609060101010101" pitchFamily="49" charset="-122"/>
                <a:cs typeface="仿宋_GB2312"/>
              </a:rPr>
              <a:t> </a:t>
            </a:r>
            <a:r>
              <a:rPr lang="en-US" altLang="zh-CN" sz="2400" b="1" dirty="0">
                <a:ea typeface="楷体" panose="02010609060101010101" pitchFamily="49" charset="-122"/>
                <a:cs typeface="仿宋_GB2312"/>
                <a:sym typeface="Symbol" panose="05050102010706020507" pitchFamily="18" charset="2"/>
              </a:rPr>
              <a:t></a:t>
            </a:r>
            <a:r>
              <a:rPr lang="en-US" altLang="zh-CN" sz="2400" b="1" i="1" dirty="0">
                <a:ea typeface="楷体" panose="02010609060101010101" pitchFamily="49" charset="-122"/>
                <a:cs typeface="仿宋_GB2312"/>
              </a:rPr>
              <a:t> V1 </a:t>
            </a:r>
            <a:r>
              <a:rPr lang="zh-CN" altLang="en-US" sz="2400" b="1" dirty="0">
                <a:ea typeface="楷体" panose="02010609060101010101" pitchFamily="49" charset="-122"/>
                <a:cs typeface="仿宋_GB2312"/>
              </a:rPr>
              <a:t>且 </a:t>
            </a:r>
            <a:r>
              <a:rPr lang="en-US" altLang="zh-CN" sz="2400" b="1" i="1" dirty="0">
                <a:solidFill>
                  <a:srgbClr val="009900"/>
                </a:solidFill>
                <a:ea typeface="楷体" panose="02010609060101010101" pitchFamily="49" charset="-122"/>
                <a:cs typeface="仿宋_GB2312"/>
              </a:rPr>
              <a:t>E2</a:t>
            </a:r>
            <a:r>
              <a:rPr lang="en-US" altLang="zh-CN" sz="2400" b="1" i="1" dirty="0">
                <a:ea typeface="楷体" panose="02010609060101010101" pitchFamily="49" charset="-122"/>
                <a:cs typeface="仿宋_GB2312"/>
              </a:rPr>
              <a:t> </a:t>
            </a:r>
            <a:r>
              <a:rPr lang="en-US" altLang="zh-CN" sz="2400" b="1" dirty="0">
                <a:ea typeface="楷体" panose="02010609060101010101" pitchFamily="49" charset="-122"/>
                <a:cs typeface="仿宋_GB2312"/>
                <a:sym typeface="Symbol" panose="05050102010706020507" pitchFamily="18" charset="2"/>
              </a:rPr>
              <a:t></a:t>
            </a:r>
            <a:r>
              <a:rPr lang="en-US" altLang="zh-CN" sz="2400" b="1" i="1" dirty="0">
                <a:ea typeface="楷体" panose="02010609060101010101" pitchFamily="49" charset="-122"/>
                <a:cs typeface="仿宋_GB2312"/>
              </a:rPr>
              <a:t>E1</a:t>
            </a:r>
            <a:r>
              <a:rPr lang="en-US" altLang="zh-CN" sz="2400" b="1" dirty="0">
                <a:ea typeface="楷体" panose="02010609060101010101" pitchFamily="49" charset="-122"/>
                <a:cs typeface="仿宋_GB2312"/>
              </a:rPr>
              <a:t>, </a:t>
            </a:r>
            <a:r>
              <a:rPr lang="zh-CN" altLang="en-US" sz="2400" b="1" dirty="0">
                <a:ea typeface="楷体" panose="02010609060101010101" pitchFamily="49" charset="-122"/>
                <a:cs typeface="仿宋_GB2312"/>
              </a:rPr>
              <a:t>则称 图</a:t>
            </a:r>
            <a:r>
              <a:rPr lang="en-US" altLang="zh-CN" sz="2400" b="1" dirty="0">
                <a:solidFill>
                  <a:srgbClr val="009900"/>
                </a:solidFill>
                <a:ea typeface="楷体" panose="02010609060101010101" pitchFamily="49" charset="-122"/>
                <a:cs typeface="仿宋_GB2312"/>
              </a:rPr>
              <a:t>G2</a:t>
            </a:r>
            <a:r>
              <a:rPr lang="en-US" altLang="zh-CN" sz="2400" b="1" dirty="0">
                <a:ea typeface="楷体" panose="02010609060101010101" pitchFamily="49" charset="-122"/>
                <a:cs typeface="仿宋_GB2312"/>
              </a:rPr>
              <a:t> </a:t>
            </a:r>
            <a:r>
              <a:rPr lang="zh-CN" altLang="en-US" sz="2400" b="1" dirty="0">
                <a:ea typeface="楷体" panose="02010609060101010101" pitchFamily="49" charset="-122"/>
                <a:cs typeface="仿宋_GB2312"/>
              </a:rPr>
              <a:t>是 图</a:t>
            </a:r>
            <a:r>
              <a:rPr lang="en-US" altLang="zh-CN" sz="2400" b="1" dirty="0">
                <a:ea typeface="楷体" panose="02010609060101010101" pitchFamily="49" charset="-122"/>
                <a:cs typeface="仿宋_GB2312"/>
              </a:rPr>
              <a:t>G1 </a:t>
            </a:r>
            <a:r>
              <a:rPr lang="zh-CN" altLang="en-US" sz="2400" b="1" dirty="0">
                <a:ea typeface="楷体" panose="02010609060101010101" pitchFamily="49" charset="-122"/>
                <a:cs typeface="仿宋_GB2312"/>
              </a:rPr>
              <a:t>的子图。</a:t>
            </a:r>
          </a:p>
          <a:p>
            <a:endParaRPr lang="zh-CN" altLang="en-US" sz="2400" b="1" dirty="0">
              <a:ea typeface="楷体" panose="02010609060101010101" pitchFamily="49" charset="-122"/>
              <a:cs typeface="仿宋_GB2312"/>
            </a:endParaRPr>
          </a:p>
          <a:p>
            <a:endParaRPr lang="zh-CN" altLang="en-US" sz="2400" b="1" dirty="0">
              <a:ea typeface="楷体" panose="02010609060101010101" pitchFamily="49" charset="-122"/>
              <a:cs typeface="仿宋_GB2312"/>
            </a:endParaRPr>
          </a:p>
          <a:p>
            <a:endParaRPr lang="zh-CN" altLang="en-US" sz="2400" b="1" dirty="0">
              <a:ea typeface="楷体" panose="02010609060101010101" pitchFamily="49" charset="-122"/>
              <a:cs typeface="仿宋_GB2312"/>
            </a:endParaRPr>
          </a:p>
          <a:p>
            <a:endParaRPr lang="zh-CN" altLang="en-US" sz="2400" b="1" dirty="0">
              <a:ea typeface="楷体" panose="02010609060101010101" pitchFamily="49" charset="-122"/>
              <a:cs typeface="仿宋_GB2312"/>
            </a:endParaRPr>
          </a:p>
          <a:p>
            <a:endParaRPr lang="zh-CN" altLang="en-US" sz="2400" b="1" dirty="0">
              <a:ea typeface="楷体" panose="02010609060101010101" pitchFamily="49" charset="-122"/>
              <a:cs typeface="仿宋_GB2312"/>
            </a:endParaRPr>
          </a:p>
          <a:p>
            <a:r>
              <a:rPr lang="zh-CN" altLang="en-US" sz="2400" b="1" dirty="0">
                <a:ea typeface="楷体" panose="02010609060101010101" pitchFamily="49" charset="-122"/>
                <a:cs typeface="仿宋_GB2312"/>
              </a:rPr>
              <a:t>  　　</a:t>
            </a:r>
            <a:endParaRPr lang="zh-CN" altLang="en-US" sz="2400" b="1" dirty="0">
              <a:solidFill>
                <a:srgbClr val="FF33CC"/>
              </a:solidFill>
              <a:latin typeface="宋体" panose="02010600030101010101" pitchFamily="2" charset="-122"/>
              <a:ea typeface="楷体" panose="02010609060101010101" pitchFamily="49" charset="-122"/>
            </a:endParaRPr>
          </a:p>
        </p:txBody>
      </p:sp>
      <p:graphicFrame>
        <p:nvGraphicFramePr>
          <p:cNvPr id="6" name="Object 16"/>
          <p:cNvGraphicFramePr>
            <a:graphicFrameLocks noChangeAspect="1"/>
          </p:cNvGraphicFramePr>
          <p:nvPr>
            <p:extLst>
              <p:ext uri="{D42A27DB-BD31-4B8C-83A1-F6EECF244321}">
                <p14:modId xmlns:p14="http://schemas.microsoft.com/office/powerpoint/2010/main" val="1656776418"/>
              </p:ext>
            </p:extLst>
          </p:nvPr>
        </p:nvGraphicFramePr>
        <p:xfrm>
          <a:off x="6198231" y="906851"/>
          <a:ext cx="1555970" cy="1600200"/>
        </p:xfrm>
        <a:graphic>
          <a:graphicData uri="http://schemas.openxmlformats.org/presentationml/2006/ole">
            <mc:AlternateContent xmlns:mc="http://schemas.openxmlformats.org/markup-compatibility/2006">
              <mc:Choice xmlns:v="urn:schemas-microsoft-com:vml" Requires="v">
                <p:oleObj name="Image" r:id="rId2" imgW="1728203" imgH="2554183" progId="Photoshop.Image.5">
                  <p:embed/>
                </p:oleObj>
              </mc:Choice>
              <mc:Fallback>
                <p:oleObj name="Image" r:id="rId2" imgW="1728203" imgH="2554183" progId="Photoshop.Image.5">
                  <p:embed/>
                  <p:pic>
                    <p:nvPicPr>
                      <p:cNvPr id="60432" name="Object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8231" y="906851"/>
                        <a:ext cx="1555970" cy="1600200"/>
                      </a:xfrm>
                      <a:prstGeom prst="rect">
                        <a:avLst/>
                      </a:prstGeom>
                      <a:noFill/>
                      <a:ln w="9525">
                        <a:solidFill>
                          <a:schemeClr val="hlink"/>
                        </a:solidFill>
                        <a:miter lim="800000"/>
                        <a:headEnd/>
                        <a:tailEnd/>
                      </a:ln>
                      <a:effectLst/>
                    </p:spPr>
                  </p:pic>
                </p:oleObj>
              </mc:Fallback>
            </mc:AlternateContent>
          </a:graphicData>
        </a:graphic>
      </p:graphicFrame>
      <p:graphicFrame>
        <p:nvGraphicFramePr>
          <p:cNvPr id="7" name="Object 17"/>
          <p:cNvGraphicFramePr>
            <a:graphicFrameLocks noChangeAspect="1"/>
          </p:cNvGraphicFramePr>
          <p:nvPr>
            <p:extLst>
              <p:ext uri="{D42A27DB-BD31-4B8C-83A1-F6EECF244321}">
                <p14:modId xmlns:p14="http://schemas.microsoft.com/office/powerpoint/2010/main" val="4269373241"/>
              </p:ext>
            </p:extLst>
          </p:nvPr>
        </p:nvGraphicFramePr>
        <p:xfrm>
          <a:off x="8817807" y="906851"/>
          <a:ext cx="1562414" cy="1600200"/>
        </p:xfrm>
        <a:graphic>
          <a:graphicData uri="http://schemas.openxmlformats.org/presentationml/2006/ole">
            <mc:AlternateContent xmlns:mc="http://schemas.openxmlformats.org/markup-compatibility/2006">
              <mc:Choice xmlns:v="urn:schemas-microsoft-com:vml" Requires="v">
                <p:oleObj name="Image" r:id="rId4" imgW="1651959" imgH="3164137" progId="Photoshop.Image.5">
                  <p:embed/>
                </p:oleObj>
              </mc:Choice>
              <mc:Fallback>
                <p:oleObj name="Image" r:id="rId4" imgW="1651959" imgH="3164137" progId="Photoshop.Image.5">
                  <p:embed/>
                  <p:pic>
                    <p:nvPicPr>
                      <p:cNvPr id="60433" name="Object 17"/>
                      <p:cNvPicPr>
                        <a:picLocks noChangeAspect="1" noChangeArrowheads="1"/>
                      </p:cNvPicPr>
                      <p:nvPr/>
                    </p:nvPicPr>
                    <p:blipFill>
                      <a:blip r:embed="rId5">
                        <a:extLst>
                          <a:ext uri="{28A0092B-C50C-407E-A947-70E740481C1C}">
                            <a14:useLocalDpi xmlns:a14="http://schemas.microsoft.com/office/drawing/2010/main" val="0"/>
                          </a:ext>
                        </a:extLst>
                      </a:blip>
                      <a:srcRect b="20833"/>
                      <a:stretch>
                        <a:fillRect/>
                      </a:stretch>
                    </p:blipFill>
                    <p:spPr bwMode="auto">
                      <a:xfrm>
                        <a:off x="8817807" y="906851"/>
                        <a:ext cx="1562414" cy="1600200"/>
                      </a:xfrm>
                      <a:prstGeom prst="rect">
                        <a:avLst/>
                      </a:prstGeom>
                      <a:noFill/>
                      <a:ln w="9525">
                        <a:solidFill>
                          <a:schemeClr val="hlink"/>
                        </a:solidFill>
                        <a:miter lim="800000"/>
                        <a:headEnd/>
                        <a:tailEnd/>
                      </a:ln>
                      <a:effectLst/>
                    </p:spPr>
                  </p:pic>
                </p:oleObj>
              </mc:Fallback>
            </mc:AlternateContent>
          </a:graphicData>
        </a:graphic>
      </p:graphicFrame>
      <p:sp>
        <p:nvSpPr>
          <p:cNvPr id="8" name="Rectangle 26"/>
          <p:cNvSpPr>
            <a:spLocks noChangeArrowheads="1"/>
          </p:cNvSpPr>
          <p:nvPr/>
        </p:nvSpPr>
        <p:spPr bwMode="auto">
          <a:xfrm>
            <a:off x="426262" y="3322699"/>
            <a:ext cx="11247808" cy="1571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r>
              <a:rPr lang="zh-CN" altLang="en-US" sz="2400" b="1" dirty="0">
                <a:latin typeface="楷体" panose="02010609060101010101" pitchFamily="49" charset="-122"/>
                <a:ea typeface="楷体" panose="02010609060101010101" pitchFamily="49" charset="-122"/>
              </a:rPr>
              <a:t>７</a:t>
            </a:r>
            <a:r>
              <a:rPr lang="zh-CN" altLang="en-US" sz="2400" b="1" dirty="0">
                <a:solidFill>
                  <a:srgbClr val="0000FF"/>
                </a:solidFill>
                <a:latin typeface="楷体" panose="02010609060101010101" pitchFamily="49" charset="-122"/>
                <a:ea typeface="楷体" panose="02010609060101010101" pitchFamily="49" charset="-122"/>
              </a:rPr>
              <a:t>、</a:t>
            </a:r>
            <a:r>
              <a:rPr lang="zh-CN" altLang="en-US" sz="2400" b="1" dirty="0">
                <a:solidFill>
                  <a:schemeClr val="accent1"/>
                </a:solidFill>
                <a:latin typeface="楷体" panose="02010609060101010101" pitchFamily="49" charset="-122"/>
                <a:ea typeface="楷体" panose="02010609060101010101" pitchFamily="49" charset="-122"/>
              </a:rPr>
              <a:t>路径：</a:t>
            </a:r>
            <a:r>
              <a:rPr lang="zh-CN" altLang="en-US" sz="2400" b="1" dirty="0">
                <a:effectLst>
                  <a:outerShdw blurRad="38100" dist="38100" dir="2700000" algn="tl">
                    <a:srgbClr val="000000"/>
                  </a:outerShdw>
                </a:effectLst>
                <a:latin typeface="宋体" panose="02010600030101010101" pitchFamily="2" charset="-122"/>
                <a:ea typeface="楷体" panose="02010609060101010101" pitchFamily="49" charset="-122"/>
              </a:rPr>
              <a:t>在图</a:t>
            </a:r>
            <a:r>
              <a:rPr lang="en-US" altLang="zh-CN" sz="2400" b="1" dirty="0">
                <a:effectLst>
                  <a:outerShdw blurRad="38100" dist="38100" dir="2700000" algn="tl">
                    <a:srgbClr val="000000"/>
                  </a:outerShdw>
                </a:effectLst>
                <a:latin typeface="宋体" panose="02010600030101010101" pitchFamily="2" charset="-122"/>
                <a:ea typeface="楷体" panose="02010609060101010101" pitchFamily="49" charset="-122"/>
              </a:rPr>
              <a:t>G</a:t>
            </a:r>
            <a:r>
              <a:rPr lang="zh-CN" altLang="en-US" sz="2400" b="1" dirty="0">
                <a:effectLst>
                  <a:outerShdw blurRad="38100" dist="38100" dir="2700000" algn="tl">
                    <a:srgbClr val="000000"/>
                  </a:outerShdw>
                </a:effectLst>
                <a:latin typeface="宋体" panose="02010600030101010101" pitchFamily="2" charset="-122"/>
                <a:ea typeface="楷体" panose="02010609060101010101" pitchFamily="49" charset="-122"/>
              </a:rPr>
              <a:t>＝</a:t>
            </a:r>
            <a:r>
              <a:rPr lang="en-US" altLang="zh-CN" sz="2400" b="1" dirty="0">
                <a:effectLst>
                  <a:outerShdw blurRad="38100" dist="38100" dir="2700000" algn="tl">
                    <a:srgbClr val="000000"/>
                  </a:outerShdw>
                </a:effectLst>
                <a:latin typeface="宋体" panose="02010600030101010101" pitchFamily="2" charset="-122"/>
                <a:ea typeface="楷体" panose="02010609060101010101" pitchFamily="49" charset="-122"/>
              </a:rPr>
              <a:t>(</a:t>
            </a:r>
            <a:r>
              <a:rPr lang="en-US" altLang="zh-CN" sz="2400" b="1" i="1" dirty="0">
                <a:effectLst>
                  <a:outerShdw blurRad="38100" dist="38100" dir="2700000" algn="tl">
                    <a:srgbClr val="000000"/>
                  </a:outerShdw>
                </a:effectLst>
                <a:latin typeface="宋体" panose="02010600030101010101" pitchFamily="2" charset="-122"/>
                <a:ea typeface="楷体" panose="02010609060101010101" pitchFamily="49" charset="-122"/>
              </a:rPr>
              <a:t>V</a:t>
            </a:r>
            <a:r>
              <a:rPr lang="en-US" altLang="zh-CN" sz="2400" b="1" dirty="0">
                <a:effectLst>
                  <a:outerShdw blurRad="38100" dist="38100" dir="2700000" algn="tl">
                    <a:srgbClr val="000000"/>
                  </a:outerShdw>
                </a:effectLst>
                <a:latin typeface="宋体" panose="02010600030101010101" pitchFamily="2" charset="-122"/>
                <a:ea typeface="楷体" panose="02010609060101010101" pitchFamily="49" charset="-122"/>
              </a:rPr>
              <a:t>, </a:t>
            </a:r>
            <a:r>
              <a:rPr lang="en-US" altLang="zh-CN" sz="2400" b="1" i="1" dirty="0">
                <a:effectLst>
                  <a:outerShdw blurRad="38100" dist="38100" dir="2700000" algn="tl">
                    <a:srgbClr val="000000"/>
                  </a:outerShdw>
                </a:effectLst>
                <a:latin typeface="宋体" panose="02010600030101010101" pitchFamily="2" charset="-122"/>
                <a:ea typeface="楷体" panose="02010609060101010101" pitchFamily="49" charset="-122"/>
              </a:rPr>
              <a:t>E</a:t>
            </a:r>
            <a:r>
              <a:rPr lang="en-US" altLang="zh-CN" sz="2400" b="1" dirty="0">
                <a:effectLst>
                  <a:outerShdw blurRad="38100" dist="38100" dir="2700000" algn="tl">
                    <a:srgbClr val="000000"/>
                  </a:outerShdw>
                </a:effectLst>
                <a:latin typeface="宋体" panose="02010600030101010101" pitchFamily="2" charset="-122"/>
                <a:ea typeface="楷体" panose="02010609060101010101" pitchFamily="49" charset="-122"/>
              </a:rPr>
              <a:t>)</a:t>
            </a:r>
            <a:r>
              <a:rPr lang="zh-CN" altLang="en-US" sz="2400" b="1" dirty="0">
                <a:effectLst>
                  <a:outerShdw blurRad="38100" dist="38100" dir="2700000" algn="tl">
                    <a:srgbClr val="000000"/>
                  </a:outerShdw>
                </a:effectLst>
                <a:latin typeface="宋体" panose="02010600030101010101" pitchFamily="2" charset="-122"/>
                <a:ea typeface="楷体" panose="02010609060101010101" pitchFamily="49" charset="-122"/>
              </a:rPr>
              <a:t>中</a:t>
            </a:r>
            <a:r>
              <a:rPr lang="en-US" altLang="zh-CN" sz="2400" b="1" dirty="0">
                <a:effectLst>
                  <a:outerShdw blurRad="38100" dist="38100" dir="2700000" algn="tl">
                    <a:srgbClr val="000000"/>
                  </a:outerShdw>
                </a:effectLst>
                <a:latin typeface="宋体" panose="02010600030101010101" pitchFamily="2" charset="-122"/>
                <a:ea typeface="楷体" panose="02010609060101010101" pitchFamily="49" charset="-122"/>
              </a:rPr>
              <a:t>,</a:t>
            </a:r>
            <a:r>
              <a:rPr lang="zh-CN" altLang="en-US" sz="2400" b="1" dirty="0">
                <a:effectLst>
                  <a:outerShdw blurRad="38100" dist="38100" dir="2700000" algn="tl">
                    <a:srgbClr val="000000"/>
                  </a:outerShdw>
                </a:effectLst>
                <a:latin typeface="宋体" panose="02010600030101010101" pitchFamily="2" charset="-122"/>
                <a:ea typeface="楷体" panose="02010609060101010101" pitchFamily="49" charset="-122"/>
              </a:rPr>
              <a:t>若从顶点</a:t>
            </a:r>
            <a:r>
              <a:rPr lang="zh-CN" altLang="en-US" sz="2400" b="1" dirty="0">
                <a:solidFill>
                  <a:srgbClr val="99FF33"/>
                </a:solidFill>
                <a:effectLst>
                  <a:outerShdw blurRad="38100" dist="38100" dir="2700000" algn="tl">
                    <a:srgbClr val="000000"/>
                  </a:outerShdw>
                </a:effectLst>
                <a:latin typeface="宋体" panose="02010600030101010101" pitchFamily="2" charset="-122"/>
                <a:ea typeface="楷体" panose="02010609060101010101" pitchFamily="49" charset="-122"/>
              </a:rPr>
              <a:t> </a:t>
            </a:r>
            <a:r>
              <a:rPr lang="en-US" altLang="zh-CN" sz="2400" b="1" i="1" dirty="0">
                <a:solidFill>
                  <a:srgbClr val="009900"/>
                </a:solidFill>
                <a:effectLst>
                  <a:outerShdw blurRad="38100" dist="38100" dir="2700000" algn="tl">
                    <a:srgbClr val="000000"/>
                  </a:outerShdw>
                </a:effectLst>
                <a:latin typeface="宋体" panose="02010600030101010101" pitchFamily="2" charset="-122"/>
                <a:ea typeface="楷体" panose="02010609060101010101" pitchFamily="49" charset="-122"/>
              </a:rPr>
              <a:t>v</a:t>
            </a:r>
            <a:r>
              <a:rPr lang="en-US" altLang="zh-CN" sz="2400" b="1" i="1" baseline="-25000" dirty="0">
                <a:solidFill>
                  <a:srgbClr val="009900"/>
                </a:solidFill>
                <a:effectLst>
                  <a:outerShdw blurRad="38100" dist="38100" dir="2700000" algn="tl">
                    <a:srgbClr val="000000"/>
                  </a:outerShdw>
                </a:effectLst>
                <a:latin typeface="宋体" panose="02010600030101010101" pitchFamily="2" charset="-122"/>
                <a:ea typeface="楷体" panose="02010609060101010101" pitchFamily="49" charset="-122"/>
              </a:rPr>
              <a:t>i </a:t>
            </a:r>
            <a:r>
              <a:rPr lang="zh-CN" altLang="en-US" sz="2400" b="1" dirty="0">
                <a:effectLst>
                  <a:outerShdw blurRad="38100" dist="38100" dir="2700000" algn="tl">
                    <a:srgbClr val="000000"/>
                  </a:outerShdw>
                </a:effectLst>
                <a:latin typeface="宋体" panose="02010600030101010101" pitchFamily="2" charset="-122"/>
                <a:ea typeface="楷体" panose="02010609060101010101" pitchFamily="49" charset="-122"/>
              </a:rPr>
              <a:t>出发</a:t>
            </a:r>
            <a:r>
              <a:rPr lang="en-US" altLang="zh-CN" sz="2400" b="1" dirty="0">
                <a:effectLst>
                  <a:outerShdw blurRad="38100" dist="38100" dir="2700000" algn="tl">
                    <a:srgbClr val="000000"/>
                  </a:outerShdw>
                </a:effectLst>
                <a:latin typeface="宋体" panose="02010600030101010101" pitchFamily="2" charset="-122"/>
                <a:ea typeface="楷体" panose="02010609060101010101" pitchFamily="49" charset="-122"/>
              </a:rPr>
              <a:t>,</a:t>
            </a:r>
            <a:r>
              <a:rPr lang="zh-CN" altLang="en-US" sz="2400" b="1" dirty="0">
                <a:effectLst>
                  <a:outerShdw blurRad="38100" dist="38100" dir="2700000" algn="tl">
                    <a:srgbClr val="000000"/>
                  </a:outerShdw>
                </a:effectLst>
                <a:latin typeface="宋体" panose="02010600030101010101" pitchFamily="2" charset="-122"/>
                <a:ea typeface="楷体" panose="02010609060101010101" pitchFamily="49" charset="-122"/>
              </a:rPr>
              <a:t>沿一些边经过一顶点</a:t>
            </a:r>
            <a:r>
              <a:rPr lang="en-US" altLang="zh-CN" sz="2400" b="1" i="1" dirty="0">
                <a:solidFill>
                  <a:srgbClr val="009900"/>
                </a:solidFill>
                <a:effectLst>
                  <a:outerShdw blurRad="38100" dist="38100" dir="2700000" algn="tl">
                    <a:srgbClr val="000000"/>
                  </a:outerShdw>
                </a:effectLst>
                <a:latin typeface="宋体" panose="02010600030101010101" pitchFamily="2" charset="-122"/>
                <a:ea typeface="楷体" panose="02010609060101010101" pitchFamily="49" charset="-122"/>
              </a:rPr>
              <a:t>v</a:t>
            </a:r>
            <a:r>
              <a:rPr lang="en-US" altLang="zh-CN" sz="2400" b="1" i="1" baseline="-25000" dirty="0">
                <a:solidFill>
                  <a:srgbClr val="009900"/>
                </a:solidFill>
                <a:effectLst>
                  <a:outerShdw blurRad="38100" dist="38100" dir="2700000" algn="tl">
                    <a:srgbClr val="000000"/>
                  </a:outerShdw>
                </a:effectLst>
                <a:latin typeface="宋体" panose="02010600030101010101" pitchFamily="2" charset="-122"/>
                <a:ea typeface="楷体" panose="02010609060101010101" pitchFamily="49" charset="-122"/>
              </a:rPr>
              <a:t>p</a:t>
            </a:r>
            <a:r>
              <a:rPr lang="en-US" altLang="zh-CN" sz="2400" b="1" baseline="-25000" dirty="0">
                <a:solidFill>
                  <a:srgbClr val="009900"/>
                </a:solidFill>
                <a:effectLst>
                  <a:outerShdw blurRad="38100" dist="38100" dir="2700000" algn="tl">
                    <a:srgbClr val="000000"/>
                  </a:outerShdw>
                </a:effectLst>
                <a:latin typeface="宋体" panose="02010600030101010101" pitchFamily="2" charset="-122"/>
                <a:ea typeface="楷体" panose="02010609060101010101" pitchFamily="49" charset="-122"/>
              </a:rPr>
              <a:t>1</a:t>
            </a:r>
            <a:r>
              <a:rPr lang="en-US" altLang="zh-CN" sz="2400" b="1" dirty="0">
                <a:solidFill>
                  <a:srgbClr val="009900"/>
                </a:solidFill>
                <a:effectLst>
                  <a:outerShdw blurRad="38100" dist="38100" dir="2700000" algn="tl">
                    <a:srgbClr val="000000"/>
                  </a:outerShdw>
                </a:effectLst>
                <a:latin typeface="宋体" panose="02010600030101010101" pitchFamily="2" charset="-122"/>
                <a:ea typeface="楷体" panose="02010609060101010101" pitchFamily="49" charset="-122"/>
              </a:rPr>
              <a:t>,</a:t>
            </a:r>
            <a:r>
              <a:rPr lang="en-US" altLang="zh-CN" sz="2400" b="1" i="1" dirty="0">
                <a:solidFill>
                  <a:srgbClr val="009900"/>
                </a:solidFill>
                <a:effectLst>
                  <a:outerShdw blurRad="38100" dist="38100" dir="2700000" algn="tl">
                    <a:srgbClr val="000000"/>
                  </a:outerShdw>
                </a:effectLst>
                <a:latin typeface="宋体" panose="02010600030101010101" pitchFamily="2" charset="-122"/>
                <a:ea typeface="楷体" panose="02010609060101010101" pitchFamily="49" charset="-122"/>
              </a:rPr>
              <a:t>v</a:t>
            </a:r>
            <a:r>
              <a:rPr lang="en-US" altLang="zh-CN" sz="2400" b="1" i="1" baseline="-25000" dirty="0">
                <a:solidFill>
                  <a:srgbClr val="009900"/>
                </a:solidFill>
                <a:effectLst>
                  <a:outerShdw blurRad="38100" dist="38100" dir="2700000" algn="tl">
                    <a:srgbClr val="000000"/>
                  </a:outerShdw>
                </a:effectLst>
                <a:latin typeface="宋体" panose="02010600030101010101" pitchFamily="2" charset="-122"/>
                <a:ea typeface="楷体" panose="02010609060101010101" pitchFamily="49" charset="-122"/>
              </a:rPr>
              <a:t>p</a:t>
            </a:r>
            <a:r>
              <a:rPr lang="en-US" altLang="zh-CN" sz="2400" b="1" baseline="-25000" dirty="0">
                <a:solidFill>
                  <a:srgbClr val="009900"/>
                </a:solidFill>
                <a:effectLst>
                  <a:outerShdw blurRad="38100" dist="38100" dir="2700000" algn="tl">
                    <a:srgbClr val="000000"/>
                  </a:outerShdw>
                </a:effectLst>
                <a:latin typeface="宋体" panose="02010600030101010101" pitchFamily="2" charset="-122"/>
                <a:ea typeface="楷体" panose="02010609060101010101" pitchFamily="49" charset="-122"/>
              </a:rPr>
              <a:t>2</a:t>
            </a:r>
            <a:r>
              <a:rPr lang="en-US" altLang="zh-CN" sz="2400" b="1" dirty="0">
                <a:solidFill>
                  <a:srgbClr val="009900"/>
                </a:solidFill>
                <a:effectLst>
                  <a:outerShdw blurRad="38100" dist="38100" dir="2700000" algn="tl">
                    <a:srgbClr val="000000"/>
                  </a:outerShdw>
                </a:effectLst>
                <a:latin typeface="宋体" panose="02010600030101010101" pitchFamily="2" charset="-122"/>
                <a:ea typeface="楷体" panose="02010609060101010101" pitchFamily="49" charset="-122"/>
              </a:rPr>
              <a:t>,</a:t>
            </a:r>
            <a:r>
              <a:rPr lang="en-US" altLang="zh-CN" sz="2400" b="1" dirty="0">
                <a:solidFill>
                  <a:srgbClr val="009900"/>
                </a:solidFill>
                <a:effectLst>
                  <a:outerShdw blurRad="38100" dist="38100" dir="2700000" algn="tl">
                    <a:srgbClr val="000000"/>
                  </a:outerShdw>
                </a:effectLst>
                <a:ea typeface="楷体" panose="02010609060101010101" pitchFamily="49" charset="-122"/>
              </a:rPr>
              <a:t>…</a:t>
            </a:r>
            <a:r>
              <a:rPr lang="en-US" altLang="zh-CN" sz="2400" b="1" dirty="0">
                <a:solidFill>
                  <a:srgbClr val="009900"/>
                </a:solidFill>
                <a:effectLst>
                  <a:outerShdw blurRad="38100" dist="38100" dir="2700000" algn="tl">
                    <a:srgbClr val="000000"/>
                  </a:outerShdw>
                </a:effectLst>
                <a:latin typeface="宋体" panose="02010600030101010101" pitchFamily="2" charset="-122"/>
                <a:ea typeface="楷体" panose="02010609060101010101" pitchFamily="49" charset="-122"/>
              </a:rPr>
              <a:t>,</a:t>
            </a:r>
            <a:r>
              <a:rPr lang="en-US" altLang="zh-CN" sz="2400" b="1" i="1" dirty="0" err="1">
                <a:solidFill>
                  <a:srgbClr val="009900"/>
                </a:solidFill>
                <a:effectLst>
                  <a:outerShdw blurRad="38100" dist="38100" dir="2700000" algn="tl">
                    <a:srgbClr val="000000"/>
                  </a:outerShdw>
                </a:effectLst>
                <a:latin typeface="宋体" panose="02010600030101010101" pitchFamily="2" charset="-122"/>
                <a:ea typeface="楷体" panose="02010609060101010101" pitchFamily="49" charset="-122"/>
              </a:rPr>
              <a:t>v</a:t>
            </a:r>
            <a:r>
              <a:rPr lang="en-US" altLang="zh-CN" sz="2400" b="1" i="1" baseline="-25000" dirty="0" err="1">
                <a:solidFill>
                  <a:srgbClr val="009900"/>
                </a:solidFill>
                <a:effectLst>
                  <a:outerShdw blurRad="38100" dist="38100" dir="2700000" algn="tl">
                    <a:srgbClr val="000000"/>
                  </a:outerShdw>
                </a:effectLst>
                <a:latin typeface="宋体" panose="02010600030101010101" pitchFamily="2" charset="-122"/>
                <a:ea typeface="楷体" panose="02010609060101010101" pitchFamily="49" charset="-122"/>
              </a:rPr>
              <a:t>pm</a:t>
            </a:r>
            <a:r>
              <a:rPr lang="zh-CN" altLang="en-US" sz="2400" b="1" dirty="0">
                <a:effectLst>
                  <a:outerShdw blurRad="38100" dist="38100" dir="2700000" algn="tl">
                    <a:srgbClr val="000000"/>
                  </a:outerShdw>
                </a:effectLst>
                <a:latin typeface="宋体" panose="02010600030101010101" pitchFamily="2" charset="-122"/>
                <a:ea typeface="楷体" panose="02010609060101010101" pitchFamily="49" charset="-122"/>
              </a:rPr>
              <a:t>，到达顶点</a:t>
            </a:r>
            <a:r>
              <a:rPr lang="en-US" altLang="zh-CN" sz="2400" b="1" i="1" dirty="0" err="1">
                <a:solidFill>
                  <a:srgbClr val="009900"/>
                </a:solidFill>
                <a:effectLst>
                  <a:outerShdw blurRad="38100" dist="38100" dir="2700000" algn="tl">
                    <a:srgbClr val="000000"/>
                  </a:outerShdw>
                </a:effectLst>
                <a:latin typeface="宋体" panose="02010600030101010101" pitchFamily="2" charset="-122"/>
                <a:ea typeface="楷体" panose="02010609060101010101" pitchFamily="49" charset="-122"/>
              </a:rPr>
              <a:t>v</a:t>
            </a:r>
            <a:r>
              <a:rPr lang="en-US" altLang="zh-CN" sz="2400" b="1" i="1" baseline="-25000" dirty="0" err="1">
                <a:solidFill>
                  <a:srgbClr val="009900"/>
                </a:solidFill>
                <a:effectLst>
                  <a:outerShdw blurRad="38100" dist="38100" dir="2700000" algn="tl">
                    <a:srgbClr val="000000"/>
                  </a:outerShdw>
                </a:effectLst>
                <a:latin typeface="宋体" panose="02010600030101010101" pitchFamily="2" charset="-122"/>
                <a:ea typeface="楷体" panose="02010609060101010101" pitchFamily="49" charset="-122"/>
              </a:rPr>
              <a:t>j</a:t>
            </a:r>
            <a:r>
              <a:rPr lang="zh-CN" altLang="en-US" sz="2400" b="1" dirty="0">
                <a:effectLst>
                  <a:outerShdw blurRad="38100" dist="38100" dir="2700000" algn="tl">
                    <a:srgbClr val="000000"/>
                  </a:outerShdw>
                </a:effectLst>
                <a:latin typeface="宋体" panose="02010600030101010101" pitchFamily="2" charset="-122"/>
                <a:ea typeface="楷体" panose="02010609060101010101" pitchFamily="49" charset="-122"/>
              </a:rPr>
              <a:t>。则称顶点序列</a:t>
            </a:r>
            <a:r>
              <a:rPr lang="en-US" altLang="zh-CN" sz="2400" b="1" dirty="0">
                <a:solidFill>
                  <a:srgbClr val="009900"/>
                </a:solidFill>
                <a:effectLst>
                  <a:outerShdw blurRad="38100" dist="38100" dir="2700000" algn="tl">
                    <a:srgbClr val="000000"/>
                  </a:outerShdw>
                </a:effectLst>
                <a:latin typeface="宋体" panose="02010600030101010101" pitchFamily="2" charset="-122"/>
                <a:ea typeface="楷体" panose="02010609060101010101" pitchFamily="49" charset="-122"/>
              </a:rPr>
              <a:t>(</a:t>
            </a:r>
            <a:r>
              <a:rPr lang="en-US" altLang="zh-CN" sz="2400" b="1" i="1" dirty="0">
                <a:solidFill>
                  <a:srgbClr val="009900"/>
                </a:solidFill>
                <a:effectLst>
                  <a:outerShdw blurRad="38100" dist="38100" dir="2700000" algn="tl">
                    <a:srgbClr val="000000"/>
                  </a:outerShdw>
                </a:effectLst>
                <a:latin typeface="宋体" panose="02010600030101010101" pitchFamily="2" charset="-122"/>
                <a:ea typeface="楷体" panose="02010609060101010101" pitchFamily="49" charset="-122"/>
              </a:rPr>
              <a:t>v</a:t>
            </a:r>
            <a:r>
              <a:rPr lang="en-US" altLang="zh-CN" sz="2400" b="1" i="1" baseline="-25000" dirty="0">
                <a:solidFill>
                  <a:srgbClr val="009900"/>
                </a:solidFill>
                <a:effectLst>
                  <a:outerShdw blurRad="38100" dist="38100" dir="2700000" algn="tl">
                    <a:srgbClr val="000000"/>
                  </a:outerShdw>
                </a:effectLst>
                <a:latin typeface="宋体" panose="02010600030101010101" pitchFamily="2" charset="-122"/>
                <a:ea typeface="楷体" panose="02010609060101010101" pitchFamily="49" charset="-122"/>
              </a:rPr>
              <a:t>i,</a:t>
            </a:r>
            <a:r>
              <a:rPr lang="en-US" altLang="zh-CN" sz="2400" b="1" i="1" dirty="0">
                <a:solidFill>
                  <a:srgbClr val="009900"/>
                </a:solidFill>
                <a:effectLst>
                  <a:outerShdw blurRad="38100" dist="38100" dir="2700000" algn="tl">
                    <a:srgbClr val="000000"/>
                  </a:outerShdw>
                </a:effectLst>
                <a:latin typeface="宋体" panose="02010600030101010101" pitchFamily="2" charset="-122"/>
                <a:ea typeface="楷体" panose="02010609060101010101" pitchFamily="49" charset="-122"/>
              </a:rPr>
              <a:t>v</a:t>
            </a:r>
            <a:r>
              <a:rPr lang="en-US" altLang="zh-CN" sz="2400" b="1" i="1" baseline="-25000" dirty="0">
                <a:solidFill>
                  <a:srgbClr val="009900"/>
                </a:solidFill>
                <a:effectLst>
                  <a:outerShdw blurRad="38100" dist="38100" dir="2700000" algn="tl">
                    <a:srgbClr val="000000"/>
                  </a:outerShdw>
                </a:effectLst>
                <a:latin typeface="宋体" panose="02010600030101010101" pitchFamily="2" charset="-122"/>
                <a:ea typeface="楷体" panose="02010609060101010101" pitchFamily="49" charset="-122"/>
              </a:rPr>
              <a:t>p</a:t>
            </a:r>
            <a:r>
              <a:rPr lang="en-US" altLang="zh-CN" sz="2400" b="1" baseline="-25000" dirty="0">
                <a:solidFill>
                  <a:srgbClr val="009900"/>
                </a:solidFill>
                <a:effectLst>
                  <a:outerShdw blurRad="38100" dist="38100" dir="2700000" algn="tl">
                    <a:srgbClr val="000000"/>
                  </a:outerShdw>
                </a:effectLst>
                <a:latin typeface="宋体" panose="02010600030101010101" pitchFamily="2" charset="-122"/>
                <a:ea typeface="楷体" panose="02010609060101010101" pitchFamily="49" charset="-122"/>
              </a:rPr>
              <a:t>1</a:t>
            </a:r>
            <a:r>
              <a:rPr lang="en-US" altLang="zh-CN" sz="2400" b="1" baseline="-25000" dirty="0">
                <a:solidFill>
                  <a:srgbClr val="99FF33"/>
                </a:solidFill>
                <a:effectLst>
                  <a:outerShdw blurRad="38100" dist="38100" dir="2700000" algn="tl">
                    <a:srgbClr val="000000"/>
                  </a:outerShdw>
                </a:effectLst>
                <a:latin typeface="宋体" panose="02010600030101010101" pitchFamily="2" charset="-122"/>
                <a:ea typeface="楷体" panose="02010609060101010101" pitchFamily="49" charset="-122"/>
              </a:rPr>
              <a:t>,</a:t>
            </a:r>
            <a:r>
              <a:rPr lang="en-US" altLang="zh-CN" sz="2400" b="1" i="1" dirty="0">
                <a:solidFill>
                  <a:srgbClr val="009900"/>
                </a:solidFill>
                <a:effectLst>
                  <a:outerShdw blurRad="38100" dist="38100" dir="2700000" algn="tl">
                    <a:srgbClr val="000000"/>
                  </a:outerShdw>
                </a:effectLst>
                <a:latin typeface="宋体" panose="02010600030101010101" pitchFamily="2" charset="-122"/>
                <a:ea typeface="楷体" panose="02010609060101010101" pitchFamily="49" charset="-122"/>
              </a:rPr>
              <a:t>v</a:t>
            </a:r>
            <a:r>
              <a:rPr lang="en-US" altLang="zh-CN" sz="2400" b="1" i="1" baseline="-25000" dirty="0">
                <a:solidFill>
                  <a:srgbClr val="009900"/>
                </a:solidFill>
                <a:effectLst>
                  <a:outerShdw blurRad="38100" dist="38100" dir="2700000" algn="tl">
                    <a:srgbClr val="000000"/>
                  </a:outerShdw>
                </a:effectLst>
                <a:latin typeface="宋体" panose="02010600030101010101" pitchFamily="2" charset="-122"/>
                <a:ea typeface="楷体" panose="02010609060101010101" pitchFamily="49" charset="-122"/>
              </a:rPr>
              <a:t>p</a:t>
            </a:r>
            <a:r>
              <a:rPr lang="en-US" altLang="zh-CN" sz="2400" b="1" baseline="-25000" dirty="0">
                <a:solidFill>
                  <a:srgbClr val="009900"/>
                </a:solidFill>
                <a:effectLst>
                  <a:outerShdw blurRad="38100" dist="38100" dir="2700000" algn="tl">
                    <a:srgbClr val="000000"/>
                  </a:outerShdw>
                </a:effectLst>
                <a:latin typeface="宋体" panose="02010600030101010101" pitchFamily="2" charset="-122"/>
                <a:ea typeface="楷体" panose="02010609060101010101" pitchFamily="49" charset="-122"/>
              </a:rPr>
              <a:t>2,</a:t>
            </a:r>
            <a:r>
              <a:rPr lang="en-US" altLang="zh-CN" sz="2400" b="1" dirty="0">
                <a:solidFill>
                  <a:srgbClr val="009900"/>
                </a:solidFill>
                <a:effectLst>
                  <a:outerShdw blurRad="38100" dist="38100" dir="2700000" algn="tl">
                    <a:srgbClr val="000000"/>
                  </a:outerShdw>
                </a:effectLst>
                <a:ea typeface="楷体" panose="02010609060101010101" pitchFamily="49" charset="-122"/>
              </a:rPr>
              <a:t>…</a:t>
            </a:r>
            <a:r>
              <a:rPr lang="en-US" altLang="zh-CN" sz="2400" b="1" dirty="0">
                <a:solidFill>
                  <a:srgbClr val="009900"/>
                </a:solidFill>
                <a:effectLst>
                  <a:outerShdw blurRad="38100" dist="38100" dir="2700000" algn="tl">
                    <a:srgbClr val="000000"/>
                  </a:outerShdw>
                </a:effectLst>
                <a:latin typeface="宋体" panose="02010600030101010101" pitchFamily="2" charset="-122"/>
                <a:ea typeface="楷体" panose="02010609060101010101" pitchFamily="49" charset="-122"/>
              </a:rPr>
              <a:t>, </a:t>
            </a:r>
            <a:r>
              <a:rPr lang="en-US" altLang="zh-CN" sz="2400" b="1" i="1" dirty="0" err="1">
                <a:solidFill>
                  <a:srgbClr val="009900"/>
                </a:solidFill>
                <a:effectLst>
                  <a:outerShdw blurRad="38100" dist="38100" dir="2700000" algn="tl">
                    <a:srgbClr val="000000"/>
                  </a:outerShdw>
                </a:effectLst>
                <a:latin typeface="宋体" panose="02010600030101010101" pitchFamily="2" charset="-122"/>
                <a:ea typeface="楷体" panose="02010609060101010101" pitchFamily="49" charset="-122"/>
              </a:rPr>
              <a:t>v</a:t>
            </a:r>
            <a:r>
              <a:rPr lang="en-US" altLang="zh-CN" sz="2400" b="1" i="1" baseline="-25000" dirty="0" err="1">
                <a:solidFill>
                  <a:srgbClr val="009900"/>
                </a:solidFill>
                <a:effectLst>
                  <a:outerShdw blurRad="38100" dist="38100" dir="2700000" algn="tl">
                    <a:srgbClr val="000000"/>
                  </a:outerShdw>
                </a:effectLst>
                <a:latin typeface="宋体" panose="02010600030101010101" pitchFamily="2" charset="-122"/>
                <a:ea typeface="楷体" panose="02010609060101010101" pitchFamily="49" charset="-122"/>
              </a:rPr>
              <a:t>pm</a:t>
            </a:r>
            <a:r>
              <a:rPr lang="en-US" altLang="zh-CN" sz="2400" b="1" i="1" baseline="-25000" dirty="0">
                <a:solidFill>
                  <a:srgbClr val="009900"/>
                </a:solidFill>
                <a:effectLst>
                  <a:outerShdw blurRad="38100" dist="38100" dir="2700000" algn="tl">
                    <a:srgbClr val="000000"/>
                  </a:outerShdw>
                </a:effectLst>
                <a:latin typeface="宋体" panose="02010600030101010101" pitchFamily="2" charset="-122"/>
                <a:ea typeface="楷体" panose="02010609060101010101" pitchFamily="49" charset="-122"/>
              </a:rPr>
              <a:t> ,</a:t>
            </a:r>
            <a:r>
              <a:rPr lang="en-US" altLang="zh-CN" sz="2400" b="1" i="1" dirty="0" err="1">
                <a:solidFill>
                  <a:srgbClr val="009900"/>
                </a:solidFill>
                <a:effectLst>
                  <a:outerShdw blurRad="38100" dist="38100" dir="2700000" algn="tl">
                    <a:srgbClr val="000000"/>
                  </a:outerShdw>
                </a:effectLst>
                <a:latin typeface="宋体" panose="02010600030101010101" pitchFamily="2" charset="-122"/>
                <a:ea typeface="楷体" panose="02010609060101010101" pitchFamily="49" charset="-122"/>
              </a:rPr>
              <a:t>v</a:t>
            </a:r>
            <a:r>
              <a:rPr lang="en-US" altLang="zh-CN" sz="2400" b="1" i="1" baseline="-25000" dirty="0" err="1">
                <a:solidFill>
                  <a:srgbClr val="009900"/>
                </a:solidFill>
                <a:effectLst>
                  <a:outerShdw blurRad="38100" dist="38100" dir="2700000" algn="tl">
                    <a:srgbClr val="000000"/>
                  </a:outerShdw>
                </a:effectLst>
                <a:latin typeface="宋体" panose="02010600030101010101" pitchFamily="2" charset="-122"/>
                <a:ea typeface="楷体" panose="02010609060101010101" pitchFamily="49" charset="-122"/>
              </a:rPr>
              <a:t>j</a:t>
            </a:r>
            <a:r>
              <a:rPr lang="en-US" altLang="zh-CN" sz="2400" b="1" i="1" baseline="-25000" dirty="0">
                <a:solidFill>
                  <a:srgbClr val="009900"/>
                </a:solidFill>
                <a:effectLst>
                  <a:outerShdw blurRad="38100" dist="38100" dir="2700000" algn="tl">
                    <a:srgbClr val="000000"/>
                  </a:outerShdw>
                </a:effectLst>
                <a:latin typeface="宋体" panose="02010600030101010101" pitchFamily="2" charset="-122"/>
                <a:ea typeface="楷体" panose="02010609060101010101" pitchFamily="49" charset="-122"/>
              </a:rPr>
              <a:t> </a:t>
            </a:r>
            <a:r>
              <a:rPr lang="en-US" altLang="zh-CN" sz="2400" b="1" dirty="0">
                <a:solidFill>
                  <a:srgbClr val="009900"/>
                </a:solidFill>
                <a:effectLst>
                  <a:outerShdw blurRad="38100" dist="38100" dir="2700000" algn="tl">
                    <a:srgbClr val="000000"/>
                  </a:outerShdw>
                </a:effectLst>
                <a:latin typeface="宋体" panose="02010600030101010101" pitchFamily="2" charset="-122"/>
                <a:ea typeface="楷体" panose="02010609060101010101" pitchFamily="49" charset="-122"/>
              </a:rPr>
              <a:t>)</a:t>
            </a:r>
            <a:r>
              <a:rPr lang="en-US" altLang="zh-CN" sz="2400" b="1" dirty="0">
                <a:solidFill>
                  <a:srgbClr val="008080"/>
                </a:solidFill>
                <a:effectLst>
                  <a:outerShdw blurRad="38100" dist="38100" dir="2700000" algn="tl">
                    <a:srgbClr val="000000"/>
                  </a:outerShdw>
                </a:effectLst>
                <a:latin typeface="宋体" panose="02010600030101010101" pitchFamily="2" charset="-122"/>
                <a:ea typeface="楷体" panose="02010609060101010101" pitchFamily="49" charset="-122"/>
              </a:rPr>
              <a:t> </a:t>
            </a:r>
            <a:r>
              <a:rPr lang="zh-CN" altLang="en-US" sz="2400" b="1" dirty="0">
                <a:effectLst>
                  <a:outerShdw blurRad="38100" dist="38100" dir="2700000" algn="tl">
                    <a:srgbClr val="000000"/>
                  </a:outerShdw>
                </a:effectLst>
                <a:latin typeface="宋体" panose="02010600030101010101" pitchFamily="2" charset="-122"/>
                <a:ea typeface="楷体" panose="02010609060101010101" pitchFamily="49" charset="-122"/>
              </a:rPr>
              <a:t>为从顶点</a:t>
            </a:r>
            <a:r>
              <a:rPr lang="en-US" altLang="zh-CN" sz="2400" b="1" i="1" dirty="0">
                <a:solidFill>
                  <a:srgbClr val="009900"/>
                </a:solidFill>
                <a:effectLst>
                  <a:outerShdw blurRad="38100" dist="38100" dir="2700000" algn="tl">
                    <a:srgbClr val="000000"/>
                  </a:outerShdw>
                </a:effectLst>
                <a:latin typeface="宋体" panose="02010600030101010101" pitchFamily="2" charset="-122"/>
                <a:ea typeface="楷体" panose="02010609060101010101" pitchFamily="49" charset="-122"/>
              </a:rPr>
              <a:t>v</a:t>
            </a:r>
            <a:r>
              <a:rPr lang="en-US" altLang="zh-CN" sz="2400" b="1" i="1" baseline="-25000" dirty="0">
                <a:solidFill>
                  <a:srgbClr val="009900"/>
                </a:solidFill>
                <a:effectLst>
                  <a:outerShdw blurRad="38100" dist="38100" dir="2700000" algn="tl">
                    <a:srgbClr val="000000"/>
                  </a:outerShdw>
                </a:effectLst>
                <a:latin typeface="宋体" panose="02010600030101010101" pitchFamily="2" charset="-122"/>
                <a:ea typeface="楷体" panose="02010609060101010101" pitchFamily="49" charset="-122"/>
              </a:rPr>
              <a:t>i </a:t>
            </a:r>
            <a:r>
              <a:rPr lang="zh-CN" altLang="en-US" sz="2400" b="1" dirty="0">
                <a:effectLst>
                  <a:outerShdw blurRad="38100" dist="38100" dir="2700000" algn="tl">
                    <a:srgbClr val="000000"/>
                  </a:outerShdw>
                </a:effectLst>
                <a:latin typeface="宋体" panose="02010600030101010101" pitchFamily="2" charset="-122"/>
                <a:ea typeface="楷体" panose="02010609060101010101" pitchFamily="49" charset="-122"/>
              </a:rPr>
              <a:t>到顶点</a:t>
            </a:r>
            <a:r>
              <a:rPr lang="zh-CN" altLang="en-US" sz="2400" b="1" dirty="0">
                <a:solidFill>
                  <a:srgbClr val="99FF33"/>
                </a:solidFill>
                <a:effectLst>
                  <a:outerShdw blurRad="38100" dist="38100" dir="2700000" algn="tl">
                    <a:srgbClr val="000000"/>
                  </a:outerShdw>
                </a:effectLst>
                <a:latin typeface="宋体" panose="02010600030101010101" pitchFamily="2" charset="-122"/>
                <a:ea typeface="楷体" panose="02010609060101010101" pitchFamily="49" charset="-122"/>
              </a:rPr>
              <a:t> </a:t>
            </a:r>
            <a:r>
              <a:rPr lang="en-US" altLang="zh-CN" sz="2400" b="1" i="1" dirty="0" err="1">
                <a:solidFill>
                  <a:srgbClr val="009900"/>
                </a:solidFill>
                <a:effectLst>
                  <a:outerShdw blurRad="38100" dist="38100" dir="2700000" algn="tl">
                    <a:srgbClr val="000000"/>
                  </a:outerShdw>
                </a:effectLst>
                <a:latin typeface="宋体" panose="02010600030101010101" pitchFamily="2" charset="-122"/>
                <a:ea typeface="楷体" panose="02010609060101010101" pitchFamily="49" charset="-122"/>
              </a:rPr>
              <a:t>v</a:t>
            </a:r>
            <a:r>
              <a:rPr lang="en-US" altLang="zh-CN" sz="2400" b="1" i="1" baseline="-25000" dirty="0" err="1">
                <a:solidFill>
                  <a:srgbClr val="009900"/>
                </a:solidFill>
                <a:effectLst>
                  <a:outerShdw blurRad="38100" dist="38100" dir="2700000" algn="tl">
                    <a:srgbClr val="000000"/>
                  </a:outerShdw>
                </a:effectLst>
                <a:latin typeface="宋体" panose="02010600030101010101" pitchFamily="2" charset="-122"/>
                <a:ea typeface="楷体" panose="02010609060101010101" pitchFamily="49" charset="-122"/>
              </a:rPr>
              <a:t>j</a:t>
            </a:r>
            <a:r>
              <a:rPr lang="en-US" altLang="zh-CN" sz="2400" b="1" i="1" baseline="-25000" dirty="0">
                <a:solidFill>
                  <a:srgbClr val="99FF33"/>
                </a:solidFill>
                <a:effectLst>
                  <a:outerShdw blurRad="38100" dist="38100" dir="2700000" algn="tl">
                    <a:srgbClr val="000000"/>
                  </a:outerShdw>
                </a:effectLst>
                <a:latin typeface="宋体" panose="02010600030101010101" pitchFamily="2" charset="-122"/>
                <a:ea typeface="楷体" panose="02010609060101010101" pitchFamily="49" charset="-122"/>
              </a:rPr>
              <a:t> </a:t>
            </a:r>
            <a:r>
              <a:rPr lang="zh-CN" altLang="en-US" sz="2400" b="1" dirty="0">
                <a:effectLst>
                  <a:outerShdw blurRad="38100" dist="38100" dir="2700000" algn="tl">
                    <a:srgbClr val="000000"/>
                  </a:outerShdw>
                </a:effectLst>
                <a:latin typeface="宋体" panose="02010600030101010101" pitchFamily="2" charset="-122"/>
                <a:ea typeface="楷体" panose="02010609060101010101" pitchFamily="49" charset="-122"/>
              </a:rPr>
              <a:t>的</a:t>
            </a:r>
            <a:r>
              <a:rPr lang="zh-CN" altLang="en-US" sz="2400" b="1" dirty="0">
                <a:solidFill>
                  <a:srgbClr val="FF33CC"/>
                </a:solidFill>
                <a:effectLst>
                  <a:outerShdw blurRad="38100" dist="38100" dir="2700000" algn="tl">
                    <a:srgbClr val="000000"/>
                  </a:outerShdw>
                </a:effectLst>
                <a:latin typeface="宋体" panose="02010600030101010101" pitchFamily="2" charset="-122"/>
                <a:ea typeface="楷体" panose="02010609060101010101" pitchFamily="49" charset="-122"/>
              </a:rPr>
              <a:t>路径</a:t>
            </a:r>
            <a:r>
              <a:rPr lang="zh-CN" altLang="en-US" sz="2400" b="1" dirty="0">
                <a:effectLst>
                  <a:outerShdw blurRad="38100" dist="38100" dir="2700000" algn="tl">
                    <a:srgbClr val="000000"/>
                  </a:outerShdw>
                </a:effectLst>
                <a:latin typeface="宋体" panose="02010600030101010101" pitchFamily="2" charset="-122"/>
                <a:ea typeface="楷体" panose="02010609060101010101" pitchFamily="49" charset="-122"/>
              </a:rPr>
              <a:t>。</a:t>
            </a:r>
          </a:p>
          <a:p>
            <a:r>
              <a:rPr lang="zh-CN" altLang="en-US" sz="2400" b="1" dirty="0">
                <a:effectLst>
                  <a:outerShdw blurRad="38100" dist="38100" dir="2700000" algn="tl">
                    <a:srgbClr val="000000"/>
                  </a:outerShdw>
                </a:effectLst>
                <a:latin typeface="宋体" panose="02010600030101010101" pitchFamily="2" charset="-122"/>
                <a:ea typeface="楷体" panose="02010609060101010101" pitchFamily="49" charset="-122"/>
              </a:rPr>
              <a:t>　　</a:t>
            </a:r>
            <a:r>
              <a:rPr lang="zh-CN" altLang="en-US" sz="2400" b="1" dirty="0">
                <a:solidFill>
                  <a:schemeClr val="accent1"/>
                </a:solidFill>
                <a:latin typeface="楷体" panose="02010609060101010101" pitchFamily="49" charset="-122"/>
                <a:ea typeface="楷体" panose="02010609060101010101" pitchFamily="49" charset="-122"/>
              </a:rPr>
              <a:t>路径长度：</a:t>
            </a:r>
            <a:r>
              <a:rPr lang="zh-CN" altLang="en-US" sz="2400" b="1" dirty="0">
                <a:solidFill>
                  <a:srgbClr val="009900"/>
                </a:solidFill>
                <a:effectLst>
                  <a:outerShdw blurRad="38100" dist="38100" dir="2700000" algn="tl">
                    <a:srgbClr val="000000"/>
                  </a:outerShdw>
                </a:effectLst>
                <a:ea typeface="楷体" panose="02010609060101010101" pitchFamily="49" charset="-122"/>
                <a:cs typeface="仿宋_GB2312"/>
              </a:rPr>
              <a:t>非带权图</a:t>
            </a:r>
            <a:r>
              <a:rPr lang="zh-CN" altLang="en-US" sz="2400" b="1" dirty="0">
                <a:effectLst>
                  <a:outerShdw blurRad="38100" dist="38100" dir="2700000" algn="tl">
                    <a:srgbClr val="000000"/>
                  </a:outerShdw>
                </a:effectLst>
                <a:ea typeface="楷体" panose="02010609060101010101" pitchFamily="49" charset="-122"/>
                <a:cs typeface="仿宋_GB2312"/>
              </a:rPr>
              <a:t>的</a:t>
            </a:r>
            <a:r>
              <a:rPr lang="zh-CN" altLang="en-US" sz="2400" b="1" dirty="0">
                <a:solidFill>
                  <a:srgbClr val="009900"/>
                </a:solidFill>
                <a:effectLst>
                  <a:outerShdw blurRad="38100" dist="38100" dir="2700000" algn="tl">
                    <a:srgbClr val="000000"/>
                  </a:outerShdw>
                </a:effectLst>
                <a:ea typeface="楷体" panose="02010609060101010101" pitchFamily="49" charset="-122"/>
                <a:cs typeface="仿宋_GB2312"/>
              </a:rPr>
              <a:t>路径长度</a:t>
            </a:r>
            <a:r>
              <a:rPr lang="zh-CN" altLang="en-US" sz="2400" b="1" dirty="0">
                <a:effectLst>
                  <a:outerShdw blurRad="38100" dist="38100" dir="2700000" algn="tl">
                    <a:srgbClr val="000000"/>
                  </a:outerShdw>
                </a:effectLst>
                <a:ea typeface="楷体" panose="02010609060101010101" pitchFamily="49" charset="-122"/>
                <a:cs typeface="仿宋_GB2312"/>
              </a:rPr>
              <a:t>是指此路径上</a:t>
            </a:r>
            <a:r>
              <a:rPr lang="zh-CN" altLang="en-US" sz="2400" b="1" dirty="0">
                <a:solidFill>
                  <a:srgbClr val="009900"/>
                </a:solidFill>
                <a:effectLst>
                  <a:outerShdw blurRad="38100" dist="38100" dir="2700000" algn="tl">
                    <a:srgbClr val="000000"/>
                  </a:outerShdw>
                </a:effectLst>
                <a:ea typeface="楷体" panose="02010609060101010101" pitchFamily="49" charset="-122"/>
                <a:cs typeface="仿宋_GB2312"/>
              </a:rPr>
              <a:t>边的条数</a:t>
            </a:r>
            <a:r>
              <a:rPr lang="zh-CN" altLang="en-US" sz="2400" b="1" dirty="0">
                <a:effectLst>
                  <a:outerShdw blurRad="38100" dist="38100" dir="2700000" algn="tl">
                    <a:srgbClr val="000000"/>
                  </a:outerShdw>
                </a:effectLst>
                <a:ea typeface="楷体" panose="02010609060101010101" pitchFamily="49" charset="-122"/>
                <a:cs typeface="仿宋_GB2312"/>
              </a:rPr>
              <a:t>；</a:t>
            </a:r>
            <a:r>
              <a:rPr lang="zh-CN" altLang="en-US" sz="2400" b="1" dirty="0">
                <a:solidFill>
                  <a:srgbClr val="009900"/>
                </a:solidFill>
                <a:effectLst>
                  <a:outerShdw blurRad="38100" dist="38100" dir="2700000" algn="tl">
                    <a:srgbClr val="000000"/>
                  </a:outerShdw>
                </a:effectLst>
                <a:ea typeface="楷体" panose="02010609060101010101" pitchFamily="49" charset="-122"/>
                <a:cs typeface="仿宋_GB2312"/>
              </a:rPr>
              <a:t>带权图</a:t>
            </a:r>
            <a:r>
              <a:rPr lang="zh-CN" altLang="en-US" sz="2400" b="1" dirty="0">
                <a:effectLst>
                  <a:outerShdw blurRad="38100" dist="38100" dir="2700000" algn="tl">
                    <a:srgbClr val="000000"/>
                  </a:outerShdw>
                </a:effectLst>
                <a:ea typeface="楷体" panose="02010609060101010101" pitchFamily="49" charset="-122"/>
                <a:cs typeface="仿宋_GB2312"/>
              </a:rPr>
              <a:t>的</a:t>
            </a:r>
            <a:r>
              <a:rPr lang="zh-CN" altLang="en-US" sz="2400" b="1" dirty="0">
                <a:solidFill>
                  <a:srgbClr val="FF33CC"/>
                </a:solidFill>
                <a:effectLst>
                  <a:outerShdw blurRad="38100" dist="38100" dir="2700000" algn="tl">
                    <a:srgbClr val="000000"/>
                  </a:outerShdw>
                </a:effectLst>
                <a:ea typeface="楷体" panose="02010609060101010101" pitchFamily="49" charset="-122"/>
                <a:cs typeface="仿宋_GB2312"/>
              </a:rPr>
              <a:t>路径长度</a:t>
            </a:r>
            <a:r>
              <a:rPr lang="zh-CN" altLang="en-US" sz="2400" b="1" dirty="0">
                <a:effectLst>
                  <a:outerShdw blurRad="38100" dist="38100" dir="2700000" algn="tl">
                    <a:srgbClr val="000000"/>
                  </a:outerShdw>
                </a:effectLst>
                <a:ea typeface="楷体" panose="02010609060101010101" pitchFamily="49" charset="-122"/>
                <a:cs typeface="仿宋_GB2312"/>
              </a:rPr>
              <a:t>是指路径上</a:t>
            </a:r>
            <a:r>
              <a:rPr lang="zh-CN" altLang="en-US" sz="2400" b="1" dirty="0">
                <a:solidFill>
                  <a:srgbClr val="009900"/>
                </a:solidFill>
                <a:effectLst>
                  <a:outerShdw blurRad="38100" dist="38100" dir="2700000" algn="tl">
                    <a:srgbClr val="000000"/>
                  </a:outerShdw>
                </a:effectLst>
                <a:ea typeface="楷体" panose="02010609060101010101" pitchFamily="49" charset="-122"/>
                <a:cs typeface="仿宋_GB2312"/>
              </a:rPr>
              <a:t>各边的权之和</a:t>
            </a:r>
            <a:r>
              <a:rPr lang="zh-CN" altLang="en-US" sz="2400" b="1" dirty="0">
                <a:effectLst>
                  <a:outerShdw blurRad="38100" dist="38100" dir="2700000" algn="tl">
                    <a:srgbClr val="000000"/>
                  </a:outerShdw>
                </a:effectLst>
                <a:ea typeface="楷体" panose="02010609060101010101" pitchFamily="49" charset="-122"/>
                <a:cs typeface="仿宋_GB2312"/>
              </a:rPr>
              <a:t>。</a:t>
            </a:r>
          </a:p>
        </p:txBody>
      </p:sp>
      <p:sp>
        <p:nvSpPr>
          <p:cNvPr id="9" name="Rectangle 27"/>
          <p:cNvSpPr>
            <a:spLocks noChangeArrowheads="1"/>
          </p:cNvSpPr>
          <p:nvPr/>
        </p:nvSpPr>
        <p:spPr bwMode="auto">
          <a:xfrm>
            <a:off x="460638" y="2811431"/>
            <a:ext cx="11179056"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r>
              <a:rPr lang="en-US" altLang="zh-CN" sz="2400" b="1" dirty="0">
                <a:latin typeface="宋体" panose="02010600030101010101" pitchFamily="2" charset="-122"/>
                <a:ea typeface="楷体" panose="02010609060101010101" pitchFamily="49" charset="-122"/>
              </a:rPr>
              <a:t>6</a:t>
            </a:r>
            <a:r>
              <a:rPr lang="zh-CN" altLang="en-US" sz="2400" b="1" dirty="0">
                <a:latin typeface="宋体" panose="02010600030101010101" pitchFamily="2" charset="-122"/>
                <a:ea typeface="楷体" panose="02010609060101010101" pitchFamily="49" charset="-122"/>
              </a:rPr>
              <a:t>、</a:t>
            </a:r>
            <a:r>
              <a:rPr lang="zh-CN" altLang="en-US" sz="2400" b="1" dirty="0">
                <a:solidFill>
                  <a:schemeClr val="accent1"/>
                </a:solidFill>
                <a:latin typeface="宋体" panose="02010600030101010101" pitchFamily="2" charset="-122"/>
                <a:ea typeface="楷体" panose="02010609060101010101" pitchFamily="49" charset="-122"/>
              </a:rPr>
              <a:t>带权图：</a:t>
            </a:r>
            <a:r>
              <a:rPr lang="zh-CN" altLang="en-US" sz="2400" b="1" dirty="0">
                <a:solidFill>
                  <a:srgbClr val="0000FF"/>
                </a:solidFill>
                <a:latin typeface="宋体" panose="02010600030101010101" pitchFamily="2" charset="-122"/>
                <a:ea typeface="楷体" panose="02010609060101010101" pitchFamily="49" charset="-122"/>
              </a:rPr>
              <a:t>指边上带权的图。</a:t>
            </a:r>
            <a:r>
              <a:rPr lang="zh-CN" altLang="en-US" sz="2400" b="1" dirty="0">
                <a:latin typeface="宋体" panose="02010600030101010101" pitchFamily="2" charset="-122"/>
                <a:ea typeface="楷体" panose="02010609060101010101" pitchFamily="49" charset="-122"/>
              </a:rPr>
              <a:t>其中</a:t>
            </a:r>
            <a:r>
              <a:rPr lang="zh-CN" altLang="en-US" sz="2400" b="1" dirty="0">
                <a:solidFill>
                  <a:schemeClr val="accent1"/>
                </a:solidFill>
                <a:latin typeface="宋体" panose="02010600030101010101" pitchFamily="2" charset="-122"/>
                <a:ea typeface="楷体" panose="02010609060101010101" pitchFamily="49" charset="-122"/>
              </a:rPr>
              <a:t>权</a:t>
            </a:r>
            <a:r>
              <a:rPr lang="zh-CN" altLang="en-US" sz="2400" b="1" dirty="0">
                <a:latin typeface="宋体" panose="02010600030101010101" pitchFamily="2" charset="-122"/>
                <a:ea typeface="楷体" panose="02010609060101010101" pitchFamily="49" charset="-122"/>
              </a:rPr>
              <a:t>是指每条边标上具有与该边相关的数据信息。</a:t>
            </a:r>
            <a:endParaRPr lang="zh-CN" altLang="en-US" sz="2400" b="1" dirty="0">
              <a:solidFill>
                <a:srgbClr val="FF33CC"/>
              </a:solidFill>
              <a:latin typeface="宋体" panose="02010600030101010101" pitchFamily="2" charset="-122"/>
              <a:ea typeface="楷体" panose="02010609060101010101" pitchFamily="49" charset="-122"/>
            </a:endParaRPr>
          </a:p>
        </p:txBody>
      </p:sp>
      <p:sp>
        <p:nvSpPr>
          <p:cNvPr id="10" name="Rectangle 28"/>
          <p:cNvSpPr>
            <a:spLocks noChangeArrowheads="1"/>
          </p:cNvSpPr>
          <p:nvPr/>
        </p:nvSpPr>
        <p:spPr bwMode="auto">
          <a:xfrm>
            <a:off x="426262" y="4941963"/>
            <a:ext cx="8515174"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r>
              <a:rPr lang="zh-CN" altLang="en-US" sz="2400" b="1" dirty="0">
                <a:latin typeface="宋体" panose="02010600030101010101" pitchFamily="2" charset="-122"/>
                <a:ea typeface="楷体" panose="02010609060101010101" pitchFamily="49" charset="-122"/>
              </a:rPr>
              <a:t>８、</a:t>
            </a:r>
            <a:r>
              <a:rPr lang="zh-CN" altLang="en-US" sz="2400" b="1" dirty="0">
                <a:solidFill>
                  <a:schemeClr val="accent1"/>
                </a:solidFill>
                <a:latin typeface="宋体" panose="02010600030101010101" pitchFamily="2" charset="-122"/>
                <a:ea typeface="楷体" panose="02010609060101010101" pitchFamily="49" charset="-122"/>
              </a:rPr>
              <a:t>简单路径：</a:t>
            </a:r>
            <a:r>
              <a:rPr lang="zh-CN" altLang="en-US" sz="2400" b="1" dirty="0">
                <a:latin typeface="楷体" panose="02010609060101010101" pitchFamily="49" charset="-122"/>
                <a:ea typeface="楷体" panose="02010609060101010101" pitchFamily="49" charset="-122"/>
              </a:rPr>
              <a:t>路径上各顶点 </a:t>
            </a:r>
            <a:r>
              <a:rPr lang="en-US" altLang="zh-CN" sz="2400" b="1" dirty="0">
                <a:latin typeface="楷体" panose="02010609060101010101" pitchFamily="49" charset="-122"/>
                <a:ea typeface="楷体" panose="02010609060101010101" pitchFamily="49" charset="-122"/>
              </a:rPr>
              <a:t>v</a:t>
            </a:r>
            <a:r>
              <a:rPr lang="en-US" altLang="zh-CN" sz="2400" b="1" baseline="-25000" dirty="0">
                <a:latin typeface="楷体" panose="02010609060101010101" pitchFamily="49" charset="-122"/>
                <a:ea typeface="楷体" panose="02010609060101010101" pitchFamily="49" charset="-122"/>
              </a:rPr>
              <a:t>1</a:t>
            </a:r>
            <a:r>
              <a:rPr lang="en-US" altLang="zh-CN" sz="2400" b="1" dirty="0">
                <a:latin typeface="楷体" panose="02010609060101010101" pitchFamily="49" charset="-122"/>
                <a:ea typeface="楷体" panose="02010609060101010101" pitchFamily="49" charset="-122"/>
              </a:rPr>
              <a:t>,v</a:t>
            </a:r>
            <a:r>
              <a:rPr lang="en-US" altLang="zh-CN" sz="2400" b="1" baseline="-25000" dirty="0">
                <a:latin typeface="楷体" panose="02010609060101010101" pitchFamily="49" charset="-122"/>
                <a:ea typeface="楷体" panose="02010609060101010101" pitchFamily="49" charset="-122"/>
              </a:rPr>
              <a:t>2</a:t>
            </a:r>
            <a:r>
              <a:rPr lang="en-US" altLang="zh-CN" sz="2400" b="1" dirty="0">
                <a:latin typeface="楷体" panose="02010609060101010101" pitchFamily="49" charset="-122"/>
                <a:ea typeface="楷体" panose="02010609060101010101" pitchFamily="49" charset="-122"/>
              </a:rPr>
              <a:t>,...,</a:t>
            </a:r>
            <a:r>
              <a:rPr lang="en-US" altLang="zh-CN" sz="2400" b="1" dirty="0" err="1">
                <a:latin typeface="楷体" panose="02010609060101010101" pitchFamily="49" charset="-122"/>
                <a:ea typeface="楷体" panose="02010609060101010101" pitchFamily="49" charset="-122"/>
              </a:rPr>
              <a:t>v</a:t>
            </a:r>
            <a:r>
              <a:rPr lang="en-US" altLang="zh-CN" sz="2400" b="1" baseline="-25000" dirty="0" err="1">
                <a:latin typeface="楷体" panose="02010609060101010101" pitchFamily="49" charset="-122"/>
                <a:ea typeface="楷体" panose="02010609060101010101" pitchFamily="49" charset="-122"/>
              </a:rPr>
              <a:t>m</a:t>
            </a:r>
            <a:r>
              <a:rPr lang="en-US" altLang="zh-CN" sz="2400" b="1" dirty="0">
                <a:latin typeface="楷体" panose="02010609060101010101" pitchFamily="49" charset="-122"/>
                <a:ea typeface="楷体" panose="02010609060101010101" pitchFamily="49" charset="-122"/>
              </a:rPr>
              <a:t> </a:t>
            </a:r>
            <a:r>
              <a:rPr lang="zh-CN" altLang="en-US" sz="2400" b="1" dirty="0">
                <a:latin typeface="楷体" panose="02010609060101010101" pitchFamily="49" charset="-122"/>
                <a:ea typeface="楷体" panose="02010609060101010101" pitchFamily="49" charset="-122"/>
              </a:rPr>
              <a:t>均不互相重复。</a:t>
            </a:r>
          </a:p>
        </p:txBody>
      </p:sp>
      <p:sp>
        <p:nvSpPr>
          <p:cNvPr id="11" name="Rectangle 29"/>
          <p:cNvSpPr>
            <a:spLocks noChangeArrowheads="1"/>
          </p:cNvSpPr>
          <p:nvPr/>
        </p:nvSpPr>
        <p:spPr bwMode="auto">
          <a:xfrm>
            <a:off x="426262" y="5386595"/>
            <a:ext cx="11007176" cy="833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r>
              <a:rPr lang="zh-CN" altLang="en-US" sz="2400" b="1" dirty="0">
                <a:latin typeface="楷体" panose="02010609060101010101" pitchFamily="49" charset="-122"/>
                <a:ea typeface="楷体" panose="02010609060101010101" pitchFamily="49" charset="-122"/>
              </a:rPr>
              <a:t>９、</a:t>
            </a:r>
            <a:r>
              <a:rPr lang="zh-CN" altLang="en-US" sz="2400" b="1" dirty="0">
                <a:solidFill>
                  <a:schemeClr val="accent1"/>
                </a:solidFill>
                <a:latin typeface="楷体" panose="02010609060101010101" pitchFamily="49" charset="-122"/>
                <a:ea typeface="楷体" panose="02010609060101010101" pitchFamily="49" charset="-122"/>
              </a:rPr>
              <a:t>回路：</a:t>
            </a:r>
            <a:r>
              <a:rPr lang="zh-CN" altLang="en-US" sz="2400" b="1" dirty="0">
                <a:latin typeface="楷体" panose="02010609060101010101" pitchFamily="49" charset="-122"/>
                <a:ea typeface="楷体" panose="02010609060101010101" pitchFamily="49" charset="-122"/>
              </a:rPr>
              <a:t>若路径上第一个顶点 </a:t>
            </a:r>
            <a:r>
              <a:rPr lang="en-US" altLang="zh-CN" sz="2400" b="1" dirty="0">
                <a:latin typeface="楷体" panose="02010609060101010101" pitchFamily="49" charset="-122"/>
                <a:ea typeface="楷体" panose="02010609060101010101" pitchFamily="49" charset="-122"/>
              </a:rPr>
              <a:t>v</a:t>
            </a:r>
            <a:r>
              <a:rPr lang="en-US" altLang="zh-CN" sz="2400" b="1" baseline="-25000" dirty="0">
                <a:latin typeface="楷体" panose="02010609060101010101" pitchFamily="49" charset="-122"/>
                <a:ea typeface="楷体" panose="02010609060101010101" pitchFamily="49" charset="-122"/>
              </a:rPr>
              <a:t>1</a:t>
            </a:r>
            <a:r>
              <a:rPr lang="en-US" altLang="zh-CN" sz="2400" b="1" dirty="0">
                <a:latin typeface="楷体" panose="02010609060101010101" pitchFamily="49" charset="-122"/>
                <a:ea typeface="楷体" panose="02010609060101010101" pitchFamily="49" charset="-122"/>
              </a:rPr>
              <a:t> </a:t>
            </a:r>
            <a:r>
              <a:rPr lang="zh-CN" altLang="en-US" sz="2400" b="1" dirty="0">
                <a:latin typeface="楷体" panose="02010609060101010101" pitchFamily="49" charset="-122"/>
                <a:ea typeface="楷体" panose="02010609060101010101" pitchFamily="49" charset="-122"/>
              </a:rPr>
              <a:t>与最后一个顶点</a:t>
            </a:r>
            <a:r>
              <a:rPr lang="en-US" altLang="zh-CN" sz="2400" b="1" dirty="0" err="1">
                <a:latin typeface="楷体" panose="02010609060101010101" pitchFamily="49" charset="-122"/>
                <a:ea typeface="楷体" panose="02010609060101010101" pitchFamily="49" charset="-122"/>
              </a:rPr>
              <a:t>v</a:t>
            </a:r>
            <a:r>
              <a:rPr lang="en-US" altLang="zh-CN" sz="2400" b="1" baseline="-25000" dirty="0" err="1">
                <a:latin typeface="楷体" panose="02010609060101010101" pitchFamily="49" charset="-122"/>
                <a:ea typeface="楷体" panose="02010609060101010101" pitchFamily="49" charset="-122"/>
              </a:rPr>
              <a:t>m</a:t>
            </a:r>
            <a:r>
              <a:rPr lang="en-US" altLang="zh-CN" sz="2400" b="1" dirty="0">
                <a:latin typeface="楷体" panose="02010609060101010101" pitchFamily="49" charset="-122"/>
                <a:ea typeface="楷体" panose="02010609060101010101" pitchFamily="49" charset="-122"/>
              </a:rPr>
              <a:t> </a:t>
            </a:r>
            <a:r>
              <a:rPr lang="zh-CN" altLang="en-US" sz="2400" b="1" dirty="0">
                <a:latin typeface="楷体" panose="02010609060101010101" pitchFamily="49" charset="-122"/>
                <a:ea typeface="楷体" panose="02010609060101010101" pitchFamily="49" charset="-122"/>
              </a:rPr>
              <a:t>重合，则称这样的路径为</a:t>
            </a:r>
            <a:r>
              <a:rPr lang="zh-CN" altLang="en-US" sz="2400" b="1" dirty="0">
                <a:solidFill>
                  <a:srgbClr val="FF33CC"/>
                </a:solidFill>
                <a:latin typeface="楷体" panose="02010609060101010101" pitchFamily="49" charset="-122"/>
                <a:ea typeface="楷体" panose="02010609060101010101" pitchFamily="49" charset="-122"/>
              </a:rPr>
              <a:t>回路或环</a:t>
            </a:r>
            <a:r>
              <a:rPr lang="zh-CN" altLang="en-US" sz="2400" b="1" dirty="0">
                <a:latin typeface="楷体" panose="02010609060101010101" pitchFamily="49" charset="-122"/>
                <a:ea typeface="楷体" panose="02010609060101010101" pitchFamily="49" charset="-122"/>
              </a:rPr>
              <a:t>。</a:t>
            </a:r>
            <a:endParaRPr lang="zh-CN" altLang="en-US" sz="2400" b="1" dirty="0">
              <a:solidFill>
                <a:schemeClr val="accent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096224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ou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ox(ou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8">
                                            <p:txEl>
                                              <p:pRg st="0" end="0"/>
                                            </p:txEl>
                                          </p:spTgt>
                                        </p:tgtEl>
                                        <p:attrNameLst>
                                          <p:attrName>style.visibility</p:attrName>
                                        </p:attrNameLst>
                                      </p:cBhvr>
                                      <p:to>
                                        <p:strVal val="visible"/>
                                      </p:to>
                                    </p:set>
                                    <p:anim calcmode="lin" valueType="num">
                                      <p:cBhvr additive="base">
                                        <p:cTn id="28"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8">
                                            <p:txEl>
                                              <p:pRg st="1" end="1"/>
                                            </p:txEl>
                                          </p:spTgt>
                                        </p:tgtEl>
                                        <p:attrNameLst>
                                          <p:attrName>style.visibility</p:attrName>
                                        </p:attrNameLst>
                                      </p:cBhvr>
                                      <p:to>
                                        <p:strVal val="visible"/>
                                      </p:to>
                                    </p:set>
                                    <p:anim calcmode="lin" valueType="num">
                                      <p:cBhvr additive="base">
                                        <p:cTn id="34"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additive="base">
                                        <p:cTn id="40" dur="500" fill="hold"/>
                                        <p:tgtEl>
                                          <p:spTgt spid="10"/>
                                        </p:tgtEl>
                                        <p:attrNameLst>
                                          <p:attrName>ppt_x</p:attrName>
                                        </p:attrNameLst>
                                      </p:cBhvr>
                                      <p:tavLst>
                                        <p:tav tm="0">
                                          <p:val>
                                            <p:strVal val="#ppt_x"/>
                                          </p:val>
                                        </p:tav>
                                        <p:tav tm="100000">
                                          <p:val>
                                            <p:strVal val="#ppt_x"/>
                                          </p:val>
                                        </p:tav>
                                      </p:tavLst>
                                    </p:anim>
                                    <p:anim calcmode="lin" valueType="num">
                                      <p:cBhvr additive="base">
                                        <p:cTn id="4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500" fill="hold"/>
                                        <p:tgtEl>
                                          <p:spTgt spid="11"/>
                                        </p:tgtEl>
                                        <p:attrNameLst>
                                          <p:attrName>ppt_x</p:attrName>
                                        </p:attrNameLst>
                                      </p:cBhvr>
                                      <p:tavLst>
                                        <p:tav tm="0">
                                          <p:val>
                                            <p:strVal val="#ppt_x"/>
                                          </p:val>
                                        </p:tav>
                                        <p:tav tm="100000">
                                          <p:val>
                                            <p:strVal val="#ppt_x"/>
                                          </p:val>
                                        </p:tav>
                                      </p:tavLst>
                                    </p:anim>
                                    <p:anim calcmode="lin" valueType="num">
                                      <p:cBhvr additive="base">
                                        <p:cTn id="4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9" grpId="0"/>
      <p:bldP spid="10"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76793"/>
            <a:ext cx="460146" cy="560070"/>
          </a:xfrm>
        </p:spPr>
        <p:txBody>
          <a:bodyPr/>
          <a:lstStyle/>
          <a:p>
            <a:endParaRPr lang="zh-CN" altLang="en-US" dirty="0">
              <a:latin typeface="楷体" panose="02010609060101010101" pitchFamily="49" charset="-122"/>
              <a:ea typeface="楷体" panose="02010609060101010101" pitchFamily="49" charset="-122"/>
            </a:endParaRPr>
          </a:p>
        </p:txBody>
      </p:sp>
      <p:sp>
        <p:nvSpPr>
          <p:cNvPr id="3" name="Rectangle 10"/>
          <p:cNvSpPr>
            <a:spLocks noChangeArrowheads="1"/>
          </p:cNvSpPr>
          <p:nvPr/>
        </p:nvSpPr>
        <p:spPr bwMode="auto">
          <a:xfrm>
            <a:off x="887484" y="787771"/>
            <a:ext cx="1045846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b="1" dirty="0">
                <a:latin typeface="宋体" panose="02010600030101010101" pitchFamily="2" charset="-122"/>
                <a:ea typeface="楷体" panose="02010609060101010101" pitchFamily="49" charset="-122"/>
              </a:rPr>
              <a:t>10</a:t>
            </a:r>
            <a:r>
              <a:rPr lang="zh-CN" altLang="en-US" sz="2400" b="1" dirty="0">
                <a:latin typeface="宋体" panose="02010600030101010101" pitchFamily="2" charset="-122"/>
                <a:ea typeface="楷体" panose="02010609060101010101" pitchFamily="49" charset="-122"/>
              </a:rPr>
              <a:t>、</a:t>
            </a:r>
            <a:r>
              <a:rPr lang="zh-CN" altLang="en-US" sz="2400" b="1" dirty="0">
                <a:solidFill>
                  <a:schemeClr val="accent1"/>
                </a:solidFill>
                <a:latin typeface="宋体" panose="02010600030101010101" pitchFamily="2" charset="-122"/>
                <a:ea typeface="楷体" panose="02010609060101010101" pitchFamily="49" charset="-122"/>
              </a:rPr>
              <a:t>连通图：</a:t>
            </a:r>
            <a:r>
              <a:rPr lang="zh-CN" altLang="en-US" sz="2400" b="1" dirty="0">
                <a:latin typeface="宋体" panose="02010600030101010101" pitchFamily="2" charset="-122"/>
                <a:ea typeface="楷体" panose="02010609060101010101" pitchFamily="49" charset="-122"/>
              </a:rPr>
              <a:t>在</a:t>
            </a:r>
            <a:r>
              <a:rPr lang="zh-CN" altLang="en-US" sz="2400" b="1" dirty="0">
                <a:solidFill>
                  <a:schemeClr val="hlink"/>
                </a:solidFill>
                <a:latin typeface="宋体" panose="02010600030101010101" pitchFamily="2" charset="-122"/>
                <a:ea typeface="楷体" panose="02010609060101010101" pitchFamily="49" charset="-122"/>
              </a:rPr>
              <a:t>无向</a:t>
            </a:r>
            <a:r>
              <a:rPr lang="zh-CN" altLang="en-US" sz="2400" b="1" dirty="0">
                <a:latin typeface="宋体" panose="02010600030101010101" pitchFamily="2" charset="-122"/>
                <a:ea typeface="楷体" panose="02010609060101010101" pitchFamily="49" charset="-122"/>
              </a:rPr>
              <a:t>图中</a:t>
            </a:r>
            <a:r>
              <a:rPr lang="en-US" altLang="zh-CN" sz="2400" b="1" dirty="0">
                <a:latin typeface="宋体" panose="02010600030101010101" pitchFamily="2" charset="-122"/>
                <a:ea typeface="楷体" panose="02010609060101010101" pitchFamily="49" charset="-122"/>
              </a:rPr>
              <a:t>, </a:t>
            </a:r>
            <a:r>
              <a:rPr lang="zh-CN" altLang="en-US" sz="2400" b="1" dirty="0">
                <a:latin typeface="宋体" panose="02010600030101010101" pitchFamily="2" charset="-122"/>
                <a:ea typeface="楷体" panose="02010609060101010101" pitchFamily="49" charset="-122"/>
              </a:rPr>
              <a:t>若从顶点</a:t>
            </a:r>
            <a:r>
              <a:rPr lang="en-US" altLang="zh-CN" sz="2400" b="1" i="1" dirty="0">
                <a:latin typeface="宋体" panose="02010600030101010101" pitchFamily="2" charset="-122"/>
                <a:ea typeface="楷体" panose="02010609060101010101" pitchFamily="49" charset="-122"/>
              </a:rPr>
              <a:t>v</a:t>
            </a:r>
            <a:r>
              <a:rPr lang="en-US" altLang="zh-CN" sz="2400" b="1" baseline="-25000" dirty="0">
                <a:latin typeface="宋体" panose="02010600030101010101" pitchFamily="2" charset="-122"/>
                <a:ea typeface="楷体" panose="02010609060101010101" pitchFamily="49" charset="-122"/>
              </a:rPr>
              <a:t>1</a:t>
            </a:r>
            <a:r>
              <a:rPr lang="zh-CN" altLang="en-US" sz="2400" b="1" dirty="0">
                <a:latin typeface="宋体" panose="02010600030101010101" pitchFamily="2" charset="-122"/>
                <a:ea typeface="楷体" panose="02010609060101010101" pitchFamily="49" charset="-122"/>
              </a:rPr>
              <a:t>到顶点</a:t>
            </a:r>
            <a:r>
              <a:rPr lang="en-US" altLang="zh-CN" sz="2400" b="1" i="1" dirty="0">
                <a:latin typeface="宋体" panose="02010600030101010101" pitchFamily="2" charset="-122"/>
                <a:ea typeface="楷体" panose="02010609060101010101" pitchFamily="49" charset="-122"/>
              </a:rPr>
              <a:t>v</a:t>
            </a:r>
            <a:r>
              <a:rPr lang="en-US" altLang="zh-CN" sz="2400" b="1" baseline="-25000" dirty="0">
                <a:latin typeface="宋体" panose="02010600030101010101" pitchFamily="2" charset="-122"/>
                <a:ea typeface="楷体" panose="02010609060101010101" pitchFamily="49" charset="-122"/>
              </a:rPr>
              <a:t>2</a:t>
            </a:r>
            <a:r>
              <a:rPr lang="zh-CN" altLang="en-US" sz="2400" b="1" dirty="0">
                <a:latin typeface="宋体" panose="02010600030101010101" pitchFamily="2" charset="-122"/>
                <a:ea typeface="楷体" panose="02010609060101010101" pitchFamily="49" charset="-122"/>
              </a:rPr>
              <a:t>有路径</a:t>
            </a:r>
            <a:r>
              <a:rPr lang="en-US" altLang="zh-CN" sz="2400" b="1" dirty="0">
                <a:latin typeface="宋体" panose="02010600030101010101" pitchFamily="2" charset="-122"/>
                <a:ea typeface="楷体" panose="02010609060101010101" pitchFamily="49" charset="-122"/>
              </a:rPr>
              <a:t>, </a:t>
            </a:r>
            <a:r>
              <a:rPr lang="zh-CN" altLang="en-US" sz="2400" b="1" dirty="0">
                <a:latin typeface="宋体" panose="02010600030101010101" pitchFamily="2" charset="-122"/>
                <a:ea typeface="楷体" panose="02010609060101010101" pitchFamily="49" charset="-122"/>
              </a:rPr>
              <a:t>则称顶点</a:t>
            </a:r>
            <a:r>
              <a:rPr lang="en-US" altLang="zh-CN" sz="2400" b="1" i="1" dirty="0">
                <a:latin typeface="宋体" panose="02010600030101010101" pitchFamily="2" charset="-122"/>
                <a:ea typeface="楷体" panose="02010609060101010101" pitchFamily="49" charset="-122"/>
              </a:rPr>
              <a:t>v</a:t>
            </a:r>
            <a:r>
              <a:rPr lang="en-US" altLang="zh-CN" sz="2400" b="1" baseline="-25000" dirty="0">
                <a:latin typeface="宋体" panose="02010600030101010101" pitchFamily="2" charset="-122"/>
                <a:ea typeface="楷体" panose="02010609060101010101" pitchFamily="49" charset="-122"/>
              </a:rPr>
              <a:t>1</a:t>
            </a:r>
            <a:r>
              <a:rPr lang="zh-CN" altLang="en-US" sz="2400" b="1" dirty="0">
                <a:latin typeface="宋体" panose="02010600030101010101" pitchFamily="2" charset="-122"/>
                <a:ea typeface="楷体" panose="02010609060101010101" pitchFamily="49" charset="-122"/>
              </a:rPr>
              <a:t>与</a:t>
            </a:r>
            <a:r>
              <a:rPr lang="en-US" altLang="zh-CN" sz="2400" b="1" i="1" dirty="0">
                <a:latin typeface="宋体" panose="02010600030101010101" pitchFamily="2" charset="-122"/>
                <a:ea typeface="楷体" panose="02010609060101010101" pitchFamily="49" charset="-122"/>
              </a:rPr>
              <a:t>v</a:t>
            </a:r>
            <a:r>
              <a:rPr lang="en-US" altLang="zh-CN" sz="2400" b="1" baseline="-25000" dirty="0">
                <a:latin typeface="宋体" panose="02010600030101010101" pitchFamily="2" charset="-122"/>
                <a:ea typeface="楷体" panose="02010609060101010101" pitchFamily="49" charset="-122"/>
              </a:rPr>
              <a:t>2</a:t>
            </a:r>
            <a:r>
              <a:rPr lang="zh-CN" altLang="en-US" sz="2400" b="1" dirty="0">
                <a:latin typeface="宋体" panose="02010600030101010101" pitchFamily="2" charset="-122"/>
                <a:ea typeface="楷体" panose="02010609060101010101" pitchFamily="49" charset="-122"/>
              </a:rPr>
              <a:t>是</a:t>
            </a:r>
            <a:r>
              <a:rPr lang="zh-CN" altLang="en-US" sz="2400" b="1" dirty="0">
                <a:solidFill>
                  <a:srgbClr val="009900"/>
                </a:solidFill>
                <a:latin typeface="宋体" panose="02010600030101010101" pitchFamily="2" charset="-122"/>
                <a:ea typeface="楷体" panose="02010609060101010101" pitchFamily="49" charset="-122"/>
              </a:rPr>
              <a:t>连通</a:t>
            </a:r>
            <a:r>
              <a:rPr lang="zh-CN" altLang="en-US" sz="2400" b="1" dirty="0">
                <a:latin typeface="宋体" panose="02010600030101010101" pitchFamily="2" charset="-122"/>
                <a:ea typeface="楷体" panose="02010609060101010101" pitchFamily="49" charset="-122"/>
              </a:rPr>
              <a:t>的。如果图中任意一对顶点都是连通的</a:t>
            </a:r>
            <a:r>
              <a:rPr lang="en-US" altLang="zh-CN" sz="2400" b="1" dirty="0">
                <a:latin typeface="宋体" panose="02010600030101010101" pitchFamily="2" charset="-122"/>
                <a:ea typeface="楷体" panose="02010609060101010101" pitchFamily="49" charset="-122"/>
              </a:rPr>
              <a:t>, </a:t>
            </a:r>
            <a:r>
              <a:rPr lang="zh-CN" altLang="en-US" sz="2400" b="1" dirty="0">
                <a:latin typeface="宋体" panose="02010600030101010101" pitchFamily="2" charset="-122"/>
                <a:ea typeface="楷体" panose="02010609060101010101" pitchFamily="49" charset="-122"/>
              </a:rPr>
              <a:t>则称此图是</a:t>
            </a:r>
            <a:r>
              <a:rPr lang="zh-CN" altLang="en-US" sz="2400" b="1" dirty="0">
                <a:solidFill>
                  <a:srgbClr val="FF33CC"/>
                </a:solidFill>
                <a:latin typeface="宋体" panose="02010600030101010101" pitchFamily="2" charset="-122"/>
                <a:ea typeface="楷体" panose="02010609060101010101" pitchFamily="49" charset="-122"/>
              </a:rPr>
              <a:t>连通图</a:t>
            </a:r>
            <a:r>
              <a:rPr lang="zh-CN" altLang="en-US" sz="2400" b="1" dirty="0">
                <a:latin typeface="宋体" panose="02010600030101010101" pitchFamily="2" charset="-122"/>
                <a:ea typeface="楷体" panose="02010609060101010101" pitchFamily="49" charset="-122"/>
              </a:rPr>
              <a:t>。</a:t>
            </a:r>
          </a:p>
          <a:p>
            <a:r>
              <a:rPr lang="zh-CN" altLang="en-US" sz="2400" b="1" dirty="0">
                <a:solidFill>
                  <a:srgbClr val="FF33CC"/>
                </a:solidFill>
                <a:latin typeface="宋体" panose="02010600030101010101" pitchFamily="2" charset="-122"/>
                <a:ea typeface="楷体" panose="02010609060101010101" pitchFamily="49" charset="-122"/>
              </a:rPr>
              <a:t>非连通图的极大连通子图</a:t>
            </a:r>
            <a:r>
              <a:rPr lang="zh-CN" altLang="en-US" sz="2400" b="1" dirty="0">
                <a:latin typeface="宋体" panose="02010600030101010101" pitchFamily="2" charset="-122"/>
                <a:ea typeface="楷体" panose="02010609060101010101" pitchFamily="49" charset="-122"/>
              </a:rPr>
              <a:t>叫做</a:t>
            </a:r>
            <a:r>
              <a:rPr lang="zh-CN" altLang="en-US" sz="2400" b="1" dirty="0">
                <a:solidFill>
                  <a:schemeClr val="accent1"/>
                </a:solidFill>
                <a:latin typeface="宋体" panose="02010600030101010101" pitchFamily="2" charset="-122"/>
                <a:ea typeface="楷体" panose="02010609060101010101" pitchFamily="49" charset="-122"/>
              </a:rPr>
              <a:t>连通分量</a:t>
            </a:r>
            <a:r>
              <a:rPr lang="zh-CN" altLang="en-US" sz="2400" b="1" dirty="0">
                <a:latin typeface="宋体" panose="02010600030101010101" pitchFamily="2" charset="-122"/>
                <a:ea typeface="楷体" panose="02010609060101010101" pitchFamily="49" charset="-122"/>
              </a:rPr>
              <a:t>。</a:t>
            </a:r>
          </a:p>
        </p:txBody>
      </p:sp>
      <p:sp>
        <p:nvSpPr>
          <p:cNvPr id="4" name="Rectangle 13"/>
          <p:cNvSpPr>
            <a:spLocks noChangeArrowheads="1"/>
          </p:cNvSpPr>
          <p:nvPr/>
        </p:nvSpPr>
        <p:spPr bwMode="auto">
          <a:xfrm>
            <a:off x="887484" y="2004899"/>
            <a:ext cx="1027968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2190750">
              <a:defRPr kumimoji="1" sz="2400">
                <a:solidFill>
                  <a:schemeClr val="tx1"/>
                </a:solidFill>
                <a:latin typeface="Times New Roman" panose="02020603050405020304" pitchFamily="18" charset="0"/>
                <a:ea typeface="宋体" panose="02010600030101010101" pitchFamily="2" charset="-122"/>
              </a:defRPr>
            </a:lvl2pPr>
            <a:lvl3pPr marL="2381250">
              <a:defRPr kumimoji="1" sz="2400">
                <a:solidFill>
                  <a:schemeClr val="tx1"/>
                </a:solidFill>
                <a:latin typeface="Times New Roman" panose="02020603050405020304" pitchFamily="18" charset="0"/>
                <a:ea typeface="宋体" panose="02010600030101010101" pitchFamily="2" charset="-122"/>
              </a:defRPr>
            </a:lvl3pPr>
            <a:lvl4pPr marL="2571750">
              <a:defRPr kumimoji="1" sz="2400">
                <a:solidFill>
                  <a:schemeClr val="tx1"/>
                </a:solidFill>
                <a:latin typeface="Times New Roman" panose="02020603050405020304" pitchFamily="18" charset="0"/>
                <a:ea typeface="宋体" panose="02010600030101010101" pitchFamily="2" charset="-122"/>
              </a:defRPr>
            </a:lvl4pPr>
            <a:lvl5pPr marL="2762250">
              <a:defRPr kumimoji="1" sz="2400">
                <a:solidFill>
                  <a:schemeClr val="tx1"/>
                </a:solidFill>
                <a:latin typeface="Times New Roman" panose="02020603050405020304" pitchFamily="18" charset="0"/>
                <a:ea typeface="宋体" panose="02010600030101010101" pitchFamily="2" charset="-122"/>
              </a:defRPr>
            </a:lvl5pPr>
            <a:lvl6pPr marL="321945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67665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413385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59105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b="1" dirty="0">
                <a:latin typeface="楷体" panose="02010609060101010101" pitchFamily="49" charset="-122"/>
                <a:ea typeface="楷体" panose="02010609060101010101" pitchFamily="49" charset="-122"/>
              </a:rPr>
              <a:t>11</a:t>
            </a:r>
            <a:r>
              <a:rPr lang="zh-CN" altLang="en-US" b="1" dirty="0">
                <a:latin typeface="楷体" panose="02010609060101010101" pitchFamily="49" charset="-122"/>
                <a:ea typeface="楷体" panose="02010609060101010101" pitchFamily="49" charset="-122"/>
              </a:rPr>
              <a:t>、</a:t>
            </a:r>
            <a:r>
              <a:rPr lang="zh-CN" altLang="en-US" b="1" dirty="0">
                <a:solidFill>
                  <a:schemeClr val="accent1"/>
                </a:solidFill>
                <a:latin typeface="楷体" panose="02010609060101010101" pitchFamily="49" charset="-122"/>
                <a:ea typeface="楷体" panose="02010609060101010101" pitchFamily="49" charset="-122"/>
              </a:rPr>
              <a:t>强连通图：</a:t>
            </a:r>
            <a:r>
              <a:rPr lang="zh-CN" altLang="en-US" b="1" dirty="0">
                <a:latin typeface="楷体" panose="02010609060101010101" pitchFamily="49" charset="-122"/>
                <a:ea typeface="楷体" panose="02010609060101010101" pitchFamily="49" charset="-122"/>
              </a:rPr>
              <a:t>在</a:t>
            </a:r>
            <a:r>
              <a:rPr lang="zh-CN" altLang="en-US" b="1" dirty="0">
                <a:solidFill>
                  <a:srgbClr val="FF0000"/>
                </a:solidFill>
                <a:latin typeface="楷体" panose="02010609060101010101" pitchFamily="49" charset="-122"/>
                <a:ea typeface="楷体" panose="02010609060101010101" pitchFamily="49" charset="-122"/>
              </a:rPr>
              <a:t>有向</a:t>
            </a:r>
            <a:r>
              <a:rPr lang="zh-CN" altLang="en-US" b="1" dirty="0">
                <a:latin typeface="楷体" panose="02010609060101010101" pitchFamily="49" charset="-122"/>
                <a:ea typeface="楷体" panose="02010609060101010101" pitchFamily="49" charset="-122"/>
              </a:rPr>
              <a:t>图中</a:t>
            </a:r>
            <a:r>
              <a:rPr lang="en-US" altLang="zh-CN" b="1" dirty="0">
                <a:latin typeface="楷体" panose="02010609060101010101" pitchFamily="49" charset="-122"/>
                <a:ea typeface="楷体" panose="02010609060101010101" pitchFamily="49" charset="-122"/>
              </a:rPr>
              <a:t>,</a:t>
            </a:r>
            <a:r>
              <a:rPr lang="en-US" altLang="zh-CN" b="1" dirty="0">
                <a:solidFill>
                  <a:srgbClr val="008080"/>
                </a:solidFill>
                <a:latin typeface="楷体" panose="02010609060101010101" pitchFamily="49" charset="-122"/>
                <a:ea typeface="楷体" panose="02010609060101010101" pitchFamily="49" charset="-122"/>
              </a:rPr>
              <a:t> </a:t>
            </a:r>
            <a:r>
              <a:rPr lang="zh-CN" altLang="en-US" b="1" dirty="0">
                <a:latin typeface="楷体" panose="02010609060101010101" pitchFamily="49" charset="-122"/>
                <a:ea typeface="楷体" panose="02010609060101010101" pitchFamily="49" charset="-122"/>
              </a:rPr>
              <a:t>若对于每一对顶点</a:t>
            </a:r>
            <a:r>
              <a:rPr lang="en-US" altLang="zh-CN" b="1" i="1" dirty="0">
                <a:latin typeface="楷体" panose="02010609060101010101" pitchFamily="49" charset="-122"/>
                <a:ea typeface="楷体" panose="02010609060101010101" pitchFamily="49" charset="-122"/>
              </a:rPr>
              <a:t>v</a:t>
            </a:r>
            <a:r>
              <a:rPr lang="en-US" altLang="zh-CN" b="1" baseline="-25000" dirty="0">
                <a:latin typeface="楷体" panose="02010609060101010101" pitchFamily="49" charset="-122"/>
                <a:ea typeface="楷体" panose="02010609060101010101" pitchFamily="49" charset="-122"/>
              </a:rPr>
              <a:t>i</a:t>
            </a:r>
            <a:r>
              <a:rPr lang="zh-CN" altLang="en-US" b="1" dirty="0">
                <a:latin typeface="楷体" panose="02010609060101010101" pitchFamily="49" charset="-122"/>
                <a:ea typeface="楷体" panose="02010609060101010101" pitchFamily="49" charset="-122"/>
              </a:rPr>
              <a:t>和</a:t>
            </a:r>
            <a:r>
              <a:rPr lang="en-US" altLang="zh-CN" b="1" i="1" dirty="0" err="1">
                <a:latin typeface="楷体" panose="02010609060101010101" pitchFamily="49" charset="-122"/>
                <a:ea typeface="楷体" panose="02010609060101010101" pitchFamily="49" charset="-122"/>
              </a:rPr>
              <a:t>v</a:t>
            </a:r>
            <a:r>
              <a:rPr lang="en-US" altLang="zh-CN" b="1" baseline="-25000" dirty="0" err="1">
                <a:latin typeface="楷体" panose="02010609060101010101" pitchFamily="49" charset="-122"/>
                <a:ea typeface="楷体" panose="02010609060101010101" pitchFamily="49" charset="-122"/>
              </a:rPr>
              <a:t>j</a:t>
            </a:r>
            <a:r>
              <a:rPr lang="en-US" altLang="zh-CN" b="1" dirty="0">
                <a:latin typeface="楷体" panose="02010609060101010101" pitchFamily="49" charset="-122"/>
                <a:ea typeface="楷体" panose="02010609060101010101" pitchFamily="49" charset="-122"/>
              </a:rPr>
              <a:t>, </a:t>
            </a:r>
            <a:r>
              <a:rPr lang="zh-CN" altLang="en-US" b="1" dirty="0">
                <a:latin typeface="楷体" panose="02010609060101010101" pitchFamily="49" charset="-122"/>
                <a:ea typeface="楷体" panose="02010609060101010101" pitchFamily="49" charset="-122"/>
              </a:rPr>
              <a:t>都存在一条从</a:t>
            </a:r>
            <a:r>
              <a:rPr lang="en-US" altLang="zh-CN" b="1" i="1" dirty="0">
                <a:latin typeface="楷体" panose="02010609060101010101" pitchFamily="49" charset="-122"/>
                <a:ea typeface="楷体" panose="02010609060101010101" pitchFamily="49" charset="-122"/>
              </a:rPr>
              <a:t>v</a:t>
            </a:r>
            <a:r>
              <a:rPr lang="en-US" altLang="zh-CN" b="1" baseline="-25000" dirty="0">
                <a:latin typeface="楷体" panose="02010609060101010101" pitchFamily="49" charset="-122"/>
                <a:ea typeface="楷体" panose="02010609060101010101" pitchFamily="49" charset="-122"/>
              </a:rPr>
              <a:t>i</a:t>
            </a:r>
            <a:r>
              <a:rPr lang="zh-CN" altLang="en-US" b="1" dirty="0">
                <a:latin typeface="楷体" panose="02010609060101010101" pitchFamily="49" charset="-122"/>
                <a:ea typeface="楷体" panose="02010609060101010101" pitchFamily="49" charset="-122"/>
              </a:rPr>
              <a:t>到</a:t>
            </a:r>
            <a:r>
              <a:rPr lang="en-US" altLang="zh-CN" b="1" i="1" dirty="0" err="1">
                <a:latin typeface="楷体" panose="02010609060101010101" pitchFamily="49" charset="-122"/>
                <a:ea typeface="楷体" panose="02010609060101010101" pitchFamily="49" charset="-122"/>
              </a:rPr>
              <a:t>v</a:t>
            </a:r>
            <a:r>
              <a:rPr lang="en-US" altLang="zh-CN" b="1" baseline="-25000" dirty="0" err="1">
                <a:latin typeface="楷体" panose="02010609060101010101" pitchFamily="49" charset="-122"/>
                <a:ea typeface="楷体" panose="02010609060101010101" pitchFamily="49" charset="-122"/>
              </a:rPr>
              <a:t>j</a:t>
            </a:r>
            <a:r>
              <a:rPr lang="zh-CN" altLang="en-US" b="1" dirty="0">
                <a:solidFill>
                  <a:srgbClr val="009900"/>
                </a:solidFill>
                <a:latin typeface="楷体" panose="02010609060101010101" pitchFamily="49" charset="-122"/>
                <a:ea typeface="楷体" panose="02010609060101010101" pitchFamily="49" charset="-122"/>
              </a:rPr>
              <a:t>和</a:t>
            </a:r>
            <a:r>
              <a:rPr lang="zh-CN" altLang="en-US" b="1" dirty="0">
                <a:latin typeface="楷体" panose="02010609060101010101" pitchFamily="49" charset="-122"/>
                <a:ea typeface="楷体" panose="02010609060101010101" pitchFamily="49" charset="-122"/>
              </a:rPr>
              <a:t>从</a:t>
            </a:r>
            <a:r>
              <a:rPr lang="en-US" altLang="zh-CN" b="1" i="1" dirty="0" err="1">
                <a:latin typeface="楷体" panose="02010609060101010101" pitchFamily="49" charset="-122"/>
                <a:ea typeface="楷体" panose="02010609060101010101" pitchFamily="49" charset="-122"/>
              </a:rPr>
              <a:t>v</a:t>
            </a:r>
            <a:r>
              <a:rPr lang="en-US" altLang="zh-CN" b="1" baseline="-25000" dirty="0" err="1">
                <a:latin typeface="楷体" panose="02010609060101010101" pitchFamily="49" charset="-122"/>
                <a:ea typeface="楷体" panose="02010609060101010101" pitchFamily="49" charset="-122"/>
              </a:rPr>
              <a:t>j</a:t>
            </a:r>
            <a:r>
              <a:rPr lang="zh-CN" altLang="en-US" b="1" dirty="0">
                <a:latin typeface="楷体" panose="02010609060101010101" pitchFamily="49" charset="-122"/>
                <a:ea typeface="楷体" panose="02010609060101010101" pitchFamily="49" charset="-122"/>
              </a:rPr>
              <a:t>到</a:t>
            </a:r>
            <a:r>
              <a:rPr lang="en-US" altLang="zh-CN" b="1" i="1" dirty="0">
                <a:latin typeface="楷体" panose="02010609060101010101" pitchFamily="49" charset="-122"/>
                <a:ea typeface="楷体" panose="02010609060101010101" pitchFamily="49" charset="-122"/>
              </a:rPr>
              <a:t>v</a:t>
            </a:r>
            <a:r>
              <a:rPr lang="en-US" altLang="zh-CN" b="1" baseline="-25000" dirty="0">
                <a:latin typeface="楷体" panose="02010609060101010101" pitchFamily="49" charset="-122"/>
                <a:ea typeface="楷体" panose="02010609060101010101" pitchFamily="49" charset="-122"/>
              </a:rPr>
              <a:t>i</a:t>
            </a:r>
            <a:r>
              <a:rPr lang="zh-CN" altLang="en-US" b="1" dirty="0">
                <a:latin typeface="楷体" panose="02010609060101010101" pitchFamily="49" charset="-122"/>
                <a:ea typeface="楷体" panose="02010609060101010101" pitchFamily="49" charset="-122"/>
              </a:rPr>
              <a:t>的路径</a:t>
            </a:r>
            <a:r>
              <a:rPr lang="en-US" altLang="zh-CN" b="1" dirty="0">
                <a:latin typeface="楷体" panose="02010609060101010101" pitchFamily="49" charset="-122"/>
                <a:ea typeface="楷体" panose="02010609060101010101" pitchFamily="49" charset="-122"/>
              </a:rPr>
              <a:t>, </a:t>
            </a:r>
            <a:r>
              <a:rPr lang="zh-CN" altLang="en-US" b="1" dirty="0">
                <a:latin typeface="楷体" panose="02010609060101010101" pitchFamily="49" charset="-122"/>
                <a:ea typeface="楷体" panose="02010609060101010101" pitchFamily="49" charset="-122"/>
              </a:rPr>
              <a:t>则称此图是</a:t>
            </a:r>
            <a:r>
              <a:rPr lang="zh-CN" altLang="en-US" b="1" dirty="0">
                <a:solidFill>
                  <a:srgbClr val="FF33CC"/>
                </a:solidFill>
                <a:latin typeface="楷体" panose="02010609060101010101" pitchFamily="49" charset="-122"/>
                <a:ea typeface="楷体" panose="02010609060101010101" pitchFamily="49" charset="-122"/>
              </a:rPr>
              <a:t>强连通图</a:t>
            </a:r>
            <a:r>
              <a:rPr lang="zh-CN" altLang="en-US" b="1" dirty="0">
                <a:latin typeface="楷体" panose="02010609060101010101" pitchFamily="49" charset="-122"/>
                <a:ea typeface="楷体" panose="02010609060101010101" pitchFamily="49" charset="-122"/>
              </a:rPr>
              <a:t>。</a:t>
            </a:r>
          </a:p>
          <a:p>
            <a:r>
              <a:rPr lang="zh-CN" altLang="en-US" b="1" dirty="0">
                <a:solidFill>
                  <a:srgbClr val="FF33CC"/>
                </a:solidFill>
                <a:ea typeface="楷体" panose="02010609060101010101" pitchFamily="49" charset="-122"/>
                <a:cs typeface="仿宋_GB2312"/>
              </a:rPr>
              <a:t>　　非强连通图的极大强连通子图</a:t>
            </a:r>
            <a:r>
              <a:rPr lang="zh-CN" altLang="en-US" b="1" dirty="0">
                <a:ea typeface="楷体" panose="02010609060101010101" pitchFamily="49" charset="-122"/>
                <a:cs typeface="仿宋_GB2312"/>
              </a:rPr>
              <a:t>叫做</a:t>
            </a:r>
            <a:r>
              <a:rPr lang="zh-CN" altLang="en-US" b="1" dirty="0">
                <a:solidFill>
                  <a:schemeClr val="accent1"/>
                </a:solidFill>
                <a:ea typeface="楷体" panose="02010609060101010101" pitchFamily="49" charset="-122"/>
                <a:cs typeface="仿宋_GB2312"/>
              </a:rPr>
              <a:t>强连通分量</a:t>
            </a:r>
            <a:r>
              <a:rPr lang="zh-CN" altLang="en-US" b="1" dirty="0">
                <a:ea typeface="楷体" panose="02010609060101010101" pitchFamily="49" charset="-122"/>
                <a:cs typeface="仿宋_GB2312"/>
              </a:rPr>
              <a:t>。</a:t>
            </a:r>
          </a:p>
        </p:txBody>
      </p:sp>
      <p:sp>
        <p:nvSpPr>
          <p:cNvPr id="5" name="Rectangle 51"/>
          <p:cNvSpPr>
            <a:spLocks noChangeArrowheads="1"/>
          </p:cNvSpPr>
          <p:nvPr/>
        </p:nvSpPr>
        <p:spPr bwMode="auto">
          <a:xfrm>
            <a:off x="887484" y="3147999"/>
            <a:ext cx="10458462" cy="833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r>
              <a:rPr lang="en-US" altLang="zh-CN" sz="2400" b="1" dirty="0">
                <a:effectLst>
                  <a:outerShdw blurRad="38100" dist="38100" dir="2700000" algn="tl">
                    <a:srgbClr val="000000"/>
                  </a:outerShdw>
                </a:effectLst>
                <a:latin typeface="宋体" panose="02010600030101010101" pitchFamily="2" charset="-122"/>
                <a:ea typeface="楷体" panose="02010609060101010101" pitchFamily="49" charset="-122"/>
              </a:rPr>
              <a:t>12</a:t>
            </a:r>
            <a:r>
              <a:rPr lang="zh-CN" altLang="en-US" sz="2400" b="1" dirty="0">
                <a:effectLst>
                  <a:outerShdw blurRad="38100" dist="38100" dir="2700000" algn="tl">
                    <a:srgbClr val="000000"/>
                  </a:outerShdw>
                </a:effectLst>
                <a:latin typeface="宋体" panose="02010600030101010101" pitchFamily="2" charset="-122"/>
                <a:ea typeface="楷体" panose="02010609060101010101" pitchFamily="49" charset="-122"/>
              </a:rPr>
              <a:t>、</a:t>
            </a:r>
            <a:r>
              <a:rPr lang="zh-CN" altLang="en-US" sz="2400" b="1" dirty="0">
                <a:solidFill>
                  <a:schemeClr val="accent1"/>
                </a:solidFill>
                <a:latin typeface="宋体" panose="02010600030101010101" pitchFamily="2" charset="-122"/>
                <a:ea typeface="楷体" panose="02010609060101010101" pitchFamily="49" charset="-122"/>
              </a:rPr>
              <a:t>生成树：</a:t>
            </a:r>
            <a:r>
              <a:rPr lang="zh-CN" altLang="en-US" sz="2400" b="1" dirty="0">
                <a:effectLst>
                  <a:outerShdw blurRad="38100" dist="38100" dir="2700000" algn="tl">
                    <a:srgbClr val="000000"/>
                  </a:outerShdw>
                </a:effectLst>
                <a:latin typeface="宋体" panose="02010600030101010101" pitchFamily="2" charset="-122"/>
                <a:ea typeface="楷体" panose="02010609060101010101" pitchFamily="49" charset="-122"/>
              </a:rPr>
              <a:t>是一个</a:t>
            </a:r>
            <a:r>
              <a:rPr lang="zh-CN" altLang="en-US" sz="2400" b="1" dirty="0">
                <a:solidFill>
                  <a:srgbClr val="FF0000"/>
                </a:solidFill>
                <a:effectLst>
                  <a:outerShdw blurRad="38100" dist="38100" dir="2700000" algn="tl">
                    <a:srgbClr val="000000"/>
                  </a:outerShdw>
                </a:effectLst>
                <a:latin typeface="宋体" panose="02010600030101010101" pitchFamily="2" charset="-122"/>
                <a:ea typeface="楷体" panose="02010609060101010101" pitchFamily="49" charset="-122"/>
              </a:rPr>
              <a:t>极小连通子图</a:t>
            </a:r>
            <a:r>
              <a:rPr lang="zh-CN" altLang="en-US" sz="2400" b="1" dirty="0">
                <a:effectLst>
                  <a:outerShdw blurRad="38100" dist="38100" dir="2700000" algn="tl">
                    <a:srgbClr val="000000"/>
                  </a:outerShdw>
                </a:effectLst>
                <a:latin typeface="宋体" panose="02010600030101010101" pitchFamily="2" charset="-122"/>
                <a:ea typeface="楷体" panose="02010609060101010101" pitchFamily="49" charset="-122"/>
              </a:rPr>
              <a:t>，它含有图中全部</a:t>
            </a:r>
            <a:r>
              <a:rPr lang="en-US" altLang="zh-CN" sz="2400" b="1" dirty="0">
                <a:solidFill>
                  <a:schemeClr val="hlink"/>
                </a:solidFill>
                <a:effectLst>
                  <a:outerShdw blurRad="38100" dist="38100" dir="2700000" algn="tl">
                    <a:srgbClr val="000000"/>
                  </a:outerShdw>
                </a:effectLst>
                <a:latin typeface="宋体" panose="02010600030101010101" pitchFamily="2" charset="-122"/>
                <a:ea typeface="楷体" panose="02010609060101010101" pitchFamily="49" charset="-122"/>
              </a:rPr>
              <a:t>n</a:t>
            </a:r>
            <a:r>
              <a:rPr lang="zh-CN" altLang="en-US" sz="2400" b="1" dirty="0">
                <a:effectLst>
                  <a:outerShdw blurRad="38100" dist="38100" dir="2700000" algn="tl">
                    <a:srgbClr val="000000"/>
                  </a:outerShdw>
                </a:effectLst>
                <a:latin typeface="宋体" panose="02010600030101010101" pitchFamily="2" charset="-122"/>
                <a:ea typeface="楷体" panose="02010609060101010101" pitchFamily="49" charset="-122"/>
              </a:rPr>
              <a:t>个顶点，但</a:t>
            </a:r>
          </a:p>
          <a:p>
            <a:r>
              <a:rPr lang="zh-CN" altLang="en-US" sz="2400" b="1" dirty="0">
                <a:effectLst>
                  <a:outerShdw blurRad="38100" dist="38100" dir="2700000" algn="tl">
                    <a:srgbClr val="000000"/>
                  </a:outerShdw>
                </a:effectLst>
                <a:latin typeface="宋体" panose="02010600030101010101" pitchFamily="2" charset="-122"/>
                <a:ea typeface="楷体" panose="02010609060101010101" pitchFamily="49" charset="-122"/>
              </a:rPr>
              <a:t>只有</a:t>
            </a:r>
            <a:r>
              <a:rPr lang="en-US" altLang="zh-CN" sz="2400" b="1" i="1" dirty="0">
                <a:solidFill>
                  <a:schemeClr val="hlink"/>
                </a:solidFill>
                <a:effectLst>
                  <a:outerShdw blurRad="38100" dist="38100" dir="2700000" algn="tl">
                    <a:srgbClr val="000000"/>
                  </a:outerShdw>
                </a:effectLst>
                <a:latin typeface="宋体" panose="02010600030101010101" pitchFamily="2" charset="-122"/>
                <a:ea typeface="楷体" panose="02010609060101010101" pitchFamily="49" charset="-122"/>
              </a:rPr>
              <a:t>n</a:t>
            </a:r>
            <a:r>
              <a:rPr lang="en-US" altLang="zh-CN" sz="2400" b="1" dirty="0">
                <a:solidFill>
                  <a:schemeClr val="hlink"/>
                </a:solidFill>
                <a:effectLst>
                  <a:outerShdw blurRad="38100" dist="38100" dir="2700000" algn="tl">
                    <a:srgbClr val="000000"/>
                  </a:outerShdw>
                </a:effectLst>
                <a:latin typeface="宋体" panose="02010600030101010101" pitchFamily="2" charset="-122"/>
                <a:ea typeface="楷体" panose="02010609060101010101" pitchFamily="49" charset="-122"/>
              </a:rPr>
              <a:t>-1</a:t>
            </a:r>
            <a:r>
              <a:rPr lang="zh-CN" altLang="en-US" sz="2400" b="1" dirty="0">
                <a:solidFill>
                  <a:schemeClr val="hlink"/>
                </a:solidFill>
                <a:effectLst>
                  <a:outerShdw blurRad="38100" dist="38100" dir="2700000" algn="tl">
                    <a:srgbClr val="000000"/>
                  </a:outerShdw>
                </a:effectLst>
                <a:latin typeface="宋体" panose="02010600030101010101" pitchFamily="2" charset="-122"/>
                <a:ea typeface="楷体" panose="02010609060101010101" pitchFamily="49" charset="-122"/>
              </a:rPr>
              <a:t>条边</a:t>
            </a:r>
            <a:r>
              <a:rPr lang="zh-CN" altLang="en-US" sz="2400" b="1" dirty="0">
                <a:effectLst>
                  <a:outerShdw blurRad="38100" dist="38100" dir="2700000" algn="tl">
                    <a:srgbClr val="000000"/>
                  </a:outerShdw>
                </a:effectLst>
                <a:latin typeface="宋体" panose="02010600030101010101" pitchFamily="2" charset="-122"/>
                <a:ea typeface="楷体" panose="02010609060101010101" pitchFamily="49" charset="-122"/>
              </a:rPr>
              <a:t>。</a:t>
            </a:r>
          </a:p>
        </p:txBody>
      </p:sp>
      <p:sp>
        <p:nvSpPr>
          <p:cNvPr id="6" name="Rectangle 52"/>
          <p:cNvSpPr>
            <a:spLocks noChangeArrowheads="1"/>
          </p:cNvSpPr>
          <p:nvPr/>
        </p:nvSpPr>
        <p:spPr bwMode="auto">
          <a:xfrm>
            <a:off x="887484" y="4130193"/>
            <a:ext cx="10547850" cy="1534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a:lnSpc>
                <a:spcPct val="60000"/>
              </a:lnSpc>
              <a:spcBef>
                <a:spcPct val="50000"/>
              </a:spcBef>
            </a:pPr>
            <a:r>
              <a:rPr lang="en-US" altLang="zh-CN" sz="2400" b="1" dirty="0">
                <a:latin typeface="宋体" panose="02010600030101010101" pitchFamily="2" charset="-122"/>
                <a:ea typeface="楷体" panose="02010609060101010101" pitchFamily="49" charset="-122"/>
              </a:rPr>
              <a:t>13</a:t>
            </a:r>
            <a:r>
              <a:rPr lang="zh-CN" altLang="en-US" sz="2400" b="1" dirty="0">
                <a:latin typeface="宋体" panose="02010600030101010101" pitchFamily="2" charset="-122"/>
                <a:ea typeface="楷体" panose="02010609060101010101" pitchFamily="49" charset="-122"/>
              </a:rPr>
              <a:t>、</a:t>
            </a:r>
            <a:r>
              <a:rPr lang="zh-CN" altLang="en-US" sz="2400" b="1" dirty="0">
                <a:solidFill>
                  <a:schemeClr val="accent1"/>
                </a:solidFill>
                <a:latin typeface="宋体" panose="02010600030101010101" pitchFamily="2" charset="-122"/>
                <a:ea typeface="楷体" panose="02010609060101010101" pitchFamily="49" charset="-122"/>
              </a:rPr>
              <a:t>结点的度：</a:t>
            </a:r>
            <a:r>
              <a:rPr lang="zh-CN" altLang="en-US" sz="2400" b="1" dirty="0">
                <a:latin typeface="宋体" panose="02010600030101010101" pitchFamily="2" charset="-122"/>
                <a:ea typeface="楷体" panose="02010609060101010101" pitchFamily="49" charset="-122"/>
              </a:rPr>
              <a:t>结点</a:t>
            </a:r>
            <a:r>
              <a:rPr lang="en-US" altLang="zh-CN" sz="2400" b="1" dirty="0">
                <a:latin typeface="宋体" panose="02010600030101010101" pitchFamily="2" charset="-122"/>
                <a:ea typeface="楷体" panose="02010609060101010101" pitchFamily="49" charset="-122"/>
              </a:rPr>
              <a:t>v</a:t>
            </a:r>
            <a:r>
              <a:rPr lang="zh-CN" altLang="en-US" sz="2400" b="1" dirty="0">
                <a:latin typeface="宋体" panose="02010600030101010101" pitchFamily="2" charset="-122"/>
                <a:ea typeface="楷体" panose="02010609060101010101" pitchFamily="49" charset="-122"/>
              </a:rPr>
              <a:t>的</a:t>
            </a:r>
            <a:r>
              <a:rPr lang="zh-CN" altLang="en-US" sz="2400" b="1" dirty="0">
                <a:solidFill>
                  <a:srgbClr val="FF33CC"/>
                </a:solidFill>
                <a:latin typeface="宋体" panose="02010600030101010101" pitchFamily="2" charset="-122"/>
                <a:ea typeface="楷体" panose="02010609060101010101" pitchFamily="49" charset="-122"/>
              </a:rPr>
              <a:t>度</a:t>
            </a:r>
            <a:r>
              <a:rPr lang="zh-CN" altLang="en-US" sz="2400" b="1" dirty="0">
                <a:latin typeface="宋体" panose="02010600030101010101" pitchFamily="2" charset="-122"/>
                <a:ea typeface="楷体" panose="02010609060101010101" pitchFamily="49" charset="-122"/>
              </a:rPr>
              <a:t>是与它相关联的边的条数。记作</a:t>
            </a:r>
            <a:r>
              <a:rPr lang="en-US" altLang="zh-CN" sz="2400" b="1" dirty="0">
                <a:solidFill>
                  <a:srgbClr val="009900"/>
                </a:solidFill>
                <a:latin typeface="宋体" panose="02010600030101010101" pitchFamily="2" charset="-122"/>
                <a:ea typeface="楷体" panose="02010609060101010101" pitchFamily="49" charset="-122"/>
              </a:rPr>
              <a:t>TD(v)</a:t>
            </a:r>
            <a:r>
              <a:rPr lang="zh-CN" altLang="en-US" sz="2400" b="1" dirty="0">
                <a:latin typeface="宋体" panose="02010600030101010101" pitchFamily="2" charset="-122"/>
                <a:ea typeface="楷体" panose="02010609060101010101" pitchFamily="49" charset="-122"/>
              </a:rPr>
              <a:t>。</a:t>
            </a:r>
          </a:p>
          <a:p>
            <a:pPr>
              <a:lnSpc>
                <a:spcPct val="60000"/>
              </a:lnSpc>
              <a:spcBef>
                <a:spcPct val="50000"/>
              </a:spcBef>
            </a:pPr>
            <a:r>
              <a:rPr lang="zh-CN" altLang="en-US" sz="2400" b="1" dirty="0">
                <a:latin typeface="宋体" panose="02010600030101010101" pitchFamily="2" charset="-122"/>
                <a:ea typeface="楷体" panose="02010609060101010101" pitchFamily="49" charset="-122"/>
              </a:rPr>
              <a:t>在</a:t>
            </a:r>
            <a:r>
              <a:rPr lang="zh-CN" altLang="en-US" sz="2400" b="1" dirty="0">
                <a:solidFill>
                  <a:srgbClr val="009900"/>
                </a:solidFill>
                <a:latin typeface="宋体" panose="02010600030101010101" pitchFamily="2" charset="-122"/>
                <a:ea typeface="楷体" panose="02010609060101010101" pitchFamily="49" charset="-122"/>
              </a:rPr>
              <a:t>有向图</a:t>
            </a:r>
            <a:r>
              <a:rPr lang="zh-CN" altLang="en-US" sz="2400" b="1" dirty="0">
                <a:latin typeface="宋体" panose="02010600030101010101" pitchFamily="2" charset="-122"/>
                <a:ea typeface="楷体" panose="02010609060101010101" pitchFamily="49" charset="-122"/>
              </a:rPr>
              <a:t>中</a:t>
            </a:r>
            <a:r>
              <a:rPr lang="en-US" altLang="zh-CN" sz="2400" b="1" dirty="0">
                <a:latin typeface="宋体" panose="02010600030101010101" pitchFamily="2" charset="-122"/>
                <a:ea typeface="楷体" panose="02010609060101010101" pitchFamily="49" charset="-122"/>
              </a:rPr>
              <a:t>, </a:t>
            </a:r>
            <a:r>
              <a:rPr lang="zh-CN" altLang="en-US" sz="2400" b="1" dirty="0">
                <a:latin typeface="宋体" panose="02010600030101010101" pitchFamily="2" charset="-122"/>
                <a:ea typeface="楷体" panose="02010609060101010101" pitchFamily="49" charset="-122"/>
              </a:rPr>
              <a:t>结点的</a:t>
            </a:r>
            <a:r>
              <a:rPr lang="zh-CN" altLang="en-US" sz="2400" b="1" dirty="0">
                <a:solidFill>
                  <a:srgbClr val="009900"/>
                </a:solidFill>
                <a:latin typeface="宋体" panose="02010600030101010101" pitchFamily="2" charset="-122"/>
                <a:ea typeface="楷体" panose="02010609060101010101" pitchFamily="49" charset="-122"/>
              </a:rPr>
              <a:t>度</a:t>
            </a:r>
            <a:r>
              <a:rPr lang="zh-CN" altLang="en-US" sz="2400" b="1" dirty="0">
                <a:latin typeface="宋体" panose="02010600030101010101" pitchFamily="2" charset="-122"/>
                <a:ea typeface="楷体" panose="02010609060101010101" pitchFamily="49" charset="-122"/>
              </a:rPr>
              <a:t>等于该结点的</a:t>
            </a:r>
            <a:r>
              <a:rPr lang="zh-CN" altLang="en-US" sz="2400" b="1" dirty="0">
                <a:solidFill>
                  <a:srgbClr val="FF33CC"/>
                </a:solidFill>
                <a:latin typeface="宋体" panose="02010600030101010101" pitchFamily="2" charset="-122"/>
                <a:ea typeface="楷体" panose="02010609060101010101" pitchFamily="49" charset="-122"/>
              </a:rPr>
              <a:t>入度</a:t>
            </a:r>
            <a:r>
              <a:rPr lang="zh-CN" altLang="en-US" sz="2400" b="1" dirty="0">
                <a:latin typeface="宋体" panose="02010600030101010101" pitchFamily="2" charset="-122"/>
                <a:ea typeface="楷体" panose="02010609060101010101" pitchFamily="49" charset="-122"/>
              </a:rPr>
              <a:t>与</a:t>
            </a:r>
            <a:r>
              <a:rPr lang="zh-CN" altLang="en-US" sz="2400" b="1" dirty="0">
                <a:solidFill>
                  <a:srgbClr val="FF33CC"/>
                </a:solidFill>
                <a:latin typeface="宋体" panose="02010600030101010101" pitchFamily="2" charset="-122"/>
                <a:ea typeface="楷体" panose="02010609060101010101" pitchFamily="49" charset="-122"/>
              </a:rPr>
              <a:t>出度</a:t>
            </a:r>
            <a:r>
              <a:rPr lang="zh-CN" altLang="en-US" sz="2400" b="1" dirty="0">
                <a:latin typeface="宋体" panose="02010600030101010101" pitchFamily="2" charset="-122"/>
                <a:ea typeface="楷体" panose="02010609060101010101" pitchFamily="49" charset="-122"/>
              </a:rPr>
              <a:t>之和。其中结点</a:t>
            </a:r>
          </a:p>
          <a:p>
            <a:pPr>
              <a:lnSpc>
                <a:spcPct val="60000"/>
              </a:lnSpc>
              <a:spcBef>
                <a:spcPct val="50000"/>
              </a:spcBef>
            </a:pPr>
            <a:r>
              <a:rPr lang="en-US" altLang="zh-CN" sz="2400" b="1" dirty="0">
                <a:latin typeface="宋体" panose="02010600030101010101" pitchFamily="2" charset="-122"/>
                <a:ea typeface="楷体" panose="02010609060101010101" pitchFamily="49" charset="-122"/>
              </a:rPr>
              <a:t>v </a:t>
            </a:r>
            <a:r>
              <a:rPr lang="zh-CN" altLang="en-US" sz="2400" b="1" dirty="0">
                <a:latin typeface="宋体" panose="02010600030101010101" pitchFamily="2" charset="-122"/>
                <a:ea typeface="楷体" panose="02010609060101010101" pitchFamily="49" charset="-122"/>
              </a:rPr>
              <a:t>的</a:t>
            </a:r>
            <a:r>
              <a:rPr lang="zh-CN" altLang="en-US" sz="2400" b="1" dirty="0">
                <a:solidFill>
                  <a:srgbClr val="FF33CC"/>
                </a:solidFill>
                <a:latin typeface="宋体" panose="02010600030101010101" pitchFamily="2" charset="-122"/>
                <a:ea typeface="楷体" panose="02010609060101010101" pitchFamily="49" charset="-122"/>
              </a:rPr>
              <a:t>入度</a:t>
            </a:r>
            <a:r>
              <a:rPr lang="zh-CN" altLang="en-US" sz="2400" b="1" dirty="0">
                <a:latin typeface="宋体" panose="02010600030101010101" pitchFamily="2" charset="-122"/>
                <a:ea typeface="楷体" panose="02010609060101010101" pitchFamily="49" charset="-122"/>
              </a:rPr>
              <a:t>是以 </a:t>
            </a:r>
            <a:r>
              <a:rPr lang="en-US" altLang="zh-CN" sz="2400" b="1" dirty="0">
                <a:latin typeface="宋体" panose="02010600030101010101" pitchFamily="2" charset="-122"/>
                <a:ea typeface="楷体" panose="02010609060101010101" pitchFamily="49" charset="-122"/>
              </a:rPr>
              <a:t>v </a:t>
            </a:r>
            <a:r>
              <a:rPr lang="zh-CN" altLang="en-US" sz="2400" b="1" dirty="0">
                <a:latin typeface="宋体" panose="02010600030101010101" pitchFamily="2" charset="-122"/>
                <a:ea typeface="楷体" panose="02010609060101010101" pitchFamily="49" charset="-122"/>
              </a:rPr>
              <a:t>为</a:t>
            </a:r>
            <a:r>
              <a:rPr lang="zh-CN" altLang="en-US" sz="2400" b="1" dirty="0">
                <a:solidFill>
                  <a:srgbClr val="009900"/>
                </a:solidFill>
                <a:latin typeface="宋体" panose="02010600030101010101" pitchFamily="2" charset="-122"/>
                <a:ea typeface="楷体" panose="02010609060101010101" pitchFamily="49" charset="-122"/>
              </a:rPr>
              <a:t>终点</a:t>
            </a:r>
            <a:r>
              <a:rPr lang="zh-CN" altLang="en-US" sz="2400" b="1" dirty="0">
                <a:latin typeface="宋体" panose="02010600030101010101" pitchFamily="2" charset="-122"/>
                <a:ea typeface="楷体" panose="02010609060101010101" pitchFamily="49" charset="-122"/>
              </a:rPr>
              <a:t>的有向边的条数</a:t>
            </a:r>
            <a:r>
              <a:rPr lang="en-US" altLang="zh-CN" sz="2400" b="1" dirty="0">
                <a:latin typeface="宋体" panose="02010600030101010101" pitchFamily="2" charset="-122"/>
                <a:ea typeface="楷体" panose="02010609060101010101" pitchFamily="49" charset="-122"/>
              </a:rPr>
              <a:t>, </a:t>
            </a:r>
            <a:r>
              <a:rPr lang="zh-CN" altLang="en-US" sz="2400" b="1" dirty="0">
                <a:latin typeface="宋体" panose="02010600030101010101" pitchFamily="2" charset="-122"/>
                <a:ea typeface="楷体" panose="02010609060101010101" pitchFamily="49" charset="-122"/>
              </a:rPr>
              <a:t>记作 </a:t>
            </a:r>
            <a:r>
              <a:rPr lang="en-US" altLang="zh-CN" sz="2400" b="1" dirty="0">
                <a:solidFill>
                  <a:srgbClr val="009900"/>
                </a:solidFill>
                <a:latin typeface="宋体" panose="02010600030101010101" pitchFamily="2" charset="-122"/>
                <a:ea typeface="楷体" panose="02010609060101010101" pitchFamily="49" charset="-122"/>
              </a:rPr>
              <a:t>ID(v)</a:t>
            </a:r>
            <a:r>
              <a:rPr lang="en-US" altLang="zh-CN" sz="2400" b="1" dirty="0">
                <a:latin typeface="宋体" panose="02010600030101010101" pitchFamily="2" charset="-122"/>
                <a:ea typeface="楷体" panose="02010609060101010101" pitchFamily="49" charset="-122"/>
              </a:rPr>
              <a:t>;</a:t>
            </a:r>
            <a:r>
              <a:rPr lang="zh-CN" altLang="en-US" sz="2400" b="1" dirty="0">
                <a:latin typeface="宋体" panose="02010600030101010101" pitchFamily="2" charset="-122"/>
                <a:ea typeface="楷体" panose="02010609060101010101" pitchFamily="49" charset="-122"/>
              </a:rPr>
              <a:t>结点 </a:t>
            </a:r>
            <a:r>
              <a:rPr lang="en-US" altLang="zh-CN" sz="2400" b="1" dirty="0">
                <a:latin typeface="宋体" panose="02010600030101010101" pitchFamily="2" charset="-122"/>
                <a:ea typeface="楷体" panose="02010609060101010101" pitchFamily="49" charset="-122"/>
              </a:rPr>
              <a:t>v </a:t>
            </a:r>
            <a:r>
              <a:rPr lang="zh-CN" altLang="en-US" sz="2400" b="1" dirty="0">
                <a:latin typeface="宋体" panose="02010600030101010101" pitchFamily="2" charset="-122"/>
                <a:ea typeface="楷体" panose="02010609060101010101" pitchFamily="49" charset="-122"/>
              </a:rPr>
              <a:t>的</a:t>
            </a:r>
          </a:p>
          <a:p>
            <a:pPr>
              <a:lnSpc>
                <a:spcPct val="60000"/>
              </a:lnSpc>
              <a:spcBef>
                <a:spcPct val="50000"/>
              </a:spcBef>
            </a:pPr>
            <a:r>
              <a:rPr lang="zh-CN" altLang="en-US" sz="2400" b="1" dirty="0">
                <a:solidFill>
                  <a:srgbClr val="FF33CC"/>
                </a:solidFill>
                <a:latin typeface="宋体" panose="02010600030101010101" pitchFamily="2" charset="-122"/>
                <a:ea typeface="楷体" panose="02010609060101010101" pitchFamily="49" charset="-122"/>
              </a:rPr>
              <a:t>出度</a:t>
            </a:r>
            <a:r>
              <a:rPr lang="zh-CN" altLang="en-US" sz="2400" b="1" dirty="0">
                <a:latin typeface="宋体" panose="02010600030101010101" pitchFamily="2" charset="-122"/>
                <a:ea typeface="楷体" panose="02010609060101010101" pitchFamily="49" charset="-122"/>
              </a:rPr>
              <a:t>是以 </a:t>
            </a:r>
            <a:r>
              <a:rPr lang="en-US" altLang="zh-CN" sz="2400" b="1" dirty="0">
                <a:latin typeface="宋体" panose="02010600030101010101" pitchFamily="2" charset="-122"/>
                <a:ea typeface="楷体" panose="02010609060101010101" pitchFamily="49" charset="-122"/>
              </a:rPr>
              <a:t>v </a:t>
            </a:r>
            <a:r>
              <a:rPr lang="zh-CN" altLang="en-US" sz="2400" b="1" dirty="0">
                <a:latin typeface="宋体" panose="02010600030101010101" pitchFamily="2" charset="-122"/>
                <a:ea typeface="楷体" panose="02010609060101010101" pitchFamily="49" charset="-122"/>
              </a:rPr>
              <a:t>为</a:t>
            </a:r>
            <a:r>
              <a:rPr lang="zh-CN" altLang="en-US" sz="2400" b="1" dirty="0">
                <a:solidFill>
                  <a:srgbClr val="009900"/>
                </a:solidFill>
                <a:latin typeface="宋体" panose="02010600030101010101" pitchFamily="2" charset="-122"/>
                <a:ea typeface="楷体" panose="02010609060101010101" pitchFamily="49" charset="-122"/>
              </a:rPr>
              <a:t>始点</a:t>
            </a:r>
            <a:r>
              <a:rPr lang="zh-CN" altLang="en-US" sz="2400" b="1" dirty="0">
                <a:latin typeface="宋体" panose="02010600030101010101" pitchFamily="2" charset="-122"/>
                <a:ea typeface="楷体" panose="02010609060101010101" pitchFamily="49" charset="-122"/>
              </a:rPr>
              <a:t>的有向边的条数</a:t>
            </a:r>
            <a:r>
              <a:rPr lang="en-US" altLang="zh-CN" sz="2400" b="1" dirty="0">
                <a:latin typeface="宋体" panose="02010600030101010101" pitchFamily="2" charset="-122"/>
                <a:ea typeface="楷体" panose="02010609060101010101" pitchFamily="49" charset="-122"/>
              </a:rPr>
              <a:t>, </a:t>
            </a:r>
            <a:r>
              <a:rPr lang="zh-CN" altLang="en-US" sz="2400" b="1" dirty="0">
                <a:latin typeface="宋体" panose="02010600030101010101" pitchFamily="2" charset="-122"/>
                <a:ea typeface="楷体" panose="02010609060101010101" pitchFamily="49" charset="-122"/>
              </a:rPr>
              <a:t>记作 </a:t>
            </a:r>
            <a:r>
              <a:rPr lang="en-US" altLang="zh-CN" sz="2400" b="1" dirty="0">
                <a:solidFill>
                  <a:srgbClr val="009900"/>
                </a:solidFill>
                <a:latin typeface="宋体" panose="02010600030101010101" pitchFamily="2" charset="-122"/>
                <a:ea typeface="楷体" panose="02010609060101010101" pitchFamily="49" charset="-122"/>
              </a:rPr>
              <a:t>OD(v)</a:t>
            </a:r>
            <a:r>
              <a:rPr lang="zh-CN" altLang="en-US" sz="2400" b="1" dirty="0">
                <a:latin typeface="宋体" panose="02010600030101010101" pitchFamily="2" charset="-122"/>
                <a:ea typeface="楷体" panose="02010609060101010101" pitchFamily="49" charset="-122"/>
              </a:rPr>
              <a:t>。</a:t>
            </a:r>
          </a:p>
        </p:txBody>
      </p:sp>
      <p:sp>
        <p:nvSpPr>
          <p:cNvPr id="7" name="Rectangle 53"/>
          <p:cNvSpPr>
            <a:spLocks noChangeArrowheads="1"/>
          </p:cNvSpPr>
          <p:nvPr/>
        </p:nvSpPr>
        <p:spPr bwMode="auto">
          <a:xfrm>
            <a:off x="887484" y="5669684"/>
            <a:ext cx="10359762"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r>
              <a:rPr lang="en-US" altLang="zh-CN" sz="2400" b="1" dirty="0">
                <a:ea typeface="楷体" panose="02010609060101010101" pitchFamily="49" charset="-122"/>
                <a:cs typeface="仿宋_GB2312"/>
              </a:rPr>
              <a:t>14</a:t>
            </a:r>
            <a:r>
              <a:rPr lang="zh-CN" altLang="en-US" sz="2400" b="1" dirty="0">
                <a:ea typeface="楷体" panose="02010609060101010101" pitchFamily="49" charset="-122"/>
                <a:cs typeface="仿宋_GB2312"/>
              </a:rPr>
              <a:t>、</a:t>
            </a:r>
            <a:r>
              <a:rPr lang="zh-CN" altLang="en-US" sz="2400" b="1" dirty="0">
                <a:solidFill>
                  <a:schemeClr val="accent1"/>
                </a:solidFill>
                <a:ea typeface="楷体" panose="02010609060101010101" pitchFamily="49" charset="-122"/>
                <a:cs typeface="仿宋_GB2312"/>
              </a:rPr>
              <a:t>邻接结点：</a:t>
            </a:r>
            <a:r>
              <a:rPr lang="zh-CN" altLang="en-US" sz="2400" b="1" dirty="0">
                <a:ea typeface="楷体" panose="02010609060101010101" pitchFamily="49" charset="-122"/>
                <a:cs typeface="仿宋_GB2312"/>
              </a:rPr>
              <a:t>若 </a:t>
            </a:r>
            <a:r>
              <a:rPr lang="en-US" altLang="zh-CN" sz="2400" b="1" dirty="0">
                <a:ea typeface="楷体" panose="02010609060101010101" pitchFamily="49" charset="-122"/>
                <a:cs typeface="仿宋_GB2312"/>
              </a:rPr>
              <a:t>(</a:t>
            </a:r>
            <a:r>
              <a:rPr lang="en-US" altLang="zh-CN" sz="2400" b="1" i="1" dirty="0">
                <a:ea typeface="楷体" panose="02010609060101010101" pitchFamily="49" charset="-122"/>
                <a:cs typeface="仿宋_GB2312"/>
              </a:rPr>
              <a:t>u</a:t>
            </a:r>
            <a:r>
              <a:rPr lang="en-US" altLang="zh-CN" sz="2400" b="1" dirty="0">
                <a:ea typeface="楷体" panose="02010609060101010101" pitchFamily="49" charset="-122"/>
                <a:cs typeface="仿宋_GB2312"/>
              </a:rPr>
              <a:t>, </a:t>
            </a:r>
            <a:r>
              <a:rPr lang="en-US" altLang="zh-CN" sz="2400" b="1" i="1" dirty="0">
                <a:ea typeface="楷体" panose="02010609060101010101" pitchFamily="49" charset="-122"/>
                <a:cs typeface="仿宋_GB2312"/>
              </a:rPr>
              <a:t>v</a:t>
            </a:r>
            <a:r>
              <a:rPr lang="en-US" altLang="zh-CN" sz="2400" b="1" dirty="0">
                <a:ea typeface="楷体" panose="02010609060101010101" pitchFamily="49" charset="-122"/>
                <a:cs typeface="仿宋_GB2312"/>
              </a:rPr>
              <a:t>) </a:t>
            </a:r>
            <a:r>
              <a:rPr lang="zh-CN" altLang="en-US" sz="2400" b="1" dirty="0">
                <a:ea typeface="楷体" panose="02010609060101010101" pitchFamily="49" charset="-122"/>
                <a:cs typeface="仿宋_GB2312"/>
              </a:rPr>
              <a:t>是 </a:t>
            </a:r>
            <a:r>
              <a:rPr lang="en-US" altLang="zh-CN" sz="2400" b="1" i="1" dirty="0">
                <a:ea typeface="楷体" panose="02010609060101010101" pitchFamily="49" charset="-122"/>
                <a:cs typeface="仿宋_GB2312"/>
              </a:rPr>
              <a:t>E</a:t>
            </a:r>
            <a:r>
              <a:rPr lang="en-US" altLang="zh-CN" sz="2400" b="1" dirty="0">
                <a:ea typeface="楷体" panose="02010609060101010101" pitchFamily="49" charset="-122"/>
                <a:cs typeface="仿宋_GB2312"/>
              </a:rPr>
              <a:t>(G) </a:t>
            </a:r>
            <a:r>
              <a:rPr lang="zh-CN" altLang="en-US" sz="2400" b="1" dirty="0">
                <a:ea typeface="楷体" panose="02010609060101010101" pitchFamily="49" charset="-122"/>
                <a:cs typeface="仿宋_GB2312"/>
              </a:rPr>
              <a:t>中的一条边，则称 </a:t>
            </a:r>
            <a:r>
              <a:rPr lang="en-US" altLang="zh-CN" sz="2400" b="1" i="1" dirty="0">
                <a:ea typeface="楷体" panose="02010609060101010101" pitchFamily="49" charset="-122"/>
                <a:cs typeface="仿宋_GB2312"/>
              </a:rPr>
              <a:t>u </a:t>
            </a:r>
            <a:r>
              <a:rPr lang="zh-CN" altLang="en-US" sz="2400" b="1" dirty="0">
                <a:ea typeface="楷体" panose="02010609060101010101" pitchFamily="49" charset="-122"/>
                <a:cs typeface="仿宋_GB2312"/>
              </a:rPr>
              <a:t>与 </a:t>
            </a:r>
            <a:r>
              <a:rPr lang="en-US" altLang="zh-CN" sz="2400" b="1" i="1" dirty="0">
                <a:ea typeface="楷体" panose="02010609060101010101" pitchFamily="49" charset="-122"/>
                <a:cs typeface="仿宋_GB2312"/>
              </a:rPr>
              <a:t>v </a:t>
            </a:r>
            <a:r>
              <a:rPr lang="zh-CN" altLang="en-US" sz="2400" b="1" dirty="0">
                <a:ea typeface="楷体" panose="02010609060101010101" pitchFamily="49" charset="-122"/>
                <a:cs typeface="仿宋_GB2312"/>
              </a:rPr>
              <a:t>互为</a:t>
            </a:r>
            <a:r>
              <a:rPr lang="zh-CN" altLang="en-US" sz="2400" b="1" dirty="0">
                <a:solidFill>
                  <a:srgbClr val="FF33CC"/>
                </a:solidFill>
                <a:ea typeface="楷体" panose="02010609060101010101" pitchFamily="49" charset="-122"/>
                <a:cs typeface="仿宋_GB2312"/>
              </a:rPr>
              <a:t>邻接结点。</a:t>
            </a:r>
          </a:p>
        </p:txBody>
      </p:sp>
    </p:spTree>
    <p:extLst>
      <p:ext uri="{BB962C8B-B14F-4D97-AF65-F5344CB8AC3E}">
        <p14:creationId xmlns:p14="http://schemas.microsoft.com/office/powerpoint/2010/main" val="256930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iterate type="lt">
                                    <p:tmPct val="100000"/>
                                  </p:iterate>
                                  <p:childTnLst>
                                    <p:set>
                                      <p:cBhvr>
                                        <p:cTn id="11" dur="1" fill="hold">
                                          <p:stCondLst>
                                            <p:cond delay="0"/>
                                          </p:stCondLst>
                                        </p:cTn>
                                        <p:tgtEl>
                                          <p:spTgt spid="4">
                                            <p:txEl>
                                              <p:pRg st="0" end="0"/>
                                            </p:txEl>
                                          </p:spTgt>
                                        </p:tgtEl>
                                        <p:attrNameLst>
                                          <p:attrName>style.visibility</p:attrName>
                                        </p:attrNameLst>
                                      </p:cBhvr>
                                      <p:to>
                                        <p:strVal val="visible"/>
                                      </p:to>
                                    </p:set>
                                    <p:animEffect transition="in" filter="strips(downRight)">
                                      <p:cBhvr>
                                        <p:cTn id="12" dur="75"/>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iterate type="lt">
                                    <p:tmPct val="100000"/>
                                  </p:iterate>
                                  <p:childTnLst>
                                    <p:set>
                                      <p:cBhvr>
                                        <p:cTn id="16" dur="1" fill="hold">
                                          <p:stCondLst>
                                            <p:cond delay="0"/>
                                          </p:stCondLst>
                                        </p:cTn>
                                        <p:tgtEl>
                                          <p:spTgt spid="4">
                                            <p:txEl>
                                              <p:pRg st="1" end="1"/>
                                            </p:txEl>
                                          </p:spTgt>
                                        </p:tgtEl>
                                        <p:attrNameLst>
                                          <p:attrName>style.visibility</p:attrName>
                                        </p:attrNameLst>
                                      </p:cBhvr>
                                      <p:to>
                                        <p:strVal val="visible"/>
                                      </p:to>
                                    </p:set>
                                    <p:animEffect transition="in" filter="strips(downRight)">
                                      <p:cBhvr>
                                        <p:cTn id="17" dur="75"/>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 fill="hold"/>
                                        <p:tgtEl>
                                          <p:spTgt spid="7"/>
                                        </p:tgtEl>
                                        <p:attrNameLst>
                                          <p:attrName>ppt_x</p:attrName>
                                        </p:attrNameLst>
                                      </p:cBhvr>
                                      <p:tavLst>
                                        <p:tav tm="0">
                                          <p:val>
                                            <p:strVal val="#ppt_x"/>
                                          </p:val>
                                        </p:tav>
                                        <p:tav tm="100000">
                                          <p:val>
                                            <p:strVal val="#ppt_x"/>
                                          </p:val>
                                        </p:tav>
                                      </p:tavLst>
                                    </p:anim>
                                    <p:anim calcmode="lin" valueType="num">
                                      <p:cBhvr additive="base">
                                        <p:cTn id="3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build="p" autoUpdateAnimBg="0"/>
      <p:bldP spid="5" grpId="0"/>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3354472" cy="605909"/>
          </a:xfrm>
        </p:spPr>
        <p:txBody>
          <a:bodyPr/>
          <a:lstStyle/>
          <a:p>
            <a:r>
              <a:rPr lang="zh-CN" altLang="en-US" dirty="0">
                <a:latin typeface="楷体" panose="02010609060101010101" pitchFamily="49" charset="-122"/>
                <a:ea typeface="楷体" panose="02010609060101010101" pitchFamily="49" charset="-122"/>
              </a:rPr>
              <a:t>图的分类（复习）</a:t>
            </a:r>
          </a:p>
        </p:txBody>
      </p:sp>
      <p:graphicFrame>
        <p:nvGraphicFramePr>
          <p:cNvPr id="3" name="表格 2"/>
          <p:cNvGraphicFramePr>
            <a:graphicFrameLocks noGrp="1"/>
          </p:cNvGraphicFramePr>
          <p:nvPr>
            <p:extLst>
              <p:ext uri="{D42A27DB-BD31-4B8C-83A1-F6EECF244321}">
                <p14:modId xmlns:p14="http://schemas.microsoft.com/office/powerpoint/2010/main" val="2645506455"/>
              </p:ext>
            </p:extLst>
          </p:nvPr>
        </p:nvGraphicFramePr>
        <p:xfrm>
          <a:off x="1942372" y="1557458"/>
          <a:ext cx="7488236" cy="3748086"/>
        </p:xfrm>
        <a:graphic>
          <a:graphicData uri="http://schemas.openxmlformats.org/drawingml/2006/table">
            <a:tbl>
              <a:tblPr firstRow="1" bandRow="1">
                <a:tableStyleId>{D7AC3CCA-C797-4891-BE02-D94E43425B78}</a:tableStyleId>
              </a:tblPr>
              <a:tblGrid>
                <a:gridCol w="3744118">
                  <a:extLst>
                    <a:ext uri="{9D8B030D-6E8A-4147-A177-3AD203B41FA5}">
                      <a16:colId xmlns:a16="http://schemas.microsoft.com/office/drawing/2014/main" val="20000"/>
                    </a:ext>
                  </a:extLst>
                </a:gridCol>
                <a:gridCol w="1872059">
                  <a:extLst>
                    <a:ext uri="{9D8B030D-6E8A-4147-A177-3AD203B41FA5}">
                      <a16:colId xmlns:a16="http://schemas.microsoft.com/office/drawing/2014/main" val="20001"/>
                    </a:ext>
                  </a:extLst>
                </a:gridCol>
                <a:gridCol w="1872059">
                  <a:extLst>
                    <a:ext uri="{9D8B030D-6E8A-4147-A177-3AD203B41FA5}">
                      <a16:colId xmlns:a16="http://schemas.microsoft.com/office/drawing/2014/main" val="20002"/>
                    </a:ext>
                  </a:extLst>
                </a:gridCol>
              </a:tblGrid>
              <a:tr h="662671">
                <a:tc>
                  <a:txBody>
                    <a:bodyPr/>
                    <a:lstStyle/>
                    <a:p>
                      <a:pPr algn="ctr"/>
                      <a:r>
                        <a:rPr lang="zh-CN" altLang="en-US" sz="3200" b="1" i="0" dirty="0">
                          <a:solidFill>
                            <a:srgbClr val="C60C19"/>
                          </a:solidFill>
                          <a:latin typeface="楷体" panose="02010609060101010101" pitchFamily="49" charset="-122"/>
                          <a:ea typeface="楷体" panose="02010609060101010101" pitchFamily="49" charset="-122"/>
                        </a:rPr>
                        <a:t>无向图</a:t>
                      </a:r>
                      <a:endParaRPr lang="zh-CN" altLang="en-US" sz="3200" b="1" i="0" dirty="0">
                        <a:latin typeface="楷体" panose="02010609060101010101" pitchFamily="49" charset="-122"/>
                        <a:ea typeface="楷体" panose="02010609060101010101" pitchFamily="49" charset="-122"/>
                      </a:endParaRPr>
                    </a:p>
                  </a:txBody>
                  <a:tcPr marL="91433" marR="91433" marT="45733" marB="45733">
                    <a:solidFill>
                      <a:schemeClr val="bg1"/>
                    </a:solidFill>
                  </a:tcPr>
                </a:tc>
                <a:tc gridSpan="2">
                  <a:txBody>
                    <a:bodyPr/>
                    <a:lstStyle/>
                    <a:p>
                      <a:pPr algn="ctr"/>
                      <a:r>
                        <a:rPr lang="zh-CN" altLang="en-US" sz="3200" b="1" i="0" dirty="0">
                          <a:solidFill>
                            <a:schemeClr val="tx1"/>
                          </a:solidFill>
                          <a:latin typeface="楷体" panose="02010609060101010101" pitchFamily="49" charset="-122"/>
                          <a:ea typeface="楷体" panose="02010609060101010101" pitchFamily="49" charset="-122"/>
                        </a:rPr>
                        <a:t>有向图</a:t>
                      </a:r>
                    </a:p>
                  </a:txBody>
                  <a:tcPr marL="91433" marR="91433" marT="45733" marB="45733">
                    <a:solidFill>
                      <a:schemeClr val="bg1"/>
                    </a:solidFill>
                  </a:tcPr>
                </a:tc>
                <a:tc hMerge="1">
                  <a:txBody>
                    <a:bodyPr/>
                    <a:lstStyle/>
                    <a:p>
                      <a:endParaRPr lang="zh-CN" altLang="en-US"/>
                    </a:p>
                  </a:txBody>
                  <a:tcPr/>
                </a:tc>
                <a:extLst>
                  <a:ext uri="{0D108BD9-81ED-4DB2-BD59-A6C34878D82A}">
                    <a16:rowId xmlns:a16="http://schemas.microsoft.com/office/drawing/2014/main" val="10000"/>
                  </a:ext>
                </a:extLst>
              </a:tr>
              <a:tr h="548701">
                <a:tc rowSpan="2">
                  <a:txBody>
                    <a:bodyPr/>
                    <a:lstStyle/>
                    <a:p>
                      <a:pPr algn="ctr"/>
                      <a:r>
                        <a:rPr lang="zh-CN" altLang="en-US" sz="3000" b="1" i="0" dirty="0">
                          <a:solidFill>
                            <a:srgbClr val="FF0000"/>
                          </a:solidFill>
                          <a:latin typeface="楷体" panose="02010609060101010101" pitchFamily="49" charset="-122"/>
                          <a:ea typeface="楷体" panose="02010609060101010101" pitchFamily="49" charset="-122"/>
                        </a:rPr>
                        <a:t>边</a:t>
                      </a:r>
                    </a:p>
                  </a:txBody>
                  <a:tcPr marL="91433" marR="91433" marT="45733" marB="45733" anchor="ctr">
                    <a:solidFill>
                      <a:schemeClr val="bg1"/>
                    </a:solidFill>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3000" b="1" i="0" dirty="0">
                          <a:latin typeface="楷体" panose="02010609060101010101" pitchFamily="49" charset="-122"/>
                          <a:ea typeface="楷体" panose="02010609060101010101" pitchFamily="49" charset="-122"/>
                        </a:rPr>
                        <a:t>弧</a:t>
                      </a:r>
                    </a:p>
                  </a:txBody>
                  <a:tcPr marL="91433" marR="91433" marT="45733" marB="45733">
                    <a:solidFill>
                      <a:schemeClr val="bg1"/>
                    </a:solidFill>
                  </a:tcPr>
                </a:tc>
                <a:tc hMerge="1">
                  <a:txBody>
                    <a:bodyPr/>
                    <a:lstStyle/>
                    <a:p>
                      <a:endParaRPr lang="zh-CN" altLang="en-US"/>
                    </a:p>
                  </a:txBody>
                  <a:tcPr/>
                </a:tc>
                <a:extLst>
                  <a:ext uri="{0D108BD9-81ED-4DB2-BD59-A6C34878D82A}">
                    <a16:rowId xmlns:a16="http://schemas.microsoft.com/office/drawing/2014/main" val="10001"/>
                  </a:ext>
                </a:extLst>
              </a:tr>
              <a:tr h="548701">
                <a:tc vMerge="1">
                  <a:txBody>
                    <a:bodyPr/>
                    <a:lstStyle/>
                    <a:p>
                      <a:endParaRPr lang="zh-CN"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3000" b="1" i="0" dirty="0">
                          <a:latin typeface="楷体" panose="02010609060101010101" pitchFamily="49" charset="-122"/>
                          <a:ea typeface="楷体" panose="02010609060101010101" pitchFamily="49" charset="-122"/>
                        </a:rPr>
                        <a:t>弧头</a:t>
                      </a:r>
                    </a:p>
                  </a:txBody>
                  <a:tcPr marL="91433" marR="91433" marT="45733" marB="45733">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3000" b="1" i="0" dirty="0">
                          <a:latin typeface="楷体" panose="02010609060101010101" pitchFamily="49" charset="-122"/>
                          <a:ea typeface="楷体" panose="02010609060101010101" pitchFamily="49" charset="-122"/>
                        </a:rPr>
                        <a:t>弧尾</a:t>
                      </a:r>
                    </a:p>
                  </a:txBody>
                  <a:tcPr marL="91433" marR="91433" marT="45733" marB="45733">
                    <a:solidFill>
                      <a:schemeClr val="bg1"/>
                    </a:solidFill>
                  </a:tcPr>
                </a:tc>
                <a:extLst>
                  <a:ext uri="{0D108BD9-81ED-4DB2-BD59-A6C34878D82A}">
                    <a16:rowId xmlns:a16="http://schemas.microsoft.com/office/drawing/2014/main" val="10002"/>
                  </a:ext>
                </a:extLst>
              </a:tr>
              <a:tr h="662671">
                <a:tc>
                  <a:txBody>
                    <a:bodyPr/>
                    <a:lstStyle/>
                    <a:p>
                      <a:pPr algn="ctr"/>
                      <a:r>
                        <a:rPr lang="zh-CN" altLang="en-US" sz="3000" b="1" i="0" dirty="0">
                          <a:solidFill>
                            <a:srgbClr val="FF0000"/>
                          </a:solidFill>
                          <a:latin typeface="楷体" panose="02010609060101010101" pitchFamily="49" charset="-122"/>
                          <a:ea typeface="楷体" panose="02010609060101010101" pitchFamily="49" charset="-122"/>
                        </a:rPr>
                        <a:t>相邻的</a:t>
                      </a:r>
                    </a:p>
                  </a:txBody>
                  <a:tcPr marL="91433" marR="91433" marT="45733" marB="45733">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3000" b="1" i="0" dirty="0">
                          <a:latin typeface="楷体" panose="02010609060101010101" pitchFamily="49" charset="-122"/>
                          <a:ea typeface="楷体" panose="02010609060101010101" pitchFamily="49" charset="-122"/>
                        </a:rPr>
                        <a:t>邻接到</a:t>
                      </a:r>
                    </a:p>
                  </a:txBody>
                  <a:tcPr marL="91433" marR="91433" marT="45733" marB="45733">
                    <a:solidFill>
                      <a:schemeClr val="bg1"/>
                    </a:solidFill>
                  </a:tcPr>
                </a:tc>
                <a:tc>
                  <a:txBody>
                    <a:bodyPr/>
                    <a:lstStyle/>
                    <a:p>
                      <a:pPr algn="ctr"/>
                      <a:r>
                        <a:rPr lang="zh-CN" altLang="en-US" sz="3000" b="1" i="0" dirty="0">
                          <a:latin typeface="楷体" panose="02010609060101010101" pitchFamily="49" charset="-122"/>
                          <a:ea typeface="楷体" panose="02010609060101010101" pitchFamily="49" charset="-122"/>
                        </a:rPr>
                        <a:t>邻接自</a:t>
                      </a:r>
                    </a:p>
                  </a:txBody>
                  <a:tcPr marL="91433" marR="91433" marT="45733" marB="45733">
                    <a:solidFill>
                      <a:schemeClr val="bg1"/>
                    </a:solidFill>
                  </a:tcPr>
                </a:tc>
                <a:extLst>
                  <a:ext uri="{0D108BD9-81ED-4DB2-BD59-A6C34878D82A}">
                    <a16:rowId xmlns:a16="http://schemas.microsoft.com/office/drawing/2014/main" val="10003"/>
                  </a:ext>
                </a:extLst>
              </a:tr>
              <a:tr h="662671">
                <a:tc>
                  <a:txBody>
                    <a:bodyPr/>
                    <a:lstStyle/>
                    <a:p>
                      <a:pPr algn="ctr"/>
                      <a:r>
                        <a:rPr lang="zh-CN" altLang="en-US" sz="3000" b="1" i="0" dirty="0">
                          <a:solidFill>
                            <a:srgbClr val="FF0000"/>
                          </a:solidFill>
                          <a:latin typeface="楷体" panose="02010609060101010101" pitchFamily="49" charset="-122"/>
                          <a:ea typeface="楷体" panose="02010609060101010101" pitchFamily="49" charset="-122"/>
                        </a:rPr>
                        <a:t>结点的度</a:t>
                      </a:r>
                    </a:p>
                  </a:txBody>
                  <a:tcPr marL="91433" marR="91433" marT="45733" marB="45733">
                    <a:solidFill>
                      <a:schemeClr val="bg1"/>
                    </a:solidFill>
                  </a:tcPr>
                </a:tc>
                <a:tc gridSpan="2">
                  <a:txBody>
                    <a:bodyPr/>
                    <a:lstStyle/>
                    <a:p>
                      <a:pPr algn="ctr"/>
                      <a:r>
                        <a:rPr lang="zh-CN" altLang="en-US" sz="3000" b="1" i="0" dirty="0">
                          <a:latin typeface="楷体" panose="02010609060101010101" pitchFamily="49" charset="-122"/>
                          <a:ea typeface="楷体" panose="02010609060101010101" pitchFamily="49" charset="-122"/>
                        </a:rPr>
                        <a:t>结点的出度、入度</a:t>
                      </a:r>
                    </a:p>
                  </a:txBody>
                  <a:tcPr marL="91433" marR="91433" marT="45733" marB="45733">
                    <a:solidFill>
                      <a:schemeClr val="bg1"/>
                    </a:solidFill>
                  </a:tcPr>
                </a:tc>
                <a:tc hMerge="1">
                  <a:txBody>
                    <a:bodyPr/>
                    <a:lstStyle/>
                    <a:p>
                      <a:pPr algn="ctr"/>
                      <a:endParaRPr lang="zh-CN" altLang="en-US" sz="3000" b="0" dirty="0">
                        <a:latin typeface="黑体" pitchFamily="2" charset="-122"/>
                        <a:ea typeface="黑体" pitchFamily="2" charset="-122"/>
                      </a:endParaRPr>
                    </a:p>
                  </a:txBody>
                  <a:tcPr marL="91433" marR="91433" marT="45730" marB="45730"/>
                </a:tc>
                <a:extLst>
                  <a:ext uri="{0D108BD9-81ED-4DB2-BD59-A6C34878D82A}">
                    <a16:rowId xmlns:a16="http://schemas.microsoft.com/office/drawing/2014/main" val="10004"/>
                  </a:ext>
                </a:extLst>
              </a:tr>
              <a:tr h="662671">
                <a:tc>
                  <a:txBody>
                    <a:bodyPr/>
                    <a:lstStyle/>
                    <a:p>
                      <a:pPr algn="ctr"/>
                      <a:r>
                        <a:rPr lang="zh-CN" altLang="en-US" sz="3000" b="1" i="0" dirty="0">
                          <a:solidFill>
                            <a:srgbClr val="FF0000"/>
                          </a:solidFill>
                          <a:latin typeface="楷体" panose="02010609060101010101" pitchFamily="49" charset="-122"/>
                          <a:ea typeface="楷体" panose="02010609060101010101" pitchFamily="49" charset="-122"/>
                        </a:rPr>
                        <a:t>连通图</a:t>
                      </a:r>
                    </a:p>
                  </a:txBody>
                  <a:tcPr marL="91433" marR="91433" marT="45733" marB="45733">
                    <a:solidFill>
                      <a:schemeClr val="bg1"/>
                    </a:solidFill>
                  </a:tcPr>
                </a:tc>
                <a:tc gridSpan="2">
                  <a:txBody>
                    <a:bodyPr/>
                    <a:lstStyle/>
                    <a:p>
                      <a:pPr algn="ctr"/>
                      <a:r>
                        <a:rPr lang="zh-CN" altLang="en-US" sz="3000" b="1" i="0" dirty="0">
                          <a:latin typeface="楷体" panose="02010609060101010101" pitchFamily="49" charset="-122"/>
                          <a:ea typeface="楷体" panose="02010609060101010101" pitchFamily="49" charset="-122"/>
                        </a:rPr>
                        <a:t>强连通图、弱连通图</a:t>
                      </a:r>
                    </a:p>
                  </a:txBody>
                  <a:tcPr marL="91433" marR="91433" marT="45733" marB="45733">
                    <a:solidFill>
                      <a:schemeClr val="bg1"/>
                    </a:solidFill>
                  </a:tcPr>
                </a:tc>
                <a:tc hMerge="1">
                  <a:txBody>
                    <a:bodyPr/>
                    <a:lstStyle/>
                    <a:p>
                      <a:endParaRPr lang="zh-CN" altLang="en-US"/>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809931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3354472" cy="605909"/>
          </a:xfrm>
        </p:spPr>
        <p:txBody>
          <a:bodyPr/>
          <a:lstStyle/>
          <a:p>
            <a:r>
              <a:rPr lang="zh-CN" altLang="en-US" dirty="0">
                <a:latin typeface="楷体" panose="02010609060101010101" pitchFamily="49" charset="-122"/>
                <a:ea typeface="楷体" panose="02010609060101010101" pitchFamily="49" charset="-122"/>
              </a:rPr>
              <a:t>例</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认识图的类型</a:t>
            </a:r>
            <a:r>
              <a:rPr lang="en-US" altLang="zh-CN" dirty="0">
                <a:latin typeface="楷体" panose="02010609060101010101" pitchFamily="49" charset="-122"/>
                <a:ea typeface="楷体" panose="02010609060101010101" pitchFamily="49" charset="-122"/>
              </a:rPr>
              <a:t>)</a:t>
            </a:r>
            <a:endParaRPr lang="zh-CN" altLang="en-US" dirty="0">
              <a:latin typeface="楷体" panose="02010609060101010101" pitchFamily="49" charset="-122"/>
              <a:ea typeface="楷体" panose="02010609060101010101" pitchFamily="49" charset="-122"/>
            </a:endParaRPr>
          </a:p>
        </p:txBody>
      </p:sp>
      <p:sp>
        <p:nvSpPr>
          <p:cNvPr id="3" name="Rectangle 3"/>
          <p:cNvSpPr txBox="1">
            <a:spLocks noChangeArrowheads="1"/>
          </p:cNvSpPr>
          <p:nvPr/>
        </p:nvSpPr>
        <p:spPr bwMode="auto">
          <a:xfrm>
            <a:off x="1903724" y="1011429"/>
            <a:ext cx="8064500"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just" rtl="0" fontAlgn="base">
              <a:lnSpc>
                <a:spcPct val="120000"/>
              </a:lnSpc>
              <a:spcBef>
                <a:spcPct val="20000"/>
              </a:spcBef>
              <a:spcAft>
                <a:spcPct val="0"/>
              </a:spcAft>
              <a:buClr>
                <a:srgbClr val="FF3300"/>
              </a:buClr>
              <a:buFont typeface="Wingdings" panose="05000000000000000000" pitchFamily="2" charset="2"/>
              <a:defRPr sz="2800" b="1" kern="1200">
                <a:solidFill>
                  <a:srgbClr val="000000"/>
                </a:solidFill>
                <a:latin typeface="+mn-lt"/>
                <a:ea typeface="+mn-ea"/>
                <a:cs typeface="+mn-cs"/>
              </a:defRPr>
            </a:lvl1pPr>
            <a:lvl2pPr marL="742950" indent="-285750" algn="just" rtl="0" fontAlgn="base">
              <a:lnSpc>
                <a:spcPct val="120000"/>
              </a:lnSpc>
              <a:spcBef>
                <a:spcPct val="20000"/>
              </a:spcBef>
              <a:spcAft>
                <a:spcPct val="0"/>
              </a:spcAft>
              <a:buClr>
                <a:srgbClr val="FF3300"/>
              </a:buClr>
              <a:buFont typeface="Wingdings" panose="05000000000000000000" pitchFamily="2" charset="2"/>
              <a:defRPr sz="2800" b="1" kern="1200">
                <a:solidFill>
                  <a:srgbClr val="000000"/>
                </a:solidFill>
                <a:latin typeface="+mn-lt"/>
                <a:ea typeface="+mn-ea"/>
                <a:cs typeface="+mn-cs"/>
              </a:defRPr>
            </a:lvl2pPr>
            <a:lvl3pPr marL="1143000" indent="-228600" algn="just" rtl="0" fontAlgn="base">
              <a:lnSpc>
                <a:spcPct val="120000"/>
              </a:lnSpc>
              <a:spcBef>
                <a:spcPct val="20000"/>
              </a:spcBef>
              <a:spcAft>
                <a:spcPct val="0"/>
              </a:spcAft>
              <a:buClr>
                <a:srgbClr val="FF3300"/>
              </a:buClr>
              <a:buFont typeface="Wingdings" panose="05000000000000000000" pitchFamily="2" charset="2"/>
              <a:defRPr sz="2800" b="1" kern="1200">
                <a:solidFill>
                  <a:srgbClr val="000000"/>
                </a:solidFill>
                <a:latin typeface="+mn-lt"/>
                <a:ea typeface="+mn-ea"/>
                <a:cs typeface="+mn-cs"/>
              </a:defRPr>
            </a:lvl3pPr>
            <a:lvl4pPr marL="1600200" indent="-228600" algn="just" rtl="0" fontAlgn="base">
              <a:lnSpc>
                <a:spcPct val="120000"/>
              </a:lnSpc>
              <a:spcBef>
                <a:spcPct val="20000"/>
              </a:spcBef>
              <a:spcAft>
                <a:spcPct val="0"/>
              </a:spcAft>
              <a:buClr>
                <a:srgbClr val="FF3300"/>
              </a:buClr>
              <a:defRPr sz="2800" b="1" kern="1200">
                <a:solidFill>
                  <a:srgbClr val="000000"/>
                </a:solidFill>
                <a:latin typeface="+mn-lt"/>
                <a:ea typeface="+mn-ea"/>
                <a:cs typeface="+mn-cs"/>
              </a:defRPr>
            </a:lvl4pPr>
            <a:lvl5pPr marL="2057400" indent="-228600" algn="just" rtl="0" fontAlgn="base">
              <a:lnSpc>
                <a:spcPct val="120000"/>
              </a:lnSpc>
              <a:spcBef>
                <a:spcPct val="20000"/>
              </a:spcBef>
              <a:spcAft>
                <a:spcPct val="0"/>
              </a:spcAft>
              <a:buClr>
                <a:srgbClr val="FF3300"/>
              </a:buClr>
              <a:defRPr sz="2800" b="1"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defRPr/>
            </a:pPr>
            <a:r>
              <a:rPr kumimoji="0" lang="zh-CN" altLang="en-US"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试判断下图所示的三个图是无向图、有向图，还是混合图？</a:t>
            </a:r>
          </a:p>
        </p:txBody>
      </p:sp>
      <p:grpSp>
        <p:nvGrpSpPr>
          <p:cNvPr id="4" name="Group 72"/>
          <p:cNvGrpSpPr>
            <a:grpSpLocks/>
          </p:cNvGrpSpPr>
          <p:nvPr/>
        </p:nvGrpSpPr>
        <p:grpSpPr bwMode="auto">
          <a:xfrm>
            <a:off x="2048186" y="2306829"/>
            <a:ext cx="2090738" cy="2763837"/>
            <a:chOff x="793" y="1825"/>
            <a:chExt cx="1317" cy="1741"/>
          </a:xfrm>
        </p:grpSpPr>
        <p:sp>
          <p:nvSpPr>
            <p:cNvPr id="5" name="Oval 38"/>
            <p:cNvSpPr>
              <a:spLocks noChangeArrowheads="1"/>
            </p:cNvSpPr>
            <p:nvPr/>
          </p:nvSpPr>
          <p:spPr bwMode="auto">
            <a:xfrm>
              <a:off x="1276" y="1825"/>
              <a:ext cx="339" cy="342"/>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bIns="0">
              <a:spAutoFit/>
            </a:bodyPr>
            <a:lstStyle/>
            <a:p>
              <a:pPr fontAlgn="base">
                <a:spcBef>
                  <a:spcPct val="0"/>
                </a:spcBef>
                <a:spcAft>
                  <a:spcPct val="0"/>
                </a:spcAft>
              </a:pPr>
              <a:endParaRPr lang="zh-CN" altLang="en-US" sz="3200">
                <a:solidFill>
                  <a:srgbClr val="FF0000"/>
                </a:solidFill>
                <a:latin typeface="黑体" panose="02010609060101010101" pitchFamily="49" charset="-122"/>
                <a:ea typeface="黑体" panose="02010609060101010101" pitchFamily="49" charset="-122"/>
              </a:endParaRPr>
            </a:p>
          </p:txBody>
        </p:sp>
        <p:sp>
          <p:nvSpPr>
            <p:cNvPr id="6" name="Text Box 40"/>
            <p:cNvSpPr txBox="1">
              <a:spLocks noChangeArrowheads="1"/>
            </p:cNvSpPr>
            <p:nvPr/>
          </p:nvSpPr>
          <p:spPr bwMode="auto">
            <a:xfrm>
              <a:off x="1301" y="1842"/>
              <a:ext cx="273"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p>
              <a:pPr algn="ctr" fontAlgn="base">
                <a:spcBef>
                  <a:spcPct val="0"/>
                </a:spcBef>
                <a:spcAft>
                  <a:spcPct val="0"/>
                </a:spcAft>
              </a:pPr>
              <a:r>
                <a:rPr lang="en-US" altLang="zh-CN" sz="2400" b="1">
                  <a:solidFill>
                    <a:srgbClr val="FF0000"/>
                  </a:solidFill>
                  <a:latin typeface="黑体" panose="02010609060101010101" pitchFamily="49" charset="-122"/>
                  <a:ea typeface="黑体" panose="02010609060101010101" pitchFamily="49" charset="-122"/>
                </a:rPr>
                <a:t>v</a:t>
              </a:r>
              <a:r>
                <a:rPr lang="en-US" altLang="zh-CN" sz="2400" b="1" baseline="-25000">
                  <a:solidFill>
                    <a:srgbClr val="FF0000"/>
                  </a:solidFill>
                  <a:latin typeface="黑体" panose="02010609060101010101" pitchFamily="49" charset="-122"/>
                  <a:ea typeface="黑体" panose="02010609060101010101" pitchFamily="49" charset="-122"/>
                </a:rPr>
                <a:t>3</a:t>
              </a:r>
              <a:endParaRPr lang="en-US" altLang="zh-CN" sz="2400">
                <a:solidFill>
                  <a:srgbClr val="FF0000"/>
                </a:solidFill>
                <a:latin typeface="黑体" panose="02010609060101010101" pitchFamily="49" charset="-122"/>
                <a:ea typeface="黑体" panose="02010609060101010101" pitchFamily="49" charset="-122"/>
              </a:endParaRPr>
            </a:p>
          </p:txBody>
        </p:sp>
        <p:sp>
          <p:nvSpPr>
            <p:cNvPr id="7" name="Line 43"/>
            <p:cNvSpPr>
              <a:spLocks noChangeShapeType="1"/>
            </p:cNvSpPr>
            <p:nvPr/>
          </p:nvSpPr>
          <p:spPr bwMode="auto">
            <a:xfrm>
              <a:off x="1003" y="3101"/>
              <a:ext cx="885"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bIns="0">
              <a:spAutoFit/>
            </a:bodyPr>
            <a:lstStyle/>
            <a:p>
              <a:pPr fontAlgn="base">
                <a:spcBef>
                  <a:spcPct val="0"/>
                </a:spcBef>
                <a:spcAft>
                  <a:spcPct val="0"/>
                </a:spcAft>
              </a:pPr>
              <a:endParaRPr lang="zh-CN" altLang="en-US" sz="3200">
                <a:solidFill>
                  <a:srgbClr val="FF0000"/>
                </a:solidFill>
                <a:latin typeface="黑体" panose="02010609060101010101" pitchFamily="49" charset="-122"/>
                <a:ea typeface="黑体" panose="02010609060101010101" pitchFamily="49" charset="-122"/>
              </a:endParaRPr>
            </a:p>
          </p:txBody>
        </p:sp>
        <p:sp>
          <p:nvSpPr>
            <p:cNvPr id="8" name="Line 44"/>
            <p:cNvSpPr>
              <a:spLocks noChangeShapeType="1"/>
            </p:cNvSpPr>
            <p:nvPr/>
          </p:nvSpPr>
          <p:spPr bwMode="auto">
            <a:xfrm>
              <a:off x="1457" y="2155"/>
              <a:ext cx="477" cy="951"/>
            </a:xfrm>
            <a:prstGeom prst="line">
              <a:avLst/>
            </a:prstGeom>
            <a:noFill/>
            <a:ln w="25400">
              <a:solidFill>
                <a:srgbClr val="000000"/>
              </a:solidFill>
              <a:round/>
              <a:headEnd type="none" w="sm" len="med"/>
              <a:tailEnd/>
            </a:ln>
            <a:extLst>
              <a:ext uri="{909E8E84-426E-40DD-AFC4-6F175D3DCCD1}">
                <a14:hiddenFill xmlns:a14="http://schemas.microsoft.com/office/drawing/2010/main">
                  <a:noFill/>
                </a14:hiddenFill>
              </a:ext>
            </a:extLst>
          </p:spPr>
          <p:txBody>
            <a:bodyPr lIns="0" tIns="0" bIns="0">
              <a:spAutoFit/>
            </a:bodyPr>
            <a:lstStyle/>
            <a:p>
              <a:pPr fontAlgn="base">
                <a:spcBef>
                  <a:spcPct val="0"/>
                </a:spcBef>
                <a:spcAft>
                  <a:spcPct val="0"/>
                </a:spcAft>
              </a:pPr>
              <a:endParaRPr lang="zh-CN" altLang="en-US" sz="3200">
                <a:solidFill>
                  <a:srgbClr val="FF0000"/>
                </a:solidFill>
                <a:latin typeface="黑体" panose="02010609060101010101" pitchFamily="49" charset="-122"/>
                <a:ea typeface="黑体" panose="02010609060101010101" pitchFamily="49" charset="-122"/>
              </a:endParaRPr>
            </a:p>
          </p:txBody>
        </p:sp>
        <p:sp>
          <p:nvSpPr>
            <p:cNvPr id="9" name="Line 45"/>
            <p:cNvSpPr>
              <a:spLocks noChangeShapeType="1"/>
            </p:cNvSpPr>
            <p:nvPr/>
          </p:nvSpPr>
          <p:spPr bwMode="auto">
            <a:xfrm flipH="1">
              <a:off x="957" y="2155"/>
              <a:ext cx="477" cy="951"/>
            </a:xfrm>
            <a:prstGeom prst="line">
              <a:avLst/>
            </a:prstGeom>
            <a:noFill/>
            <a:ln w="25400">
              <a:solidFill>
                <a:srgbClr val="000000"/>
              </a:solidFill>
              <a:round/>
              <a:headEnd type="none" w="sm" len="med"/>
              <a:tailEnd type="none" w="sm" len="med"/>
            </a:ln>
            <a:extLst>
              <a:ext uri="{909E8E84-426E-40DD-AFC4-6F175D3DCCD1}">
                <a14:hiddenFill xmlns:a14="http://schemas.microsoft.com/office/drawing/2010/main">
                  <a:noFill/>
                </a14:hiddenFill>
              </a:ext>
            </a:extLst>
          </p:spPr>
          <p:txBody>
            <a:bodyPr lIns="0" tIns="0" bIns="0">
              <a:spAutoFit/>
            </a:bodyPr>
            <a:lstStyle/>
            <a:p>
              <a:pPr fontAlgn="base">
                <a:spcBef>
                  <a:spcPct val="0"/>
                </a:spcBef>
                <a:spcAft>
                  <a:spcPct val="0"/>
                </a:spcAft>
              </a:pPr>
              <a:endParaRPr lang="zh-CN" altLang="en-US" sz="3200">
                <a:solidFill>
                  <a:srgbClr val="FF0000"/>
                </a:solidFill>
                <a:latin typeface="黑体" panose="02010609060101010101" pitchFamily="49" charset="-122"/>
                <a:ea typeface="黑体" panose="02010609060101010101" pitchFamily="49" charset="-122"/>
              </a:endParaRPr>
            </a:p>
          </p:txBody>
        </p:sp>
        <p:sp>
          <p:nvSpPr>
            <p:cNvPr id="10" name="Text Box 46"/>
            <p:cNvSpPr txBox="1">
              <a:spLocks noChangeArrowheads="1"/>
            </p:cNvSpPr>
            <p:nvPr/>
          </p:nvSpPr>
          <p:spPr bwMode="auto">
            <a:xfrm>
              <a:off x="1280" y="3336"/>
              <a:ext cx="34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p>
              <a:pPr algn="ctr" fontAlgn="base">
                <a:spcBef>
                  <a:spcPct val="0"/>
                </a:spcBef>
                <a:spcAft>
                  <a:spcPct val="0"/>
                </a:spcAft>
              </a:pPr>
              <a:r>
                <a:rPr lang="en-US" altLang="zh-CN" sz="2400" b="1">
                  <a:solidFill>
                    <a:srgbClr val="FF0000"/>
                  </a:solidFill>
                  <a:latin typeface="黑体" panose="02010609060101010101" pitchFamily="49" charset="-122"/>
                  <a:ea typeface="黑体" panose="02010609060101010101" pitchFamily="49" charset="-122"/>
                </a:rPr>
                <a:t>G</a:t>
              </a:r>
              <a:r>
                <a:rPr lang="en-US" altLang="zh-CN" sz="2400" b="1" baseline="-25000">
                  <a:solidFill>
                    <a:srgbClr val="FF0000"/>
                  </a:solidFill>
                  <a:latin typeface="黑体" panose="02010609060101010101" pitchFamily="49" charset="-122"/>
                  <a:ea typeface="黑体" panose="02010609060101010101" pitchFamily="49" charset="-122"/>
                </a:rPr>
                <a:t>1</a:t>
              </a:r>
              <a:endParaRPr lang="en-US" altLang="zh-CN" sz="2400">
                <a:solidFill>
                  <a:srgbClr val="FF0000"/>
                </a:solidFill>
                <a:latin typeface="黑体" panose="02010609060101010101" pitchFamily="49" charset="-122"/>
                <a:ea typeface="黑体" panose="02010609060101010101" pitchFamily="49" charset="-122"/>
              </a:endParaRPr>
            </a:p>
          </p:txBody>
        </p:sp>
        <p:sp>
          <p:nvSpPr>
            <p:cNvPr id="11" name="Text Box 47"/>
            <p:cNvSpPr txBox="1">
              <a:spLocks noChangeArrowheads="1"/>
            </p:cNvSpPr>
            <p:nvPr/>
          </p:nvSpPr>
          <p:spPr bwMode="auto">
            <a:xfrm>
              <a:off x="793" y="3064"/>
              <a:ext cx="273"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p>
              <a:pPr algn="ctr" fontAlgn="base">
                <a:spcBef>
                  <a:spcPct val="0"/>
                </a:spcBef>
                <a:spcAft>
                  <a:spcPct val="0"/>
                </a:spcAft>
              </a:pPr>
              <a:r>
                <a:rPr lang="en-US" altLang="zh-CN" sz="2400" b="1">
                  <a:solidFill>
                    <a:srgbClr val="FF0000"/>
                  </a:solidFill>
                  <a:latin typeface="黑体" panose="02010609060101010101" pitchFamily="49" charset="-122"/>
                  <a:ea typeface="黑体" panose="02010609060101010101" pitchFamily="49" charset="-122"/>
                </a:rPr>
                <a:t>v</a:t>
              </a:r>
              <a:r>
                <a:rPr lang="en-US" altLang="zh-CN" sz="2400" b="1" baseline="-25000">
                  <a:solidFill>
                    <a:srgbClr val="FF0000"/>
                  </a:solidFill>
                  <a:latin typeface="黑体" panose="02010609060101010101" pitchFamily="49" charset="-122"/>
                  <a:ea typeface="黑体" panose="02010609060101010101" pitchFamily="49" charset="-122"/>
                </a:rPr>
                <a:t>2</a:t>
              </a:r>
              <a:endParaRPr lang="en-US" altLang="zh-CN" sz="2400">
                <a:solidFill>
                  <a:srgbClr val="FF0000"/>
                </a:solidFill>
                <a:latin typeface="黑体" panose="02010609060101010101" pitchFamily="49" charset="-122"/>
                <a:ea typeface="黑体" panose="02010609060101010101" pitchFamily="49" charset="-122"/>
              </a:endParaRPr>
            </a:p>
          </p:txBody>
        </p:sp>
        <p:sp>
          <p:nvSpPr>
            <p:cNvPr id="12" name="Text Box 48"/>
            <p:cNvSpPr txBox="1">
              <a:spLocks noChangeArrowheads="1"/>
            </p:cNvSpPr>
            <p:nvPr/>
          </p:nvSpPr>
          <p:spPr bwMode="auto">
            <a:xfrm>
              <a:off x="1837" y="3064"/>
              <a:ext cx="273"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p>
              <a:pPr algn="ctr" fontAlgn="base">
                <a:spcBef>
                  <a:spcPct val="0"/>
                </a:spcBef>
                <a:spcAft>
                  <a:spcPct val="0"/>
                </a:spcAft>
              </a:pPr>
              <a:r>
                <a:rPr lang="en-US" altLang="zh-CN" sz="2400" b="1">
                  <a:solidFill>
                    <a:srgbClr val="FF0000"/>
                  </a:solidFill>
                  <a:latin typeface="黑体" panose="02010609060101010101" pitchFamily="49" charset="-122"/>
                  <a:ea typeface="黑体" panose="02010609060101010101" pitchFamily="49" charset="-122"/>
                </a:rPr>
                <a:t>v</a:t>
              </a:r>
              <a:r>
                <a:rPr lang="en-US" altLang="zh-CN" sz="2400" b="1" baseline="-25000">
                  <a:solidFill>
                    <a:srgbClr val="FF0000"/>
                  </a:solidFill>
                  <a:latin typeface="黑体" panose="02010609060101010101" pitchFamily="49" charset="-122"/>
                  <a:ea typeface="黑体" panose="02010609060101010101" pitchFamily="49" charset="-122"/>
                </a:rPr>
                <a:t>1</a:t>
              </a:r>
              <a:endParaRPr lang="en-US" altLang="zh-CN" sz="2400">
                <a:solidFill>
                  <a:srgbClr val="FF0000"/>
                </a:solidFill>
                <a:latin typeface="黑体" panose="02010609060101010101" pitchFamily="49" charset="-122"/>
                <a:ea typeface="黑体" panose="02010609060101010101" pitchFamily="49" charset="-122"/>
              </a:endParaRPr>
            </a:p>
          </p:txBody>
        </p:sp>
        <p:sp>
          <p:nvSpPr>
            <p:cNvPr id="13" name="Oval 39"/>
            <p:cNvSpPr>
              <a:spLocks noChangeArrowheads="1"/>
            </p:cNvSpPr>
            <p:nvPr/>
          </p:nvSpPr>
          <p:spPr bwMode="auto">
            <a:xfrm>
              <a:off x="1414" y="2136"/>
              <a:ext cx="69" cy="69"/>
            </a:xfrm>
            <a:prstGeom prst="ellipse">
              <a:avLst/>
            </a:prstGeom>
            <a:solidFill>
              <a:srgbClr val="FFFFFF"/>
            </a:solidFill>
            <a:ln w="25400">
              <a:solidFill>
                <a:srgbClr val="0000FF"/>
              </a:solidFill>
              <a:round/>
              <a:headEnd/>
              <a:tailEnd/>
            </a:ln>
          </p:spPr>
          <p:txBody>
            <a:bodyPr lIns="0" tIns="0" bIns="0">
              <a:spAutoFit/>
            </a:bodyPr>
            <a:lstStyle/>
            <a:p>
              <a:pPr fontAlgn="base">
                <a:spcBef>
                  <a:spcPct val="0"/>
                </a:spcBef>
                <a:spcAft>
                  <a:spcPct val="0"/>
                </a:spcAft>
              </a:pPr>
              <a:endParaRPr lang="zh-CN" altLang="en-US" sz="3200">
                <a:solidFill>
                  <a:srgbClr val="FF0000"/>
                </a:solidFill>
                <a:latin typeface="黑体" panose="02010609060101010101" pitchFamily="49" charset="-122"/>
                <a:ea typeface="黑体" panose="02010609060101010101" pitchFamily="49" charset="-122"/>
              </a:endParaRPr>
            </a:p>
          </p:txBody>
        </p:sp>
        <p:sp>
          <p:nvSpPr>
            <p:cNvPr id="14" name="Oval 41"/>
            <p:cNvSpPr>
              <a:spLocks noChangeArrowheads="1"/>
            </p:cNvSpPr>
            <p:nvPr/>
          </p:nvSpPr>
          <p:spPr bwMode="auto">
            <a:xfrm>
              <a:off x="930" y="3067"/>
              <a:ext cx="69" cy="69"/>
            </a:xfrm>
            <a:prstGeom prst="ellipse">
              <a:avLst/>
            </a:prstGeom>
            <a:solidFill>
              <a:srgbClr val="FFFFFF"/>
            </a:solidFill>
            <a:ln w="25400">
              <a:solidFill>
                <a:srgbClr val="0000FF"/>
              </a:solidFill>
              <a:round/>
              <a:headEnd/>
              <a:tailEnd/>
            </a:ln>
          </p:spPr>
          <p:txBody>
            <a:bodyPr lIns="0" tIns="0" bIns="0">
              <a:spAutoFit/>
            </a:bodyPr>
            <a:lstStyle/>
            <a:p>
              <a:pPr fontAlgn="base">
                <a:spcBef>
                  <a:spcPct val="0"/>
                </a:spcBef>
                <a:spcAft>
                  <a:spcPct val="0"/>
                </a:spcAft>
              </a:pPr>
              <a:endParaRPr lang="zh-CN" altLang="en-US" sz="3200">
                <a:solidFill>
                  <a:srgbClr val="FF0000"/>
                </a:solidFill>
                <a:latin typeface="黑体" panose="02010609060101010101" pitchFamily="49" charset="-122"/>
                <a:ea typeface="黑体" panose="02010609060101010101" pitchFamily="49" charset="-122"/>
              </a:endParaRPr>
            </a:p>
          </p:txBody>
        </p:sp>
        <p:sp>
          <p:nvSpPr>
            <p:cNvPr id="15" name="Oval 42"/>
            <p:cNvSpPr>
              <a:spLocks noChangeArrowheads="1"/>
            </p:cNvSpPr>
            <p:nvPr/>
          </p:nvSpPr>
          <p:spPr bwMode="auto">
            <a:xfrm>
              <a:off x="1882" y="3067"/>
              <a:ext cx="69" cy="69"/>
            </a:xfrm>
            <a:prstGeom prst="ellipse">
              <a:avLst/>
            </a:prstGeom>
            <a:solidFill>
              <a:srgbClr val="FFFFFF"/>
            </a:solidFill>
            <a:ln w="25400">
              <a:solidFill>
                <a:srgbClr val="0000FF"/>
              </a:solidFill>
              <a:round/>
              <a:headEnd/>
              <a:tailEnd/>
            </a:ln>
          </p:spPr>
          <p:txBody>
            <a:bodyPr lIns="0" tIns="0" bIns="0">
              <a:spAutoFit/>
            </a:bodyPr>
            <a:lstStyle/>
            <a:p>
              <a:pPr fontAlgn="base">
                <a:spcBef>
                  <a:spcPct val="0"/>
                </a:spcBef>
                <a:spcAft>
                  <a:spcPct val="0"/>
                </a:spcAft>
              </a:pPr>
              <a:endParaRPr lang="zh-CN" altLang="en-US" sz="3200">
                <a:solidFill>
                  <a:srgbClr val="FF0000"/>
                </a:solidFill>
                <a:latin typeface="黑体" panose="02010609060101010101" pitchFamily="49" charset="-122"/>
                <a:ea typeface="黑体" panose="02010609060101010101" pitchFamily="49" charset="-122"/>
              </a:endParaRPr>
            </a:p>
          </p:txBody>
        </p:sp>
      </p:grpSp>
      <p:grpSp>
        <p:nvGrpSpPr>
          <p:cNvPr id="16" name="Group 96"/>
          <p:cNvGrpSpPr>
            <a:grpSpLocks/>
          </p:cNvGrpSpPr>
          <p:nvPr/>
        </p:nvGrpSpPr>
        <p:grpSpPr bwMode="auto">
          <a:xfrm>
            <a:off x="4869174" y="2306829"/>
            <a:ext cx="2090737" cy="2763837"/>
            <a:chOff x="2653" y="1825"/>
            <a:chExt cx="1317" cy="1741"/>
          </a:xfrm>
        </p:grpSpPr>
        <p:sp>
          <p:nvSpPr>
            <p:cNvPr id="17" name="Arc 70"/>
            <p:cNvSpPr>
              <a:spLocks/>
            </p:cNvSpPr>
            <p:nvPr/>
          </p:nvSpPr>
          <p:spPr bwMode="auto">
            <a:xfrm flipH="1" flipV="1">
              <a:off x="3136" y="1825"/>
              <a:ext cx="339" cy="339"/>
            </a:xfrm>
            <a:custGeom>
              <a:avLst/>
              <a:gdLst>
                <a:gd name="G0" fmla="+- 21600 0 0"/>
                <a:gd name="G1" fmla="+- 21442 0 0"/>
                <a:gd name="G2" fmla="+- 21600 0 0"/>
                <a:gd name="T0" fmla="*/ 24209 w 43200"/>
                <a:gd name="T1" fmla="*/ 0 h 43042"/>
                <a:gd name="T2" fmla="*/ 15947 w 43200"/>
                <a:gd name="T3" fmla="*/ 595 h 43042"/>
                <a:gd name="T4" fmla="*/ 21600 w 43200"/>
                <a:gd name="T5" fmla="*/ 21442 h 43042"/>
              </a:gdLst>
              <a:ahLst/>
              <a:cxnLst>
                <a:cxn ang="0">
                  <a:pos x="T0" y="T1"/>
                </a:cxn>
                <a:cxn ang="0">
                  <a:pos x="T2" y="T3"/>
                </a:cxn>
                <a:cxn ang="0">
                  <a:pos x="T4" y="T5"/>
                </a:cxn>
              </a:cxnLst>
              <a:rect l="0" t="0" r="r" b="b"/>
              <a:pathLst>
                <a:path w="43200" h="43042" fill="none" extrusionOk="0">
                  <a:moveTo>
                    <a:pt x="24208" y="0"/>
                  </a:moveTo>
                  <a:cubicBezTo>
                    <a:pt x="35049" y="1319"/>
                    <a:pt x="43200" y="10521"/>
                    <a:pt x="43200" y="21442"/>
                  </a:cubicBezTo>
                  <a:cubicBezTo>
                    <a:pt x="43200" y="33371"/>
                    <a:pt x="33529" y="43042"/>
                    <a:pt x="21600" y="43042"/>
                  </a:cubicBezTo>
                  <a:cubicBezTo>
                    <a:pt x="9670" y="43042"/>
                    <a:pt x="0" y="33371"/>
                    <a:pt x="0" y="21442"/>
                  </a:cubicBezTo>
                  <a:cubicBezTo>
                    <a:pt x="0" y="11689"/>
                    <a:pt x="6534" y="3147"/>
                    <a:pt x="15946" y="594"/>
                  </a:cubicBezTo>
                </a:path>
                <a:path w="43200" h="43042" stroke="0" extrusionOk="0">
                  <a:moveTo>
                    <a:pt x="24208" y="0"/>
                  </a:moveTo>
                  <a:cubicBezTo>
                    <a:pt x="35049" y="1319"/>
                    <a:pt x="43200" y="10521"/>
                    <a:pt x="43200" y="21442"/>
                  </a:cubicBezTo>
                  <a:cubicBezTo>
                    <a:pt x="43200" y="33371"/>
                    <a:pt x="33529" y="43042"/>
                    <a:pt x="21600" y="43042"/>
                  </a:cubicBezTo>
                  <a:cubicBezTo>
                    <a:pt x="9670" y="43042"/>
                    <a:pt x="0" y="33371"/>
                    <a:pt x="0" y="21442"/>
                  </a:cubicBezTo>
                  <a:cubicBezTo>
                    <a:pt x="0" y="11689"/>
                    <a:pt x="6534" y="3147"/>
                    <a:pt x="15946" y="594"/>
                  </a:cubicBezTo>
                  <a:lnTo>
                    <a:pt x="21600" y="21442"/>
                  </a:lnTo>
                  <a:close/>
                </a:path>
              </a:pathLst>
            </a:custGeom>
            <a:noFill/>
            <a:ln w="25400">
              <a:solidFill>
                <a:srgbClr val="000000"/>
              </a:solidFill>
              <a:round/>
              <a:headEnd type="triangle" w="lg" len="lg"/>
              <a:tailEnd/>
            </a:ln>
            <a:extLst>
              <a:ext uri="{909E8E84-426E-40DD-AFC4-6F175D3DCCD1}">
                <a14:hiddenFill xmlns:a14="http://schemas.microsoft.com/office/drawing/2010/main">
                  <a:solidFill>
                    <a:srgbClr val="FFFFFF"/>
                  </a:solidFill>
                </a14:hiddenFill>
              </a:ext>
            </a:extLst>
          </p:spPr>
          <p:txBody>
            <a:bodyPr lIns="0" tIns="0" bIns="0">
              <a:spAutoFit/>
            </a:bodyPr>
            <a:lstStyle/>
            <a:p>
              <a:pPr fontAlgn="base">
                <a:spcBef>
                  <a:spcPct val="0"/>
                </a:spcBef>
                <a:spcAft>
                  <a:spcPct val="0"/>
                </a:spcAft>
              </a:pPr>
              <a:endParaRPr lang="zh-CN" altLang="en-US" sz="3200">
                <a:solidFill>
                  <a:srgbClr val="FF0000"/>
                </a:solidFill>
                <a:latin typeface="黑体" panose="02010609060101010101" pitchFamily="49" charset="-122"/>
                <a:ea typeface="黑体" panose="02010609060101010101" pitchFamily="49" charset="-122"/>
              </a:endParaRPr>
            </a:p>
          </p:txBody>
        </p:sp>
        <p:sp>
          <p:nvSpPr>
            <p:cNvPr id="18" name="Text Box 75"/>
            <p:cNvSpPr txBox="1">
              <a:spLocks noChangeArrowheads="1"/>
            </p:cNvSpPr>
            <p:nvPr/>
          </p:nvSpPr>
          <p:spPr bwMode="auto">
            <a:xfrm>
              <a:off x="3161" y="1842"/>
              <a:ext cx="273"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p>
              <a:pPr algn="ctr" fontAlgn="base">
                <a:spcBef>
                  <a:spcPct val="0"/>
                </a:spcBef>
                <a:spcAft>
                  <a:spcPct val="0"/>
                </a:spcAft>
              </a:pPr>
              <a:r>
                <a:rPr lang="en-US" altLang="zh-CN" sz="2400" b="1">
                  <a:solidFill>
                    <a:srgbClr val="FF0000"/>
                  </a:solidFill>
                  <a:latin typeface="黑体" panose="02010609060101010101" pitchFamily="49" charset="-122"/>
                  <a:ea typeface="黑体" panose="02010609060101010101" pitchFamily="49" charset="-122"/>
                </a:rPr>
                <a:t>v</a:t>
              </a:r>
              <a:r>
                <a:rPr lang="en-US" altLang="zh-CN" sz="2400" b="1" baseline="-25000">
                  <a:solidFill>
                    <a:srgbClr val="FF0000"/>
                  </a:solidFill>
                  <a:latin typeface="黑体" panose="02010609060101010101" pitchFamily="49" charset="-122"/>
                  <a:ea typeface="黑体" panose="02010609060101010101" pitchFamily="49" charset="-122"/>
                </a:rPr>
                <a:t>3</a:t>
              </a:r>
              <a:endParaRPr lang="en-US" altLang="zh-CN" sz="2400">
                <a:solidFill>
                  <a:srgbClr val="FF0000"/>
                </a:solidFill>
                <a:latin typeface="黑体" panose="02010609060101010101" pitchFamily="49" charset="-122"/>
                <a:ea typeface="黑体" panose="02010609060101010101" pitchFamily="49" charset="-122"/>
              </a:endParaRPr>
            </a:p>
          </p:txBody>
        </p:sp>
        <p:sp>
          <p:nvSpPr>
            <p:cNvPr id="19" name="Line 76"/>
            <p:cNvSpPr>
              <a:spLocks noChangeShapeType="1"/>
            </p:cNvSpPr>
            <p:nvPr/>
          </p:nvSpPr>
          <p:spPr bwMode="auto">
            <a:xfrm>
              <a:off x="2863" y="3101"/>
              <a:ext cx="885" cy="1"/>
            </a:xfrm>
            <a:prstGeom prst="line">
              <a:avLst/>
            </a:prstGeom>
            <a:noFill/>
            <a:ln w="25400">
              <a:solidFill>
                <a:srgbClr val="000000"/>
              </a:solidFill>
              <a:round/>
              <a:headEnd type="triangle" w="lg" len="lg"/>
              <a:tailEnd/>
            </a:ln>
            <a:extLst>
              <a:ext uri="{909E8E84-426E-40DD-AFC4-6F175D3DCCD1}">
                <a14:hiddenFill xmlns:a14="http://schemas.microsoft.com/office/drawing/2010/main">
                  <a:noFill/>
                </a14:hiddenFill>
              </a:ext>
            </a:extLst>
          </p:spPr>
          <p:txBody>
            <a:bodyPr lIns="0" tIns="0" bIns="0">
              <a:spAutoFit/>
            </a:bodyPr>
            <a:lstStyle/>
            <a:p>
              <a:pPr fontAlgn="base">
                <a:spcBef>
                  <a:spcPct val="0"/>
                </a:spcBef>
                <a:spcAft>
                  <a:spcPct val="0"/>
                </a:spcAft>
              </a:pPr>
              <a:endParaRPr lang="zh-CN" altLang="en-US" sz="3200">
                <a:solidFill>
                  <a:srgbClr val="FF0000"/>
                </a:solidFill>
                <a:latin typeface="黑体" panose="02010609060101010101" pitchFamily="49" charset="-122"/>
                <a:ea typeface="黑体" panose="02010609060101010101" pitchFamily="49" charset="-122"/>
              </a:endParaRPr>
            </a:p>
          </p:txBody>
        </p:sp>
        <p:sp>
          <p:nvSpPr>
            <p:cNvPr id="20" name="Line 77"/>
            <p:cNvSpPr>
              <a:spLocks noChangeShapeType="1"/>
            </p:cNvSpPr>
            <p:nvPr/>
          </p:nvSpPr>
          <p:spPr bwMode="auto">
            <a:xfrm>
              <a:off x="3317" y="2210"/>
              <a:ext cx="453" cy="857"/>
            </a:xfrm>
            <a:prstGeom prst="line">
              <a:avLst/>
            </a:prstGeom>
            <a:noFill/>
            <a:ln w="25400">
              <a:solidFill>
                <a:srgbClr val="000000"/>
              </a:solidFill>
              <a:round/>
              <a:headEnd type="none" w="sm" len="med"/>
              <a:tailEnd type="triangle" w="lg" len="lg"/>
            </a:ln>
            <a:extLst>
              <a:ext uri="{909E8E84-426E-40DD-AFC4-6F175D3DCCD1}">
                <a14:hiddenFill xmlns:a14="http://schemas.microsoft.com/office/drawing/2010/main">
                  <a:noFill/>
                </a14:hiddenFill>
              </a:ext>
            </a:extLst>
          </p:spPr>
          <p:txBody>
            <a:bodyPr lIns="0" tIns="0" bIns="0">
              <a:spAutoFit/>
            </a:bodyPr>
            <a:lstStyle/>
            <a:p>
              <a:pPr fontAlgn="base">
                <a:spcBef>
                  <a:spcPct val="0"/>
                </a:spcBef>
                <a:spcAft>
                  <a:spcPct val="0"/>
                </a:spcAft>
              </a:pPr>
              <a:endParaRPr lang="zh-CN" altLang="en-US" sz="3200">
                <a:solidFill>
                  <a:srgbClr val="FF0000"/>
                </a:solidFill>
                <a:latin typeface="黑体" panose="02010609060101010101" pitchFamily="49" charset="-122"/>
                <a:ea typeface="黑体" panose="02010609060101010101" pitchFamily="49" charset="-122"/>
              </a:endParaRPr>
            </a:p>
          </p:txBody>
        </p:sp>
        <p:sp>
          <p:nvSpPr>
            <p:cNvPr id="21" name="Line 78"/>
            <p:cNvSpPr>
              <a:spLocks noChangeShapeType="1"/>
            </p:cNvSpPr>
            <p:nvPr/>
          </p:nvSpPr>
          <p:spPr bwMode="auto">
            <a:xfrm flipH="1">
              <a:off x="2835" y="2200"/>
              <a:ext cx="453" cy="859"/>
            </a:xfrm>
            <a:prstGeom prst="line">
              <a:avLst/>
            </a:prstGeom>
            <a:noFill/>
            <a:ln w="25400">
              <a:solidFill>
                <a:srgbClr val="000000"/>
              </a:solidFill>
              <a:round/>
              <a:headEnd type="triangle" w="lg" len="lg"/>
              <a:tailEnd type="none" w="sm" len="med"/>
            </a:ln>
            <a:extLst>
              <a:ext uri="{909E8E84-426E-40DD-AFC4-6F175D3DCCD1}">
                <a14:hiddenFill xmlns:a14="http://schemas.microsoft.com/office/drawing/2010/main">
                  <a:noFill/>
                </a14:hiddenFill>
              </a:ext>
            </a:extLst>
          </p:spPr>
          <p:txBody>
            <a:bodyPr lIns="0" tIns="0" bIns="0">
              <a:spAutoFit/>
            </a:bodyPr>
            <a:lstStyle/>
            <a:p>
              <a:pPr fontAlgn="base">
                <a:spcBef>
                  <a:spcPct val="0"/>
                </a:spcBef>
                <a:spcAft>
                  <a:spcPct val="0"/>
                </a:spcAft>
              </a:pPr>
              <a:endParaRPr lang="zh-CN" altLang="en-US" sz="3200">
                <a:solidFill>
                  <a:srgbClr val="FF0000"/>
                </a:solidFill>
                <a:latin typeface="黑体" panose="02010609060101010101" pitchFamily="49" charset="-122"/>
                <a:ea typeface="黑体" panose="02010609060101010101" pitchFamily="49" charset="-122"/>
              </a:endParaRPr>
            </a:p>
          </p:txBody>
        </p:sp>
        <p:sp>
          <p:nvSpPr>
            <p:cNvPr id="22" name="Text Box 79"/>
            <p:cNvSpPr txBox="1">
              <a:spLocks noChangeArrowheads="1"/>
            </p:cNvSpPr>
            <p:nvPr/>
          </p:nvSpPr>
          <p:spPr bwMode="auto">
            <a:xfrm>
              <a:off x="3140" y="3336"/>
              <a:ext cx="34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p>
              <a:pPr algn="ctr" fontAlgn="base">
                <a:spcBef>
                  <a:spcPct val="0"/>
                </a:spcBef>
                <a:spcAft>
                  <a:spcPct val="0"/>
                </a:spcAft>
              </a:pPr>
              <a:r>
                <a:rPr lang="en-US" altLang="zh-CN" sz="2400" b="1">
                  <a:solidFill>
                    <a:srgbClr val="FF0000"/>
                  </a:solidFill>
                  <a:latin typeface="黑体" panose="02010609060101010101" pitchFamily="49" charset="-122"/>
                  <a:ea typeface="黑体" panose="02010609060101010101" pitchFamily="49" charset="-122"/>
                </a:rPr>
                <a:t>G</a:t>
              </a:r>
              <a:r>
                <a:rPr lang="en-US" altLang="zh-CN" sz="2400" b="1" baseline="-25000">
                  <a:solidFill>
                    <a:srgbClr val="FF0000"/>
                  </a:solidFill>
                  <a:latin typeface="黑体" panose="02010609060101010101" pitchFamily="49" charset="-122"/>
                  <a:ea typeface="黑体" panose="02010609060101010101" pitchFamily="49" charset="-122"/>
                </a:rPr>
                <a:t>2</a:t>
              </a:r>
              <a:endParaRPr lang="en-US" altLang="zh-CN" sz="2400">
                <a:solidFill>
                  <a:srgbClr val="FF0000"/>
                </a:solidFill>
                <a:latin typeface="黑体" panose="02010609060101010101" pitchFamily="49" charset="-122"/>
                <a:ea typeface="黑体" panose="02010609060101010101" pitchFamily="49" charset="-122"/>
              </a:endParaRPr>
            </a:p>
          </p:txBody>
        </p:sp>
        <p:sp>
          <p:nvSpPr>
            <p:cNvPr id="23" name="Text Box 80"/>
            <p:cNvSpPr txBox="1">
              <a:spLocks noChangeArrowheads="1"/>
            </p:cNvSpPr>
            <p:nvPr/>
          </p:nvSpPr>
          <p:spPr bwMode="auto">
            <a:xfrm>
              <a:off x="2653" y="3064"/>
              <a:ext cx="273"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p>
              <a:pPr algn="ctr" fontAlgn="base">
                <a:spcBef>
                  <a:spcPct val="0"/>
                </a:spcBef>
                <a:spcAft>
                  <a:spcPct val="0"/>
                </a:spcAft>
              </a:pPr>
              <a:r>
                <a:rPr lang="en-US" altLang="zh-CN" sz="2400" b="1">
                  <a:solidFill>
                    <a:srgbClr val="FF0000"/>
                  </a:solidFill>
                  <a:latin typeface="黑体" panose="02010609060101010101" pitchFamily="49" charset="-122"/>
                  <a:ea typeface="黑体" panose="02010609060101010101" pitchFamily="49" charset="-122"/>
                </a:rPr>
                <a:t>v</a:t>
              </a:r>
              <a:r>
                <a:rPr lang="en-US" altLang="zh-CN" sz="2400" b="1" baseline="-25000">
                  <a:solidFill>
                    <a:srgbClr val="FF0000"/>
                  </a:solidFill>
                  <a:latin typeface="黑体" panose="02010609060101010101" pitchFamily="49" charset="-122"/>
                  <a:ea typeface="黑体" panose="02010609060101010101" pitchFamily="49" charset="-122"/>
                </a:rPr>
                <a:t>2</a:t>
              </a:r>
              <a:endParaRPr lang="en-US" altLang="zh-CN" sz="2400">
                <a:solidFill>
                  <a:srgbClr val="FF0000"/>
                </a:solidFill>
                <a:latin typeface="黑体" panose="02010609060101010101" pitchFamily="49" charset="-122"/>
                <a:ea typeface="黑体" panose="02010609060101010101" pitchFamily="49" charset="-122"/>
              </a:endParaRPr>
            </a:p>
          </p:txBody>
        </p:sp>
        <p:sp>
          <p:nvSpPr>
            <p:cNvPr id="24" name="Text Box 81"/>
            <p:cNvSpPr txBox="1">
              <a:spLocks noChangeArrowheads="1"/>
            </p:cNvSpPr>
            <p:nvPr/>
          </p:nvSpPr>
          <p:spPr bwMode="auto">
            <a:xfrm>
              <a:off x="3697" y="3064"/>
              <a:ext cx="273"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p>
              <a:pPr algn="ctr" fontAlgn="base">
                <a:spcBef>
                  <a:spcPct val="0"/>
                </a:spcBef>
                <a:spcAft>
                  <a:spcPct val="0"/>
                </a:spcAft>
              </a:pPr>
              <a:r>
                <a:rPr lang="en-US" altLang="zh-CN" sz="2400" b="1">
                  <a:solidFill>
                    <a:srgbClr val="FF0000"/>
                  </a:solidFill>
                  <a:latin typeface="黑体" panose="02010609060101010101" pitchFamily="49" charset="-122"/>
                  <a:ea typeface="黑体" panose="02010609060101010101" pitchFamily="49" charset="-122"/>
                </a:rPr>
                <a:t>v</a:t>
              </a:r>
              <a:r>
                <a:rPr lang="en-US" altLang="zh-CN" sz="2400" b="1" baseline="-25000">
                  <a:solidFill>
                    <a:srgbClr val="FF0000"/>
                  </a:solidFill>
                  <a:latin typeface="黑体" panose="02010609060101010101" pitchFamily="49" charset="-122"/>
                  <a:ea typeface="黑体" panose="02010609060101010101" pitchFamily="49" charset="-122"/>
                </a:rPr>
                <a:t>1</a:t>
              </a:r>
              <a:endParaRPr lang="en-US" altLang="zh-CN" sz="2400">
                <a:solidFill>
                  <a:srgbClr val="FF0000"/>
                </a:solidFill>
                <a:latin typeface="黑体" panose="02010609060101010101" pitchFamily="49" charset="-122"/>
                <a:ea typeface="黑体" panose="02010609060101010101" pitchFamily="49" charset="-122"/>
              </a:endParaRPr>
            </a:p>
          </p:txBody>
        </p:sp>
        <p:sp>
          <p:nvSpPr>
            <p:cNvPr id="25" name="Oval 82"/>
            <p:cNvSpPr>
              <a:spLocks noChangeArrowheads="1"/>
            </p:cNvSpPr>
            <p:nvPr/>
          </p:nvSpPr>
          <p:spPr bwMode="auto">
            <a:xfrm>
              <a:off x="3274" y="2136"/>
              <a:ext cx="69" cy="69"/>
            </a:xfrm>
            <a:prstGeom prst="ellipse">
              <a:avLst/>
            </a:prstGeom>
            <a:solidFill>
              <a:srgbClr val="FFFFFF"/>
            </a:solidFill>
            <a:ln w="25400">
              <a:solidFill>
                <a:srgbClr val="0000FF"/>
              </a:solidFill>
              <a:round/>
              <a:headEnd/>
              <a:tailEnd/>
            </a:ln>
          </p:spPr>
          <p:txBody>
            <a:bodyPr lIns="0" tIns="0" bIns="0">
              <a:spAutoFit/>
            </a:bodyPr>
            <a:lstStyle/>
            <a:p>
              <a:pPr fontAlgn="base">
                <a:spcBef>
                  <a:spcPct val="0"/>
                </a:spcBef>
                <a:spcAft>
                  <a:spcPct val="0"/>
                </a:spcAft>
              </a:pPr>
              <a:endParaRPr lang="zh-CN" altLang="en-US" sz="3200">
                <a:solidFill>
                  <a:srgbClr val="FF0000"/>
                </a:solidFill>
                <a:latin typeface="黑体" panose="02010609060101010101" pitchFamily="49" charset="-122"/>
                <a:ea typeface="黑体" panose="02010609060101010101" pitchFamily="49" charset="-122"/>
              </a:endParaRPr>
            </a:p>
          </p:txBody>
        </p:sp>
        <p:sp>
          <p:nvSpPr>
            <p:cNvPr id="26" name="Oval 83"/>
            <p:cNvSpPr>
              <a:spLocks noChangeArrowheads="1"/>
            </p:cNvSpPr>
            <p:nvPr/>
          </p:nvSpPr>
          <p:spPr bwMode="auto">
            <a:xfrm>
              <a:off x="2790" y="3067"/>
              <a:ext cx="69" cy="69"/>
            </a:xfrm>
            <a:prstGeom prst="ellipse">
              <a:avLst/>
            </a:prstGeom>
            <a:solidFill>
              <a:srgbClr val="FFFFFF"/>
            </a:solidFill>
            <a:ln w="25400">
              <a:solidFill>
                <a:srgbClr val="0000FF"/>
              </a:solidFill>
              <a:round/>
              <a:headEnd/>
              <a:tailEnd/>
            </a:ln>
          </p:spPr>
          <p:txBody>
            <a:bodyPr lIns="0" tIns="0" bIns="0">
              <a:spAutoFit/>
            </a:bodyPr>
            <a:lstStyle/>
            <a:p>
              <a:pPr fontAlgn="base">
                <a:spcBef>
                  <a:spcPct val="0"/>
                </a:spcBef>
                <a:spcAft>
                  <a:spcPct val="0"/>
                </a:spcAft>
              </a:pPr>
              <a:endParaRPr lang="zh-CN" altLang="en-US" sz="3200">
                <a:solidFill>
                  <a:srgbClr val="FF0000"/>
                </a:solidFill>
                <a:latin typeface="黑体" panose="02010609060101010101" pitchFamily="49" charset="-122"/>
                <a:ea typeface="黑体" panose="02010609060101010101" pitchFamily="49" charset="-122"/>
              </a:endParaRPr>
            </a:p>
          </p:txBody>
        </p:sp>
        <p:sp>
          <p:nvSpPr>
            <p:cNvPr id="27" name="Oval 84"/>
            <p:cNvSpPr>
              <a:spLocks noChangeArrowheads="1"/>
            </p:cNvSpPr>
            <p:nvPr/>
          </p:nvSpPr>
          <p:spPr bwMode="auto">
            <a:xfrm>
              <a:off x="3742" y="3067"/>
              <a:ext cx="69" cy="69"/>
            </a:xfrm>
            <a:prstGeom prst="ellipse">
              <a:avLst/>
            </a:prstGeom>
            <a:solidFill>
              <a:srgbClr val="FFFFFF"/>
            </a:solidFill>
            <a:ln w="25400">
              <a:solidFill>
                <a:srgbClr val="0000FF"/>
              </a:solidFill>
              <a:round/>
              <a:headEnd/>
              <a:tailEnd/>
            </a:ln>
          </p:spPr>
          <p:txBody>
            <a:bodyPr lIns="0" tIns="0" bIns="0">
              <a:spAutoFit/>
            </a:bodyPr>
            <a:lstStyle/>
            <a:p>
              <a:pPr fontAlgn="base">
                <a:spcBef>
                  <a:spcPct val="0"/>
                </a:spcBef>
                <a:spcAft>
                  <a:spcPct val="0"/>
                </a:spcAft>
              </a:pPr>
              <a:endParaRPr lang="zh-CN" altLang="en-US" sz="3200">
                <a:solidFill>
                  <a:srgbClr val="FF0000"/>
                </a:solidFill>
                <a:latin typeface="黑体" panose="02010609060101010101" pitchFamily="49" charset="-122"/>
                <a:ea typeface="黑体" panose="02010609060101010101" pitchFamily="49" charset="-122"/>
              </a:endParaRPr>
            </a:p>
          </p:txBody>
        </p:sp>
      </p:grpSp>
      <p:grpSp>
        <p:nvGrpSpPr>
          <p:cNvPr id="28" name="Group 97"/>
          <p:cNvGrpSpPr>
            <a:grpSpLocks/>
          </p:cNvGrpSpPr>
          <p:nvPr/>
        </p:nvGrpSpPr>
        <p:grpSpPr bwMode="auto">
          <a:xfrm>
            <a:off x="7691749" y="2306829"/>
            <a:ext cx="2090737" cy="2763837"/>
            <a:chOff x="4348" y="1739"/>
            <a:chExt cx="1317" cy="1741"/>
          </a:xfrm>
        </p:grpSpPr>
        <p:sp>
          <p:nvSpPr>
            <p:cNvPr id="29" name="Arc 85"/>
            <p:cNvSpPr>
              <a:spLocks/>
            </p:cNvSpPr>
            <p:nvPr/>
          </p:nvSpPr>
          <p:spPr bwMode="auto">
            <a:xfrm flipH="1" flipV="1">
              <a:off x="4831" y="1739"/>
              <a:ext cx="339" cy="339"/>
            </a:xfrm>
            <a:custGeom>
              <a:avLst/>
              <a:gdLst>
                <a:gd name="G0" fmla="+- 21600 0 0"/>
                <a:gd name="G1" fmla="+- 21442 0 0"/>
                <a:gd name="G2" fmla="+- 21600 0 0"/>
                <a:gd name="T0" fmla="*/ 24209 w 43200"/>
                <a:gd name="T1" fmla="*/ 0 h 43042"/>
                <a:gd name="T2" fmla="*/ 15947 w 43200"/>
                <a:gd name="T3" fmla="*/ 595 h 43042"/>
                <a:gd name="T4" fmla="*/ 21600 w 43200"/>
                <a:gd name="T5" fmla="*/ 21442 h 43042"/>
              </a:gdLst>
              <a:ahLst/>
              <a:cxnLst>
                <a:cxn ang="0">
                  <a:pos x="T0" y="T1"/>
                </a:cxn>
                <a:cxn ang="0">
                  <a:pos x="T2" y="T3"/>
                </a:cxn>
                <a:cxn ang="0">
                  <a:pos x="T4" y="T5"/>
                </a:cxn>
              </a:cxnLst>
              <a:rect l="0" t="0" r="r" b="b"/>
              <a:pathLst>
                <a:path w="43200" h="43042" fill="none" extrusionOk="0">
                  <a:moveTo>
                    <a:pt x="24208" y="0"/>
                  </a:moveTo>
                  <a:cubicBezTo>
                    <a:pt x="35049" y="1319"/>
                    <a:pt x="43200" y="10521"/>
                    <a:pt x="43200" y="21442"/>
                  </a:cubicBezTo>
                  <a:cubicBezTo>
                    <a:pt x="43200" y="33371"/>
                    <a:pt x="33529" y="43042"/>
                    <a:pt x="21600" y="43042"/>
                  </a:cubicBezTo>
                  <a:cubicBezTo>
                    <a:pt x="9670" y="43042"/>
                    <a:pt x="0" y="33371"/>
                    <a:pt x="0" y="21442"/>
                  </a:cubicBezTo>
                  <a:cubicBezTo>
                    <a:pt x="0" y="11689"/>
                    <a:pt x="6534" y="3147"/>
                    <a:pt x="15946" y="594"/>
                  </a:cubicBezTo>
                </a:path>
                <a:path w="43200" h="43042" stroke="0" extrusionOk="0">
                  <a:moveTo>
                    <a:pt x="24208" y="0"/>
                  </a:moveTo>
                  <a:cubicBezTo>
                    <a:pt x="35049" y="1319"/>
                    <a:pt x="43200" y="10521"/>
                    <a:pt x="43200" y="21442"/>
                  </a:cubicBezTo>
                  <a:cubicBezTo>
                    <a:pt x="43200" y="33371"/>
                    <a:pt x="33529" y="43042"/>
                    <a:pt x="21600" y="43042"/>
                  </a:cubicBezTo>
                  <a:cubicBezTo>
                    <a:pt x="9670" y="43042"/>
                    <a:pt x="0" y="33371"/>
                    <a:pt x="0" y="21442"/>
                  </a:cubicBezTo>
                  <a:cubicBezTo>
                    <a:pt x="0" y="11689"/>
                    <a:pt x="6534" y="3147"/>
                    <a:pt x="15946" y="594"/>
                  </a:cubicBezTo>
                  <a:lnTo>
                    <a:pt x="21600" y="21442"/>
                  </a:lnTo>
                  <a:close/>
                </a:path>
              </a:pathLst>
            </a:custGeom>
            <a:noFill/>
            <a:ln w="25400">
              <a:solidFill>
                <a:srgbClr val="000000"/>
              </a:solidFill>
              <a:round/>
              <a:headEnd type="none" w="lg" len="lg"/>
              <a:tailEnd/>
            </a:ln>
            <a:extLst>
              <a:ext uri="{909E8E84-426E-40DD-AFC4-6F175D3DCCD1}">
                <a14:hiddenFill xmlns:a14="http://schemas.microsoft.com/office/drawing/2010/main">
                  <a:solidFill>
                    <a:srgbClr val="FFFFFF"/>
                  </a:solidFill>
                </a14:hiddenFill>
              </a:ext>
            </a:extLst>
          </p:spPr>
          <p:txBody>
            <a:bodyPr lIns="0" tIns="0" bIns="0">
              <a:spAutoFit/>
            </a:bodyPr>
            <a:lstStyle/>
            <a:p>
              <a:pPr fontAlgn="base">
                <a:spcBef>
                  <a:spcPct val="0"/>
                </a:spcBef>
                <a:spcAft>
                  <a:spcPct val="0"/>
                </a:spcAft>
              </a:pPr>
              <a:endParaRPr lang="zh-CN" altLang="en-US" sz="3200">
                <a:solidFill>
                  <a:srgbClr val="FF0000"/>
                </a:solidFill>
                <a:latin typeface="黑体" panose="02010609060101010101" pitchFamily="49" charset="-122"/>
                <a:ea typeface="黑体" panose="02010609060101010101" pitchFamily="49" charset="-122"/>
              </a:endParaRPr>
            </a:p>
          </p:txBody>
        </p:sp>
        <p:sp>
          <p:nvSpPr>
            <p:cNvPr id="30" name="Text Box 86"/>
            <p:cNvSpPr txBox="1">
              <a:spLocks noChangeArrowheads="1"/>
            </p:cNvSpPr>
            <p:nvPr/>
          </p:nvSpPr>
          <p:spPr bwMode="auto">
            <a:xfrm>
              <a:off x="4856" y="1756"/>
              <a:ext cx="273"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p>
              <a:pPr algn="ctr" fontAlgn="base">
                <a:spcBef>
                  <a:spcPct val="0"/>
                </a:spcBef>
                <a:spcAft>
                  <a:spcPct val="0"/>
                </a:spcAft>
              </a:pPr>
              <a:r>
                <a:rPr lang="en-US" altLang="zh-CN" sz="2400" b="1">
                  <a:solidFill>
                    <a:srgbClr val="FF0000"/>
                  </a:solidFill>
                  <a:latin typeface="黑体" panose="02010609060101010101" pitchFamily="49" charset="-122"/>
                  <a:ea typeface="黑体" panose="02010609060101010101" pitchFamily="49" charset="-122"/>
                </a:rPr>
                <a:t>v</a:t>
              </a:r>
              <a:r>
                <a:rPr lang="en-US" altLang="zh-CN" sz="2400" b="1" baseline="-25000">
                  <a:solidFill>
                    <a:srgbClr val="FF0000"/>
                  </a:solidFill>
                  <a:latin typeface="黑体" panose="02010609060101010101" pitchFamily="49" charset="-122"/>
                  <a:ea typeface="黑体" panose="02010609060101010101" pitchFamily="49" charset="-122"/>
                </a:rPr>
                <a:t>3</a:t>
              </a:r>
              <a:endParaRPr lang="en-US" altLang="zh-CN" sz="2400">
                <a:solidFill>
                  <a:srgbClr val="FF0000"/>
                </a:solidFill>
                <a:latin typeface="黑体" panose="02010609060101010101" pitchFamily="49" charset="-122"/>
                <a:ea typeface="黑体" panose="02010609060101010101" pitchFamily="49" charset="-122"/>
              </a:endParaRPr>
            </a:p>
          </p:txBody>
        </p:sp>
        <p:sp>
          <p:nvSpPr>
            <p:cNvPr id="31" name="Line 87"/>
            <p:cNvSpPr>
              <a:spLocks noChangeShapeType="1"/>
            </p:cNvSpPr>
            <p:nvPr/>
          </p:nvSpPr>
          <p:spPr bwMode="auto">
            <a:xfrm>
              <a:off x="4558" y="3015"/>
              <a:ext cx="885" cy="1"/>
            </a:xfrm>
            <a:prstGeom prst="line">
              <a:avLst/>
            </a:prstGeom>
            <a:noFill/>
            <a:ln w="25400">
              <a:solidFill>
                <a:srgbClr val="000000"/>
              </a:solidFill>
              <a:round/>
              <a:headEnd type="triangle" w="lg" len="lg"/>
              <a:tailEnd/>
            </a:ln>
            <a:extLst>
              <a:ext uri="{909E8E84-426E-40DD-AFC4-6F175D3DCCD1}">
                <a14:hiddenFill xmlns:a14="http://schemas.microsoft.com/office/drawing/2010/main">
                  <a:noFill/>
                </a14:hiddenFill>
              </a:ext>
            </a:extLst>
          </p:spPr>
          <p:txBody>
            <a:bodyPr lIns="0" tIns="0" bIns="0">
              <a:spAutoFit/>
            </a:bodyPr>
            <a:lstStyle/>
            <a:p>
              <a:pPr fontAlgn="base">
                <a:spcBef>
                  <a:spcPct val="0"/>
                </a:spcBef>
                <a:spcAft>
                  <a:spcPct val="0"/>
                </a:spcAft>
              </a:pPr>
              <a:endParaRPr lang="zh-CN" altLang="en-US" sz="3200">
                <a:solidFill>
                  <a:srgbClr val="FF0000"/>
                </a:solidFill>
                <a:latin typeface="黑体" panose="02010609060101010101" pitchFamily="49" charset="-122"/>
                <a:ea typeface="黑体" panose="02010609060101010101" pitchFamily="49" charset="-122"/>
              </a:endParaRPr>
            </a:p>
          </p:txBody>
        </p:sp>
        <p:sp>
          <p:nvSpPr>
            <p:cNvPr id="32" name="Line 88"/>
            <p:cNvSpPr>
              <a:spLocks noChangeShapeType="1"/>
            </p:cNvSpPr>
            <p:nvPr/>
          </p:nvSpPr>
          <p:spPr bwMode="auto">
            <a:xfrm>
              <a:off x="5012" y="2069"/>
              <a:ext cx="477" cy="951"/>
            </a:xfrm>
            <a:prstGeom prst="line">
              <a:avLst/>
            </a:prstGeom>
            <a:noFill/>
            <a:ln w="25400">
              <a:solidFill>
                <a:srgbClr val="000000"/>
              </a:solidFill>
              <a:round/>
              <a:headEnd type="none" w="sm" len="med"/>
              <a:tailEnd type="none" w="lg" len="lg"/>
            </a:ln>
            <a:extLst>
              <a:ext uri="{909E8E84-426E-40DD-AFC4-6F175D3DCCD1}">
                <a14:hiddenFill xmlns:a14="http://schemas.microsoft.com/office/drawing/2010/main">
                  <a:noFill/>
                </a14:hiddenFill>
              </a:ext>
            </a:extLst>
          </p:spPr>
          <p:txBody>
            <a:bodyPr lIns="0" tIns="0" bIns="0">
              <a:spAutoFit/>
            </a:bodyPr>
            <a:lstStyle/>
            <a:p>
              <a:pPr fontAlgn="base">
                <a:spcBef>
                  <a:spcPct val="0"/>
                </a:spcBef>
                <a:spcAft>
                  <a:spcPct val="0"/>
                </a:spcAft>
              </a:pPr>
              <a:endParaRPr lang="zh-CN" altLang="en-US" sz="3200">
                <a:solidFill>
                  <a:srgbClr val="FF0000"/>
                </a:solidFill>
                <a:latin typeface="黑体" panose="02010609060101010101" pitchFamily="49" charset="-122"/>
                <a:ea typeface="黑体" panose="02010609060101010101" pitchFamily="49" charset="-122"/>
              </a:endParaRPr>
            </a:p>
          </p:txBody>
        </p:sp>
        <p:sp>
          <p:nvSpPr>
            <p:cNvPr id="33" name="Line 89"/>
            <p:cNvSpPr>
              <a:spLocks noChangeShapeType="1"/>
            </p:cNvSpPr>
            <p:nvPr/>
          </p:nvSpPr>
          <p:spPr bwMode="auto">
            <a:xfrm flipH="1">
              <a:off x="4530" y="2114"/>
              <a:ext cx="453" cy="859"/>
            </a:xfrm>
            <a:prstGeom prst="line">
              <a:avLst/>
            </a:prstGeom>
            <a:noFill/>
            <a:ln w="25400">
              <a:solidFill>
                <a:srgbClr val="000000"/>
              </a:solidFill>
              <a:round/>
              <a:headEnd type="triangle" w="lg" len="lg"/>
              <a:tailEnd type="none" w="sm" len="med"/>
            </a:ln>
            <a:extLst>
              <a:ext uri="{909E8E84-426E-40DD-AFC4-6F175D3DCCD1}">
                <a14:hiddenFill xmlns:a14="http://schemas.microsoft.com/office/drawing/2010/main">
                  <a:noFill/>
                </a14:hiddenFill>
              </a:ext>
            </a:extLst>
          </p:spPr>
          <p:txBody>
            <a:bodyPr lIns="0" tIns="0" bIns="0">
              <a:spAutoFit/>
            </a:bodyPr>
            <a:lstStyle/>
            <a:p>
              <a:pPr fontAlgn="base">
                <a:spcBef>
                  <a:spcPct val="0"/>
                </a:spcBef>
                <a:spcAft>
                  <a:spcPct val="0"/>
                </a:spcAft>
              </a:pPr>
              <a:endParaRPr lang="zh-CN" altLang="en-US" sz="3200">
                <a:solidFill>
                  <a:srgbClr val="FF0000"/>
                </a:solidFill>
                <a:latin typeface="黑体" panose="02010609060101010101" pitchFamily="49" charset="-122"/>
                <a:ea typeface="黑体" panose="02010609060101010101" pitchFamily="49" charset="-122"/>
              </a:endParaRPr>
            </a:p>
          </p:txBody>
        </p:sp>
        <p:sp>
          <p:nvSpPr>
            <p:cNvPr id="34" name="Text Box 90"/>
            <p:cNvSpPr txBox="1">
              <a:spLocks noChangeArrowheads="1"/>
            </p:cNvSpPr>
            <p:nvPr/>
          </p:nvSpPr>
          <p:spPr bwMode="auto">
            <a:xfrm>
              <a:off x="4835" y="3250"/>
              <a:ext cx="34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p>
              <a:pPr algn="ctr" fontAlgn="base">
                <a:spcBef>
                  <a:spcPct val="0"/>
                </a:spcBef>
                <a:spcAft>
                  <a:spcPct val="0"/>
                </a:spcAft>
              </a:pPr>
              <a:r>
                <a:rPr lang="en-US" altLang="zh-CN" sz="2400" b="1">
                  <a:solidFill>
                    <a:srgbClr val="FF0000"/>
                  </a:solidFill>
                  <a:latin typeface="黑体" panose="02010609060101010101" pitchFamily="49" charset="-122"/>
                  <a:ea typeface="黑体" panose="02010609060101010101" pitchFamily="49" charset="-122"/>
                </a:rPr>
                <a:t>G</a:t>
              </a:r>
              <a:r>
                <a:rPr lang="en-US" altLang="zh-CN" sz="2400" b="1" baseline="-25000">
                  <a:solidFill>
                    <a:srgbClr val="FF0000"/>
                  </a:solidFill>
                  <a:latin typeface="黑体" panose="02010609060101010101" pitchFamily="49" charset="-122"/>
                  <a:ea typeface="黑体" panose="02010609060101010101" pitchFamily="49" charset="-122"/>
                </a:rPr>
                <a:t>3</a:t>
              </a:r>
              <a:endParaRPr lang="en-US" altLang="zh-CN" sz="2400">
                <a:solidFill>
                  <a:srgbClr val="FF0000"/>
                </a:solidFill>
                <a:latin typeface="黑体" panose="02010609060101010101" pitchFamily="49" charset="-122"/>
                <a:ea typeface="黑体" panose="02010609060101010101" pitchFamily="49" charset="-122"/>
              </a:endParaRPr>
            </a:p>
          </p:txBody>
        </p:sp>
        <p:sp>
          <p:nvSpPr>
            <p:cNvPr id="35" name="Text Box 91"/>
            <p:cNvSpPr txBox="1">
              <a:spLocks noChangeArrowheads="1"/>
            </p:cNvSpPr>
            <p:nvPr/>
          </p:nvSpPr>
          <p:spPr bwMode="auto">
            <a:xfrm>
              <a:off x="4348" y="2978"/>
              <a:ext cx="273"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p>
              <a:pPr algn="ctr" fontAlgn="base">
                <a:spcBef>
                  <a:spcPct val="0"/>
                </a:spcBef>
                <a:spcAft>
                  <a:spcPct val="0"/>
                </a:spcAft>
              </a:pPr>
              <a:r>
                <a:rPr lang="en-US" altLang="zh-CN" sz="2400" b="1">
                  <a:solidFill>
                    <a:srgbClr val="FF0000"/>
                  </a:solidFill>
                  <a:latin typeface="黑体" panose="02010609060101010101" pitchFamily="49" charset="-122"/>
                  <a:ea typeface="黑体" panose="02010609060101010101" pitchFamily="49" charset="-122"/>
                </a:rPr>
                <a:t>v</a:t>
              </a:r>
              <a:r>
                <a:rPr lang="en-US" altLang="zh-CN" sz="2400" b="1" baseline="-25000">
                  <a:solidFill>
                    <a:srgbClr val="FF0000"/>
                  </a:solidFill>
                  <a:latin typeface="黑体" panose="02010609060101010101" pitchFamily="49" charset="-122"/>
                  <a:ea typeface="黑体" panose="02010609060101010101" pitchFamily="49" charset="-122"/>
                </a:rPr>
                <a:t>2</a:t>
              </a:r>
              <a:endParaRPr lang="en-US" altLang="zh-CN" sz="2400">
                <a:solidFill>
                  <a:srgbClr val="FF0000"/>
                </a:solidFill>
                <a:latin typeface="黑体" panose="02010609060101010101" pitchFamily="49" charset="-122"/>
                <a:ea typeface="黑体" panose="02010609060101010101" pitchFamily="49" charset="-122"/>
              </a:endParaRPr>
            </a:p>
          </p:txBody>
        </p:sp>
        <p:sp>
          <p:nvSpPr>
            <p:cNvPr id="36" name="Text Box 92"/>
            <p:cNvSpPr txBox="1">
              <a:spLocks noChangeArrowheads="1"/>
            </p:cNvSpPr>
            <p:nvPr/>
          </p:nvSpPr>
          <p:spPr bwMode="auto">
            <a:xfrm>
              <a:off x="5392" y="2978"/>
              <a:ext cx="273"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p>
              <a:pPr algn="ctr" fontAlgn="base">
                <a:spcBef>
                  <a:spcPct val="0"/>
                </a:spcBef>
                <a:spcAft>
                  <a:spcPct val="0"/>
                </a:spcAft>
              </a:pPr>
              <a:r>
                <a:rPr lang="en-US" altLang="zh-CN" sz="2400" b="1">
                  <a:solidFill>
                    <a:srgbClr val="FF0000"/>
                  </a:solidFill>
                  <a:latin typeface="黑体" panose="02010609060101010101" pitchFamily="49" charset="-122"/>
                  <a:ea typeface="黑体" panose="02010609060101010101" pitchFamily="49" charset="-122"/>
                </a:rPr>
                <a:t>v</a:t>
              </a:r>
              <a:r>
                <a:rPr lang="en-US" altLang="zh-CN" sz="2400" b="1" baseline="-25000">
                  <a:solidFill>
                    <a:srgbClr val="FF0000"/>
                  </a:solidFill>
                  <a:latin typeface="黑体" panose="02010609060101010101" pitchFamily="49" charset="-122"/>
                  <a:ea typeface="黑体" panose="02010609060101010101" pitchFamily="49" charset="-122"/>
                </a:rPr>
                <a:t>1</a:t>
              </a:r>
              <a:endParaRPr lang="en-US" altLang="zh-CN" sz="2400">
                <a:solidFill>
                  <a:srgbClr val="FF0000"/>
                </a:solidFill>
                <a:latin typeface="黑体" panose="02010609060101010101" pitchFamily="49" charset="-122"/>
                <a:ea typeface="黑体" panose="02010609060101010101" pitchFamily="49" charset="-122"/>
              </a:endParaRPr>
            </a:p>
          </p:txBody>
        </p:sp>
        <p:sp>
          <p:nvSpPr>
            <p:cNvPr id="37" name="Oval 93"/>
            <p:cNvSpPr>
              <a:spLocks noChangeArrowheads="1"/>
            </p:cNvSpPr>
            <p:nvPr/>
          </p:nvSpPr>
          <p:spPr bwMode="auto">
            <a:xfrm>
              <a:off x="4969" y="2050"/>
              <a:ext cx="69" cy="69"/>
            </a:xfrm>
            <a:prstGeom prst="ellipse">
              <a:avLst/>
            </a:prstGeom>
            <a:solidFill>
              <a:srgbClr val="FFFFFF"/>
            </a:solidFill>
            <a:ln w="25400">
              <a:solidFill>
                <a:srgbClr val="0000FF"/>
              </a:solidFill>
              <a:round/>
              <a:headEnd/>
              <a:tailEnd/>
            </a:ln>
          </p:spPr>
          <p:txBody>
            <a:bodyPr lIns="0" tIns="0" bIns="0">
              <a:spAutoFit/>
            </a:bodyPr>
            <a:lstStyle/>
            <a:p>
              <a:pPr fontAlgn="base">
                <a:spcBef>
                  <a:spcPct val="0"/>
                </a:spcBef>
                <a:spcAft>
                  <a:spcPct val="0"/>
                </a:spcAft>
              </a:pPr>
              <a:endParaRPr lang="zh-CN" altLang="en-US" sz="3200">
                <a:solidFill>
                  <a:srgbClr val="FF0000"/>
                </a:solidFill>
                <a:latin typeface="黑体" panose="02010609060101010101" pitchFamily="49" charset="-122"/>
                <a:ea typeface="黑体" panose="02010609060101010101" pitchFamily="49" charset="-122"/>
              </a:endParaRPr>
            </a:p>
          </p:txBody>
        </p:sp>
        <p:sp>
          <p:nvSpPr>
            <p:cNvPr id="38" name="Oval 94"/>
            <p:cNvSpPr>
              <a:spLocks noChangeArrowheads="1"/>
            </p:cNvSpPr>
            <p:nvPr/>
          </p:nvSpPr>
          <p:spPr bwMode="auto">
            <a:xfrm>
              <a:off x="4485" y="2981"/>
              <a:ext cx="69" cy="69"/>
            </a:xfrm>
            <a:prstGeom prst="ellipse">
              <a:avLst/>
            </a:prstGeom>
            <a:solidFill>
              <a:srgbClr val="FFFFFF"/>
            </a:solidFill>
            <a:ln w="25400">
              <a:solidFill>
                <a:srgbClr val="0000FF"/>
              </a:solidFill>
              <a:round/>
              <a:headEnd/>
              <a:tailEnd/>
            </a:ln>
          </p:spPr>
          <p:txBody>
            <a:bodyPr lIns="0" tIns="0" bIns="0">
              <a:spAutoFit/>
            </a:bodyPr>
            <a:lstStyle/>
            <a:p>
              <a:pPr fontAlgn="base">
                <a:spcBef>
                  <a:spcPct val="0"/>
                </a:spcBef>
                <a:spcAft>
                  <a:spcPct val="0"/>
                </a:spcAft>
              </a:pPr>
              <a:endParaRPr lang="zh-CN" altLang="en-US" sz="3200">
                <a:solidFill>
                  <a:srgbClr val="FF0000"/>
                </a:solidFill>
                <a:latin typeface="黑体" panose="02010609060101010101" pitchFamily="49" charset="-122"/>
                <a:ea typeface="黑体" panose="02010609060101010101" pitchFamily="49" charset="-122"/>
              </a:endParaRPr>
            </a:p>
          </p:txBody>
        </p:sp>
        <p:sp>
          <p:nvSpPr>
            <p:cNvPr id="39" name="Oval 95"/>
            <p:cNvSpPr>
              <a:spLocks noChangeArrowheads="1"/>
            </p:cNvSpPr>
            <p:nvPr/>
          </p:nvSpPr>
          <p:spPr bwMode="auto">
            <a:xfrm>
              <a:off x="5437" y="2981"/>
              <a:ext cx="69" cy="69"/>
            </a:xfrm>
            <a:prstGeom prst="ellipse">
              <a:avLst/>
            </a:prstGeom>
            <a:solidFill>
              <a:srgbClr val="FFFFFF"/>
            </a:solidFill>
            <a:ln w="25400">
              <a:solidFill>
                <a:srgbClr val="0000FF"/>
              </a:solidFill>
              <a:round/>
              <a:headEnd/>
              <a:tailEnd/>
            </a:ln>
          </p:spPr>
          <p:txBody>
            <a:bodyPr lIns="0" tIns="0" bIns="0">
              <a:spAutoFit/>
            </a:bodyPr>
            <a:lstStyle/>
            <a:p>
              <a:pPr fontAlgn="base">
                <a:spcBef>
                  <a:spcPct val="0"/>
                </a:spcBef>
                <a:spcAft>
                  <a:spcPct val="0"/>
                </a:spcAft>
              </a:pPr>
              <a:endParaRPr lang="zh-CN" altLang="en-US" sz="3200">
                <a:solidFill>
                  <a:srgbClr val="FF0000"/>
                </a:solidFill>
                <a:latin typeface="黑体" panose="02010609060101010101" pitchFamily="49" charset="-122"/>
                <a:ea typeface="黑体" panose="02010609060101010101" pitchFamily="49" charset="-122"/>
              </a:endParaRPr>
            </a:p>
          </p:txBody>
        </p:sp>
      </p:grpSp>
      <p:sp>
        <p:nvSpPr>
          <p:cNvPr id="40" name="Rectangle 98"/>
          <p:cNvSpPr>
            <a:spLocks noChangeArrowheads="1"/>
          </p:cNvSpPr>
          <p:nvPr/>
        </p:nvSpPr>
        <p:spPr bwMode="auto">
          <a:xfrm>
            <a:off x="1903724" y="5165916"/>
            <a:ext cx="8064500" cy="1025525"/>
          </a:xfrm>
          <a:prstGeom prst="rect">
            <a:avLst/>
          </a:prstGeom>
          <a:noFill/>
          <a:ln>
            <a:noFill/>
          </a:ln>
          <a:effectLst/>
          <a:extLst>
            <a:ext uri="{909E8E84-426E-40DD-AFC4-6F175D3DCCD1}">
              <a14:hiddenFill xmlns:a14="http://schemas.microsoft.com/office/drawing/2010/main">
                <a:solidFill>
                  <a:srgbClr val="99FFCC"/>
                </a:solidFill>
              </a14:hiddenFill>
            </a:ext>
            <a:ext uri="{91240B29-F687-4F45-9708-019B960494DF}">
              <a14:hiddenLine xmlns:a14="http://schemas.microsoft.com/office/drawing/2010/main" w="12700" algn="ctr">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spAutoFit/>
          </a:bodyPr>
          <a:lstStyle/>
          <a:p>
            <a:pPr fontAlgn="base">
              <a:lnSpc>
                <a:spcPct val="120000"/>
              </a:lnSpc>
              <a:spcBef>
                <a:spcPct val="20000"/>
              </a:spcBef>
              <a:spcAft>
                <a:spcPct val="0"/>
              </a:spcAft>
            </a:pPr>
            <a:r>
              <a:rPr kumimoji="1" lang="zh-CN" altLang="en-US" sz="2800" b="1" dirty="0">
                <a:solidFill>
                  <a:srgbClr val="FF0000"/>
                </a:solidFill>
                <a:latin typeface="楷体" panose="02010609060101010101" pitchFamily="49" charset="-122"/>
                <a:ea typeface="楷体" panose="02010609060101010101" pitchFamily="49" charset="-122"/>
              </a:rPr>
              <a:t>分析  </a:t>
            </a:r>
            <a:r>
              <a:rPr kumimoji="1" lang="zh-CN" altLang="en-US" sz="2800" b="1" dirty="0">
                <a:solidFill>
                  <a:srgbClr val="000000"/>
                </a:solidFill>
                <a:latin typeface="楷体" panose="02010609060101010101" pitchFamily="49" charset="-122"/>
                <a:ea typeface="楷体" panose="02010609060101010101" pitchFamily="49" charset="-122"/>
              </a:rPr>
              <a:t>判断无向图、有向图和混合图，仅仅看边有无方向就行了。</a:t>
            </a:r>
          </a:p>
        </p:txBody>
      </p:sp>
      <p:sp>
        <p:nvSpPr>
          <p:cNvPr id="41" name="Rectangle 99"/>
          <p:cNvSpPr>
            <a:spLocks noChangeArrowheads="1"/>
          </p:cNvSpPr>
          <p:nvPr/>
        </p:nvSpPr>
        <p:spPr bwMode="auto">
          <a:xfrm>
            <a:off x="1903724" y="5384801"/>
            <a:ext cx="8064500" cy="590931"/>
          </a:xfrm>
          <a:prstGeom prst="rect">
            <a:avLst/>
          </a:prstGeom>
          <a:noFill/>
          <a:ln>
            <a:noFill/>
          </a:ln>
          <a:effectLst/>
          <a:extLst>
            <a:ext uri="{909E8E84-426E-40DD-AFC4-6F175D3DCCD1}">
              <a14:hiddenFill xmlns:a14="http://schemas.microsoft.com/office/drawing/2010/main">
                <a:solidFill>
                  <a:srgbClr val="99FFCC"/>
                </a:solidFill>
              </a14:hiddenFill>
            </a:ext>
            <a:ext uri="{91240B29-F687-4F45-9708-019B960494DF}">
              <a14:hiddenLine xmlns:a14="http://schemas.microsoft.com/office/drawing/2010/main" w="12700" algn="ctr">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spAutoFit/>
          </a:bodyPr>
          <a:lstStyle/>
          <a:p>
            <a:pPr fontAlgn="base">
              <a:lnSpc>
                <a:spcPct val="120000"/>
              </a:lnSpc>
              <a:spcBef>
                <a:spcPct val="20000"/>
              </a:spcBef>
              <a:spcAft>
                <a:spcPct val="0"/>
              </a:spcAft>
            </a:pPr>
            <a:r>
              <a:rPr kumimoji="1" lang="zh-CN" altLang="en-US" sz="3200" b="1" dirty="0">
                <a:solidFill>
                  <a:srgbClr val="FF0000"/>
                </a:solidFill>
                <a:latin typeface="楷体" panose="02010609060101010101" pitchFamily="49" charset="-122"/>
                <a:ea typeface="楷体" panose="02010609060101010101" pitchFamily="49" charset="-122"/>
              </a:rPr>
              <a:t>解  </a:t>
            </a:r>
            <a:r>
              <a:rPr kumimoji="1" lang="en-US" altLang="zh-CN" sz="3200" b="1" dirty="0">
                <a:solidFill>
                  <a:srgbClr val="000000"/>
                </a:solidFill>
                <a:latin typeface="楷体" panose="02010609060101010101" pitchFamily="49" charset="-122"/>
                <a:ea typeface="楷体" panose="02010609060101010101" pitchFamily="49" charset="-122"/>
              </a:rPr>
              <a:t>G</a:t>
            </a:r>
            <a:r>
              <a:rPr kumimoji="1" lang="en-US" altLang="zh-CN" sz="3200" b="1" baseline="-25000" dirty="0">
                <a:solidFill>
                  <a:srgbClr val="000000"/>
                </a:solidFill>
                <a:latin typeface="楷体" panose="02010609060101010101" pitchFamily="49" charset="-122"/>
                <a:ea typeface="楷体" panose="02010609060101010101" pitchFamily="49" charset="-122"/>
              </a:rPr>
              <a:t>1</a:t>
            </a:r>
            <a:r>
              <a:rPr kumimoji="1" lang="zh-CN" altLang="en-US" sz="3200" b="1" dirty="0">
                <a:solidFill>
                  <a:srgbClr val="000000"/>
                </a:solidFill>
                <a:latin typeface="楷体" panose="02010609060101010101" pitchFamily="49" charset="-122"/>
                <a:ea typeface="楷体" panose="02010609060101010101" pitchFamily="49" charset="-122"/>
              </a:rPr>
              <a:t>为无向图，</a:t>
            </a:r>
            <a:r>
              <a:rPr kumimoji="1" lang="en-US" altLang="zh-CN" sz="3200" b="1" dirty="0">
                <a:solidFill>
                  <a:srgbClr val="000000"/>
                </a:solidFill>
                <a:latin typeface="楷体" panose="02010609060101010101" pitchFamily="49" charset="-122"/>
                <a:ea typeface="楷体" panose="02010609060101010101" pitchFamily="49" charset="-122"/>
              </a:rPr>
              <a:t>G</a:t>
            </a:r>
            <a:r>
              <a:rPr kumimoji="1" lang="en-US" altLang="zh-CN" sz="3200" b="1" baseline="-25000" dirty="0">
                <a:solidFill>
                  <a:srgbClr val="000000"/>
                </a:solidFill>
                <a:latin typeface="楷体" panose="02010609060101010101" pitchFamily="49" charset="-122"/>
                <a:ea typeface="楷体" panose="02010609060101010101" pitchFamily="49" charset="-122"/>
              </a:rPr>
              <a:t>2</a:t>
            </a:r>
            <a:r>
              <a:rPr kumimoji="1" lang="zh-CN" altLang="en-US" sz="3200" b="1" dirty="0">
                <a:solidFill>
                  <a:srgbClr val="000000"/>
                </a:solidFill>
                <a:latin typeface="楷体" panose="02010609060101010101" pitchFamily="49" charset="-122"/>
                <a:ea typeface="楷体" panose="02010609060101010101" pitchFamily="49" charset="-122"/>
              </a:rPr>
              <a:t>为有向图，</a:t>
            </a:r>
            <a:r>
              <a:rPr kumimoji="1" lang="en-US" altLang="zh-CN" sz="3200" b="1" dirty="0">
                <a:solidFill>
                  <a:srgbClr val="000000"/>
                </a:solidFill>
                <a:latin typeface="楷体" panose="02010609060101010101" pitchFamily="49" charset="-122"/>
                <a:ea typeface="楷体" panose="02010609060101010101" pitchFamily="49" charset="-122"/>
              </a:rPr>
              <a:t>G</a:t>
            </a:r>
            <a:r>
              <a:rPr kumimoji="1" lang="en-US" altLang="zh-CN" sz="3200" b="1" baseline="-25000" dirty="0">
                <a:solidFill>
                  <a:srgbClr val="000000"/>
                </a:solidFill>
                <a:latin typeface="楷体" panose="02010609060101010101" pitchFamily="49" charset="-122"/>
                <a:ea typeface="楷体" panose="02010609060101010101" pitchFamily="49" charset="-122"/>
              </a:rPr>
              <a:t>3</a:t>
            </a:r>
            <a:r>
              <a:rPr kumimoji="1" lang="zh-CN" altLang="en-US" sz="3200" b="1" dirty="0">
                <a:solidFill>
                  <a:srgbClr val="000000"/>
                </a:solidFill>
                <a:latin typeface="楷体" panose="02010609060101010101" pitchFamily="49" charset="-122"/>
                <a:ea typeface="楷体" panose="02010609060101010101" pitchFamily="49" charset="-122"/>
              </a:rPr>
              <a:t>为混合图。</a:t>
            </a:r>
          </a:p>
        </p:txBody>
      </p:sp>
    </p:spTree>
    <p:extLst>
      <p:ext uri="{BB962C8B-B14F-4D97-AF65-F5344CB8AC3E}">
        <p14:creationId xmlns:p14="http://schemas.microsoft.com/office/powerpoint/2010/main" val="2018101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5"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1000" fill="hold"/>
                                        <p:tgtEl>
                                          <p:spTgt spid="4"/>
                                        </p:tgtEl>
                                        <p:attrNameLst>
                                          <p:attrName>ppt_w</p:attrName>
                                        </p:attrNameLst>
                                      </p:cBhvr>
                                      <p:tavLst>
                                        <p:tav tm="0">
                                          <p:val>
                                            <p:fltVal val="0"/>
                                          </p:val>
                                        </p:tav>
                                        <p:tav tm="100000">
                                          <p:val>
                                            <p:strVal val="#ppt_w"/>
                                          </p:val>
                                        </p:tav>
                                      </p:tavLst>
                                    </p:anim>
                                    <p:anim calcmode="lin" valueType="num">
                                      <p:cBhvr>
                                        <p:cTn id="13" dur="1000" fill="hold"/>
                                        <p:tgtEl>
                                          <p:spTgt spid="4"/>
                                        </p:tgtEl>
                                        <p:attrNameLst>
                                          <p:attrName>ppt_h</p:attrName>
                                        </p:attrNameLst>
                                      </p:cBhvr>
                                      <p:tavLst>
                                        <p:tav tm="0">
                                          <p:val>
                                            <p:fltVal val="0"/>
                                          </p:val>
                                        </p:tav>
                                        <p:tav tm="100000">
                                          <p:val>
                                            <p:strVal val="#ppt_h"/>
                                          </p:val>
                                        </p:tav>
                                      </p:tavLst>
                                    </p:anim>
                                    <p:anim calcmode="lin" valueType="num">
                                      <p:cBhvr>
                                        <p:cTn id="14"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4"/>
                                        </p:tgtEl>
                                        <p:attrNameLst>
                                          <p:attrName>ppt_y</p:attrName>
                                        </p:attrNameLst>
                                      </p:cBhvr>
                                      <p:tavLst>
                                        <p:tav tm="0" fmla="#ppt_y+(sin(-2*pi*(1-$))*-#ppt_x+cos(-2*pi*(1-$))*(1-#ppt_y))*(1-$)">
                                          <p:val>
                                            <p:fltVal val="0"/>
                                          </p:val>
                                        </p:tav>
                                        <p:tav tm="100000">
                                          <p:val>
                                            <p:fltVal val="1"/>
                                          </p:val>
                                        </p:tav>
                                      </p:tavLst>
                                    </p:anim>
                                  </p:childTnLst>
                                </p:cTn>
                              </p:par>
                              <p:par>
                                <p:cTn id="16" presetID="15"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p:cTn id="18" dur="1000" fill="hold"/>
                                        <p:tgtEl>
                                          <p:spTgt spid="16"/>
                                        </p:tgtEl>
                                        <p:attrNameLst>
                                          <p:attrName>ppt_w</p:attrName>
                                        </p:attrNameLst>
                                      </p:cBhvr>
                                      <p:tavLst>
                                        <p:tav tm="0">
                                          <p:val>
                                            <p:fltVal val="0"/>
                                          </p:val>
                                        </p:tav>
                                        <p:tav tm="100000">
                                          <p:val>
                                            <p:strVal val="#ppt_w"/>
                                          </p:val>
                                        </p:tav>
                                      </p:tavLst>
                                    </p:anim>
                                    <p:anim calcmode="lin" valueType="num">
                                      <p:cBhvr>
                                        <p:cTn id="19" dur="1000" fill="hold"/>
                                        <p:tgtEl>
                                          <p:spTgt spid="16"/>
                                        </p:tgtEl>
                                        <p:attrNameLst>
                                          <p:attrName>ppt_h</p:attrName>
                                        </p:attrNameLst>
                                      </p:cBhvr>
                                      <p:tavLst>
                                        <p:tav tm="0">
                                          <p:val>
                                            <p:fltVal val="0"/>
                                          </p:val>
                                        </p:tav>
                                        <p:tav tm="100000">
                                          <p:val>
                                            <p:strVal val="#ppt_h"/>
                                          </p:val>
                                        </p:tav>
                                      </p:tavLst>
                                    </p:anim>
                                    <p:anim calcmode="lin" valueType="num">
                                      <p:cBhvr>
                                        <p:cTn id="20" dur="1000" fill="hold"/>
                                        <p:tgtEl>
                                          <p:spTgt spid="16"/>
                                        </p:tgtEl>
                                        <p:attrNameLst>
                                          <p:attrName>ppt_x</p:attrName>
                                        </p:attrNameLst>
                                      </p:cBhvr>
                                      <p:tavLst>
                                        <p:tav tm="0" fmla="#ppt_x+(cos(-2*pi*(1-$))*-#ppt_x-sin(-2*pi*(1-$))*(1-#ppt_y))*(1-$)">
                                          <p:val>
                                            <p:fltVal val="0"/>
                                          </p:val>
                                        </p:tav>
                                        <p:tav tm="100000">
                                          <p:val>
                                            <p:fltVal val="1"/>
                                          </p:val>
                                        </p:tav>
                                      </p:tavLst>
                                    </p:anim>
                                    <p:anim calcmode="lin" valueType="num">
                                      <p:cBhvr>
                                        <p:cTn id="21" dur="1000" fill="hold"/>
                                        <p:tgtEl>
                                          <p:spTgt spid="16"/>
                                        </p:tgtEl>
                                        <p:attrNameLst>
                                          <p:attrName>ppt_y</p:attrName>
                                        </p:attrNameLst>
                                      </p:cBhvr>
                                      <p:tavLst>
                                        <p:tav tm="0" fmla="#ppt_y+(sin(-2*pi*(1-$))*-#ppt_x+cos(-2*pi*(1-$))*(1-#ppt_y))*(1-$)">
                                          <p:val>
                                            <p:fltVal val="0"/>
                                          </p:val>
                                        </p:tav>
                                        <p:tav tm="100000">
                                          <p:val>
                                            <p:fltVal val="1"/>
                                          </p:val>
                                        </p:tav>
                                      </p:tavLst>
                                    </p:anim>
                                  </p:childTnLst>
                                </p:cTn>
                              </p:par>
                              <p:par>
                                <p:cTn id="22" presetID="15"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 calcmode="lin" valueType="num">
                                      <p:cBhvr>
                                        <p:cTn id="24" dur="1000" fill="hold"/>
                                        <p:tgtEl>
                                          <p:spTgt spid="28"/>
                                        </p:tgtEl>
                                        <p:attrNameLst>
                                          <p:attrName>ppt_w</p:attrName>
                                        </p:attrNameLst>
                                      </p:cBhvr>
                                      <p:tavLst>
                                        <p:tav tm="0">
                                          <p:val>
                                            <p:fltVal val="0"/>
                                          </p:val>
                                        </p:tav>
                                        <p:tav tm="100000">
                                          <p:val>
                                            <p:strVal val="#ppt_w"/>
                                          </p:val>
                                        </p:tav>
                                      </p:tavLst>
                                    </p:anim>
                                    <p:anim calcmode="lin" valueType="num">
                                      <p:cBhvr>
                                        <p:cTn id="25" dur="1000" fill="hold"/>
                                        <p:tgtEl>
                                          <p:spTgt spid="28"/>
                                        </p:tgtEl>
                                        <p:attrNameLst>
                                          <p:attrName>ppt_h</p:attrName>
                                        </p:attrNameLst>
                                      </p:cBhvr>
                                      <p:tavLst>
                                        <p:tav tm="0">
                                          <p:val>
                                            <p:fltVal val="0"/>
                                          </p:val>
                                        </p:tav>
                                        <p:tav tm="100000">
                                          <p:val>
                                            <p:strVal val="#ppt_h"/>
                                          </p:val>
                                        </p:tav>
                                      </p:tavLst>
                                    </p:anim>
                                    <p:anim calcmode="lin" valueType="num">
                                      <p:cBhvr>
                                        <p:cTn id="26" dur="1000" fill="hold"/>
                                        <p:tgtEl>
                                          <p:spTgt spid="28"/>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2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40"/>
                                        </p:tgtEl>
                                        <p:attrNameLst>
                                          <p:attrName>style.visibility</p:attrName>
                                        </p:attrNameLst>
                                      </p:cBhvr>
                                      <p:to>
                                        <p:strVal val="visible"/>
                                      </p:to>
                                    </p:set>
                                    <p:anim calcmode="lin" valueType="num">
                                      <p:cBhvr additive="base">
                                        <p:cTn id="32" dur="500" fill="hold"/>
                                        <p:tgtEl>
                                          <p:spTgt spid="40"/>
                                        </p:tgtEl>
                                        <p:attrNameLst>
                                          <p:attrName>ppt_x</p:attrName>
                                        </p:attrNameLst>
                                      </p:cBhvr>
                                      <p:tavLst>
                                        <p:tav tm="0">
                                          <p:val>
                                            <p:strVal val="#ppt_x"/>
                                          </p:val>
                                        </p:tav>
                                        <p:tav tm="100000">
                                          <p:val>
                                            <p:strVal val="#ppt_x"/>
                                          </p:val>
                                        </p:tav>
                                      </p:tavLst>
                                    </p:anim>
                                    <p:anim calcmode="lin" valueType="num">
                                      <p:cBhvr additive="base">
                                        <p:cTn id="33"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xit" presetSubtype="3" fill="hold" grpId="1" nodeType="clickEffect">
                                  <p:stCondLst>
                                    <p:cond delay="0"/>
                                  </p:stCondLst>
                                  <p:childTnLst>
                                    <p:anim calcmode="lin" valueType="num">
                                      <p:cBhvr additive="base">
                                        <p:cTn id="37" dur="500"/>
                                        <p:tgtEl>
                                          <p:spTgt spid="40"/>
                                        </p:tgtEl>
                                        <p:attrNameLst>
                                          <p:attrName>ppt_x</p:attrName>
                                        </p:attrNameLst>
                                      </p:cBhvr>
                                      <p:tavLst>
                                        <p:tav tm="0">
                                          <p:val>
                                            <p:strVal val="ppt_x"/>
                                          </p:val>
                                        </p:tav>
                                        <p:tav tm="100000">
                                          <p:val>
                                            <p:strVal val="1+ppt_w/2"/>
                                          </p:val>
                                        </p:tav>
                                      </p:tavLst>
                                    </p:anim>
                                    <p:anim calcmode="lin" valueType="num">
                                      <p:cBhvr additive="base">
                                        <p:cTn id="38" dur="500"/>
                                        <p:tgtEl>
                                          <p:spTgt spid="40"/>
                                        </p:tgtEl>
                                        <p:attrNameLst>
                                          <p:attrName>ppt_y</p:attrName>
                                        </p:attrNameLst>
                                      </p:cBhvr>
                                      <p:tavLst>
                                        <p:tav tm="0">
                                          <p:val>
                                            <p:strVal val="ppt_y"/>
                                          </p:val>
                                        </p:tav>
                                        <p:tav tm="100000">
                                          <p:val>
                                            <p:strVal val="0-ppt_h/2"/>
                                          </p:val>
                                        </p:tav>
                                      </p:tavLst>
                                    </p:anim>
                                    <p:set>
                                      <p:cBhvr>
                                        <p:cTn id="39" dur="1" fill="hold">
                                          <p:stCondLst>
                                            <p:cond delay="499"/>
                                          </p:stCondLst>
                                        </p:cTn>
                                        <p:tgtEl>
                                          <p:spTgt spid="40"/>
                                        </p:tgtEl>
                                        <p:attrNameLst>
                                          <p:attrName>style.visibility</p:attrName>
                                        </p:attrNameLst>
                                      </p:cBhvr>
                                      <p:to>
                                        <p:strVal val="hidden"/>
                                      </p:to>
                                    </p:set>
                                  </p:childTnLst>
                                </p:cTn>
                              </p:par>
                            </p:childTnLst>
                          </p:cTn>
                        </p:par>
                        <p:par>
                          <p:cTn id="40" fill="hold">
                            <p:stCondLst>
                              <p:cond delay="500"/>
                            </p:stCondLst>
                            <p:childTnLst>
                              <p:par>
                                <p:cTn id="41" presetID="2" presetClass="entr" presetSubtype="4" fill="hold" grpId="0" nodeType="afterEffect">
                                  <p:stCondLst>
                                    <p:cond delay="0"/>
                                  </p:stCondLst>
                                  <p:childTnLst>
                                    <p:set>
                                      <p:cBhvr>
                                        <p:cTn id="42" dur="1" fill="hold">
                                          <p:stCondLst>
                                            <p:cond delay="0"/>
                                          </p:stCondLst>
                                        </p:cTn>
                                        <p:tgtEl>
                                          <p:spTgt spid="41"/>
                                        </p:tgtEl>
                                        <p:attrNameLst>
                                          <p:attrName>style.visibility</p:attrName>
                                        </p:attrNameLst>
                                      </p:cBhvr>
                                      <p:to>
                                        <p:strVal val="visible"/>
                                      </p:to>
                                    </p:set>
                                    <p:anim calcmode="lin" valueType="num">
                                      <p:cBhvr additive="base">
                                        <p:cTn id="43" dur="500" fill="hold"/>
                                        <p:tgtEl>
                                          <p:spTgt spid="41"/>
                                        </p:tgtEl>
                                        <p:attrNameLst>
                                          <p:attrName>ppt_x</p:attrName>
                                        </p:attrNameLst>
                                      </p:cBhvr>
                                      <p:tavLst>
                                        <p:tav tm="0">
                                          <p:val>
                                            <p:strVal val="#ppt_x"/>
                                          </p:val>
                                        </p:tav>
                                        <p:tav tm="100000">
                                          <p:val>
                                            <p:strVal val="#ppt_x"/>
                                          </p:val>
                                        </p:tav>
                                      </p:tavLst>
                                    </p:anim>
                                    <p:anim calcmode="lin" valueType="num">
                                      <p:cBhvr additive="base">
                                        <p:cTn id="4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0" grpId="0"/>
      <p:bldP spid="40" grpId="1"/>
      <p:bldP spid="4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3730908" cy="605909"/>
          </a:xfrm>
        </p:spPr>
        <p:txBody>
          <a:bodyPr/>
          <a:lstStyle/>
          <a:p>
            <a:r>
              <a:rPr lang="zh-CN" altLang="en-US" dirty="0">
                <a:latin typeface="楷体" panose="02010609060101010101" pitchFamily="49" charset="-122"/>
                <a:ea typeface="楷体" panose="02010609060101010101" pitchFamily="49" charset="-122"/>
              </a:rPr>
              <a:t>例</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图的认识与作图</a:t>
            </a:r>
            <a:r>
              <a:rPr lang="en-US" altLang="zh-CN" dirty="0">
                <a:latin typeface="楷体" panose="02010609060101010101" pitchFamily="49" charset="-122"/>
                <a:ea typeface="楷体" panose="02010609060101010101" pitchFamily="49" charset="-122"/>
              </a:rPr>
              <a:t>)</a:t>
            </a:r>
            <a:endParaRPr lang="zh-CN" altLang="en-US" dirty="0">
              <a:latin typeface="楷体" panose="02010609060101010101" pitchFamily="49" charset="-122"/>
              <a:ea typeface="楷体" panose="02010609060101010101" pitchFamily="49" charset="-122"/>
            </a:endParaRPr>
          </a:p>
        </p:txBody>
      </p:sp>
      <p:sp>
        <p:nvSpPr>
          <p:cNvPr id="3" name="Rectangle 3"/>
          <p:cNvSpPr txBox="1">
            <a:spLocks noChangeArrowheads="1"/>
          </p:cNvSpPr>
          <p:nvPr/>
        </p:nvSpPr>
        <p:spPr bwMode="auto">
          <a:xfrm>
            <a:off x="1595760" y="1726448"/>
            <a:ext cx="8497888" cy="265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just" rtl="0" fontAlgn="base">
              <a:lnSpc>
                <a:spcPct val="120000"/>
              </a:lnSpc>
              <a:spcBef>
                <a:spcPct val="20000"/>
              </a:spcBef>
              <a:spcAft>
                <a:spcPct val="0"/>
              </a:spcAft>
              <a:buClr>
                <a:srgbClr val="FF3300"/>
              </a:buClr>
              <a:buFont typeface="Wingdings" panose="05000000000000000000" pitchFamily="2" charset="2"/>
              <a:defRPr sz="2800" b="1" kern="1200">
                <a:solidFill>
                  <a:srgbClr val="000000"/>
                </a:solidFill>
                <a:latin typeface="+mn-lt"/>
                <a:ea typeface="+mn-ea"/>
                <a:cs typeface="+mn-cs"/>
              </a:defRPr>
            </a:lvl1pPr>
            <a:lvl2pPr marL="742950" indent="-285750" algn="just" rtl="0" fontAlgn="base">
              <a:lnSpc>
                <a:spcPct val="120000"/>
              </a:lnSpc>
              <a:spcBef>
                <a:spcPct val="20000"/>
              </a:spcBef>
              <a:spcAft>
                <a:spcPct val="0"/>
              </a:spcAft>
              <a:buClr>
                <a:srgbClr val="FF3300"/>
              </a:buClr>
              <a:buFont typeface="Wingdings" panose="05000000000000000000" pitchFamily="2" charset="2"/>
              <a:defRPr sz="2800" b="1" kern="1200">
                <a:solidFill>
                  <a:srgbClr val="000000"/>
                </a:solidFill>
                <a:latin typeface="+mn-lt"/>
                <a:ea typeface="+mn-ea"/>
                <a:cs typeface="+mn-cs"/>
              </a:defRPr>
            </a:lvl2pPr>
            <a:lvl3pPr marL="1143000" indent="-228600" algn="just" rtl="0" fontAlgn="base">
              <a:lnSpc>
                <a:spcPct val="120000"/>
              </a:lnSpc>
              <a:spcBef>
                <a:spcPct val="20000"/>
              </a:spcBef>
              <a:spcAft>
                <a:spcPct val="0"/>
              </a:spcAft>
              <a:buClr>
                <a:srgbClr val="FF3300"/>
              </a:buClr>
              <a:buFont typeface="Wingdings" panose="05000000000000000000" pitchFamily="2" charset="2"/>
              <a:defRPr sz="2800" b="1" kern="1200">
                <a:solidFill>
                  <a:srgbClr val="000000"/>
                </a:solidFill>
                <a:latin typeface="+mn-lt"/>
                <a:ea typeface="+mn-ea"/>
                <a:cs typeface="+mn-cs"/>
              </a:defRPr>
            </a:lvl3pPr>
            <a:lvl4pPr marL="1600200" indent="-228600" algn="just" rtl="0" fontAlgn="base">
              <a:lnSpc>
                <a:spcPct val="120000"/>
              </a:lnSpc>
              <a:spcBef>
                <a:spcPct val="20000"/>
              </a:spcBef>
              <a:spcAft>
                <a:spcPct val="0"/>
              </a:spcAft>
              <a:buClr>
                <a:srgbClr val="FF3300"/>
              </a:buClr>
              <a:defRPr sz="2800" b="1" kern="1200">
                <a:solidFill>
                  <a:srgbClr val="000000"/>
                </a:solidFill>
                <a:latin typeface="+mn-lt"/>
                <a:ea typeface="+mn-ea"/>
                <a:cs typeface="+mn-cs"/>
              </a:defRPr>
            </a:lvl4pPr>
            <a:lvl5pPr marL="2057400" indent="-228600" algn="just" rtl="0" fontAlgn="base">
              <a:lnSpc>
                <a:spcPct val="120000"/>
              </a:lnSpc>
              <a:spcBef>
                <a:spcPct val="20000"/>
              </a:spcBef>
              <a:spcAft>
                <a:spcPct val="0"/>
              </a:spcAft>
              <a:buClr>
                <a:srgbClr val="FF3300"/>
              </a:buClr>
              <a:defRPr sz="2800" b="1"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defRPr/>
            </a:pPr>
            <a:r>
              <a:rPr kumimoji="0" lang="zh-CN" altLang="en-US" sz="2800" b="1"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    设图</a:t>
            </a:r>
            <a:r>
              <a:rPr kumimoji="0" lang="en-US" altLang="zh-CN" sz="2800" b="1"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G = &lt;V, E&gt;</a:t>
            </a:r>
            <a:r>
              <a:rPr kumimoji="0" lang="zh-CN" altLang="en-US" sz="2800" b="1"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，这里</a:t>
            </a:r>
            <a:r>
              <a:rPr kumimoji="0" lang="en-US" altLang="zh-CN" sz="2800" b="1"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V = {v</a:t>
            </a:r>
            <a:r>
              <a:rPr kumimoji="0" lang="en-US" altLang="zh-CN" sz="2800" b="1" i="0" u="none" strike="noStrike" kern="1200" cap="none" spc="0" normalizeH="0" baseline="-25000" noProof="0">
                <a:ln>
                  <a:noFill/>
                </a:ln>
                <a:solidFill>
                  <a:srgbClr val="000000"/>
                </a:solidFill>
                <a:effectLst/>
                <a:uLnTx/>
                <a:uFillTx/>
                <a:latin typeface="楷体" panose="02010609060101010101" pitchFamily="49" charset="-122"/>
                <a:ea typeface="楷体" panose="02010609060101010101" pitchFamily="49" charset="-122"/>
              </a:rPr>
              <a:t>1</a:t>
            </a:r>
            <a:r>
              <a:rPr kumimoji="0" lang="en-US" altLang="zh-CN" sz="2800" b="1"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 v</a:t>
            </a:r>
            <a:r>
              <a:rPr kumimoji="0" lang="en-US" altLang="zh-CN" sz="2800" b="1" i="0" u="none" strike="noStrike" kern="1200" cap="none" spc="0" normalizeH="0" baseline="-25000" noProof="0">
                <a:ln>
                  <a:noFill/>
                </a:ln>
                <a:solidFill>
                  <a:srgbClr val="000000"/>
                </a:solidFill>
                <a:effectLst/>
                <a:uLnTx/>
                <a:uFillTx/>
                <a:latin typeface="楷体" panose="02010609060101010101" pitchFamily="49" charset="-122"/>
                <a:ea typeface="楷体" panose="02010609060101010101" pitchFamily="49" charset="-122"/>
              </a:rPr>
              <a:t>2</a:t>
            </a:r>
            <a:r>
              <a:rPr kumimoji="0" lang="en-US" altLang="zh-CN" sz="2800" b="1"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 v</a:t>
            </a:r>
            <a:r>
              <a:rPr kumimoji="0" lang="en-US" altLang="zh-CN" sz="2800" b="1" i="0" u="none" strike="noStrike" kern="1200" cap="none" spc="0" normalizeH="0" baseline="-25000" noProof="0">
                <a:ln>
                  <a:noFill/>
                </a:ln>
                <a:solidFill>
                  <a:srgbClr val="000000"/>
                </a:solidFill>
                <a:effectLst/>
                <a:uLnTx/>
                <a:uFillTx/>
                <a:latin typeface="楷体" panose="02010609060101010101" pitchFamily="49" charset="-122"/>
                <a:ea typeface="楷体" panose="02010609060101010101" pitchFamily="49" charset="-122"/>
              </a:rPr>
              <a:t>3</a:t>
            </a:r>
            <a:r>
              <a:rPr kumimoji="0" lang="en-US" altLang="zh-CN" sz="2800" b="1"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 v</a:t>
            </a:r>
            <a:r>
              <a:rPr kumimoji="0" lang="en-US" altLang="zh-CN" sz="2800" b="1" i="0" u="none" strike="noStrike" kern="1200" cap="none" spc="0" normalizeH="0" baseline="-25000" noProof="0">
                <a:ln>
                  <a:noFill/>
                </a:ln>
                <a:solidFill>
                  <a:srgbClr val="000000"/>
                </a:solidFill>
                <a:effectLst/>
                <a:uLnTx/>
                <a:uFillTx/>
                <a:latin typeface="楷体" panose="02010609060101010101" pitchFamily="49" charset="-122"/>
                <a:ea typeface="楷体" panose="02010609060101010101" pitchFamily="49" charset="-122"/>
              </a:rPr>
              <a:t>4</a:t>
            </a:r>
            <a:r>
              <a:rPr kumimoji="0" lang="en-US" altLang="zh-CN" sz="2800" b="1"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 v</a:t>
            </a:r>
            <a:r>
              <a:rPr kumimoji="0" lang="en-US" altLang="zh-CN" sz="2800" b="1" i="0" u="none" strike="noStrike" kern="1200" cap="none" spc="0" normalizeH="0" baseline="-25000" noProof="0">
                <a:ln>
                  <a:noFill/>
                </a:ln>
                <a:solidFill>
                  <a:srgbClr val="000000"/>
                </a:solidFill>
                <a:effectLst/>
                <a:uLnTx/>
                <a:uFillTx/>
                <a:latin typeface="楷体" panose="02010609060101010101" pitchFamily="49" charset="-122"/>
                <a:ea typeface="楷体" panose="02010609060101010101" pitchFamily="49" charset="-122"/>
              </a:rPr>
              <a:t>5</a:t>
            </a:r>
            <a:r>
              <a:rPr kumimoji="0" lang="en-US" altLang="zh-CN" sz="2800" b="1"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a:t>
            </a:r>
            <a:r>
              <a:rPr kumimoji="0" lang="zh-CN" altLang="en-US" sz="2800" b="1"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a:t>
            </a:r>
            <a:r>
              <a:rPr kumimoji="0" lang="en-US" altLang="zh-CN" sz="2800" b="1"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E = {e</a:t>
            </a:r>
            <a:r>
              <a:rPr kumimoji="0" lang="en-US" altLang="zh-CN" sz="2800" b="1" i="0" u="none" strike="noStrike" kern="1200" cap="none" spc="0" normalizeH="0" baseline="-25000" noProof="0">
                <a:ln>
                  <a:noFill/>
                </a:ln>
                <a:solidFill>
                  <a:srgbClr val="000000"/>
                </a:solidFill>
                <a:effectLst/>
                <a:uLnTx/>
                <a:uFillTx/>
                <a:latin typeface="楷体" panose="02010609060101010101" pitchFamily="49" charset="-122"/>
                <a:ea typeface="楷体" panose="02010609060101010101" pitchFamily="49" charset="-122"/>
              </a:rPr>
              <a:t>1</a:t>
            </a:r>
            <a:r>
              <a:rPr kumimoji="0" lang="en-US" altLang="zh-CN" sz="2800" b="1"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 e</a:t>
            </a:r>
            <a:r>
              <a:rPr kumimoji="0" lang="en-US" altLang="zh-CN" sz="2800" b="1" i="0" u="none" strike="noStrike" kern="1200" cap="none" spc="0" normalizeH="0" baseline="-25000" noProof="0">
                <a:ln>
                  <a:noFill/>
                </a:ln>
                <a:solidFill>
                  <a:srgbClr val="000000"/>
                </a:solidFill>
                <a:effectLst/>
                <a:uLnTx/>
                <a:uFillTx/>
                <a:latin typeface="楷体" panose="02010609060101010101" pitchFamily="49" charset="-122"/>
                <a:ea typeface="楷体" panose="02010609060101010101" pitchFamily="49" charset="-122"/>
              </a:rPr>
              <a:t>2</a:t>
            </a:r>
            <a:r>
              <a:rPr kumimoji="0" lang="en-US" altLang="zh-CN" sz="2800" b="1"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 e</a:t>
            </a:r>
            <a:r>
              <a:rPr kumimoji="0" lang="en-US" altLang="zh-CN" sz="2800" b="1" i="0" u="none" strike="noStrike" kern="1200" cap="none" spc="0" normalizeH="0" baseline="-25000" noProof="0">
                <a:ln>
                  <a:noFill/>
                </a:ln>
                <a:solidFill>
                  <a:srgbClr val="000000"/>
                </a:solidFill>
                <a:effectLst/>
                <a:uLnTx/>
                <a:uFillTx/>
                <a:latin typeface="楷体" panose="02010609060101010101" pitchFamily="49" charset="-122"/>
                <a:ea typeface="楷体" panose="02010609060101010101" pitchFamily="49" charset="-122"/>
              </a:rPr>
              <a:t>3</a:t>
            </a:r>
            <a:r>
              <a:rPr kumimoji="0" lang="en-US" altLang="zh-CN" sz="2800" b="1"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 e</a:t>
            </a:r>
            <a:r>
              <a:rPr kumimoji="0" lang="en-US" altLang="zh-CN" sz="2800" b="1" i="0" u="none" strike="noStrike" kern="1200" cap="none" spc="0" normalizeH="0" baseline="-25000" noProof="0">
                <a:ln>
                  <a:noFill/>
                </a:ln>
                <a:solidFill>
                  <a:srgbClr val="000000"/>
                </a:solidFill>
                <a:effectLst/>
                <a:uLnTx/>
                <a:uFillTx/>
                <a:latin typeface="楷体" panose="02010609060101010101" pitchFamily="49" charset="-122"/>
                <a:ea typeface="楷体" panose="02010609060101010101" pitchFamily="49" charset="-122"/>
              </a:rPr>
              <a:t>4</a:t>
            </a:r>
            <a:r>
              <a:rPr kumimoji="0" lang="en-US" altLang="zh-CN" sz="2800" b="1"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 e</a:t>
            </a:r>
            <a:r>
              <a:rPr kumimoji="0" lang="en-US" altLang="zh-CN" sz="2800" b="1" i="0" u="none" strike="noStrike" kern="1200" cap="none" spc="0" normalizeH="0" baseline="-25000" noProof="0">
                <a:ln>
                  <a:noFill/>
                </a:ln>
                <a:solidFill>
                  <a:srgbClr val="000000"/>
                </a:solidFill>
                <a:effectLst/>
                <a:uLnTx/>
                <a:uFillTx/>
                <a:latin typeface="楷体" panose="02010609060101010101" pitchFamily="49" charset="-122"/>
                <a:ea typeface="楷体" panose="02010609060101010101" pitchFamily="49" charset="-122"/>
              </a:rPr>
              <a:t>5</a:t>
            </a:r>
            <a:r>
              <a:rPr kumimoji="0" lang="en-US" altLang="zh-CN" sz="2800" b="1"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 e</a:t>
            </a:r>
            <a:r>
              <a:rPr kumimoji="0" lang="en-US" altLang="zh-CN" sz="2800" b="1" i="0" u="none" strike="noStrike" kern="1200" cap="none" spc="0" normalizeH="0" baseline="-25000" noProof="0">
                <a:ln>
                  <a:noFill/>
                </a:ln>
                <a:solidFill>
                  <a:srgbClr val="000000"/>
                </a:solidFill>
                <a:effectLst/>
                <a:uLnTx/>
                <a:uFillTx/>
                <a:latin typeface="楷体" panose="02010609060101010101" pitchFamily="49" charset="-122"/>
                <a:ea typeface="楷体" panose="02010609060101010101" pitchFamily="49" charset="-122"/>
              </a:rPr>
              <a:t>6</a:t>
            </a:r>
            <a:r>
              <a:rPr kumimoji="0" lang="en-US" altLang="zh-CN" sz="2800" b="1"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a:t>
            </a:r>
            <a:r>
              <a:rPr kumimoji="0" lang="zh-CN" altLang="en-US" sz="2800" b="1"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，其中</a:t>
            </a:r>
            <a:r>
              <a:rPr kumimoji="0" lang="en-US" altLang="zh-CN" sz="2800" b="1"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e</a:t>
            </a:r>
            <a:r>
              <a:rPr kumimoji="0" lang="en-US" altLang="zh-CN" sz="2800" b="1" i="0" u="none" strike="noStrike" kern="1200" cap="none" spc="0" normalizeH="0" baseline="-25000" noProof="0">
                <a:ln>
                  <a:noFill/>
                </a:ln>
                <a:solidFill>
                  <a:srgbClr val="000000"/>
                </a:solidFill>
                <a:effectLst/>
                <a:uLnTx/>
                <a:uFillTx/>
                <a:latin typeface="楷体" panose="02010609060101010101" pitchFamily="49" charset="-122"/>
                <a:ea typeface="楷体" panose="02010609060101010101" pitchFamily="49" charset="-122"/>
              </a:rPr>
              <a:t>1</a:t>
            </a:r>
            <a:r>
              <a:rPr kumimoji="0" lang="en-US" altLang="zh-CN" sz="2800" b="1"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 = (v</a:t>
            </a:r>
            <a:r>
              <a:rPr kumimoji="0" lang="en-US" altLang="zh-CN" sz="2800" b="1" i="0" u="none" strike="noStrike" kern="1200" cap="none" spc="0" normalizeH="0" baseline="-25000" noProof="0">
                <a:ln>
                  <a:noFill/>
                </a:ln>
                <a:solidFill>
                  <a:srgbClr val="000000"/>
                </a:solidFill>
                <a:effectLst/>
                <a:uLnTx/>
                <a:uFillTx/>
                <a:latin typeface="楷体" panose="02010609060101010101" pitchFamily="49" charset="-122"/>
                <a:ea typeface="楷体" panose="02010609060101010101" pitchFamily="49" charset="-122"/>
              </a:rPr>
              <a:t>1</a:t>
            </a:r>
            <a:r>
              <a:rPr kumimoji="0" lang="en-US" altLang="zh-CN" sz="2800" b="1"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 v</a:t>
            </a:r>
            <a:r>
              <a:rPr kumimoji="0" lang="en-US" altLang="zh-CN" sz="2800" b="1" i="0" u="none" strike="noStrike" kern="1200" cap="none" spc="0" normalizeH="0" baseline="-25000" noProof="0">
                <a:ln>
                  <a:noFill/>
                </a:ln>
                <a:solidFill>
                  <a:srgbClr val="000000"/>
                </a:solidFill>
                <a:effectLst/>
                <a:uLnTx/>
                <a:uFillTx/>
                <a:latin typeface="楷体" panose="02010609060101010101" pitchFamily="49" charset="-122"/>
                <a:ea typeface="楷体" panose="02010609060101010101" pitchFamily="49" charset="-122"/>
              </a:rPr>
              <a:t>2</a:t>
            </a:r>
            <a:r>
              <a:rPr kumimoji="0" lang="en-US" altLang="zh-CN" sz="2800" b="1"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a:t>
            </a:r>
            <a:r>
              <a:rPr kumimoji="0" lang="zh-CN" altLang="en-US" sz="2800" b="1"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a:t>
            </a:r>
            <a:r>
              <a:rPr kumimoji="0" lang="en-US" altLang="zh-CN" sz="2800" b="1"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e</a:t>
            </a:r>
            <a:r>
              <a:rPr kumimoji="0" lang="en-US" altLang="zh-CN" sz="2800" b="1" i="0" u="none" strike="noStrike" kern="1200" cap="none" spc="0" normalizeH="0" baseline="-25000" noProof="0">
                <a:ln>
                  <a:noFill/>
                </a:ln>
                <a:solidFill>
                  <a:srgbClr val="000000"/>
                </a:solidFill>
                <a:effectLst/>
                <a:uLnTx/>
                <a:uFillTx/>
                <a:latin typeface="楷体" panose="02010609060101010101" pitchFamily="49" charset="-122"/>
                <a:ea typeface="楷体" panose="02010609060101010101" pitchFamily="49" charset="-122"/>
              </a:rPr>
              <a:t>2</a:t>
            </a:r>
            <a:r>
              <a:rPr kumimoji="0" lang="en-US" altLang="zh-CN" sz="2800" b="1"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 = &lt;v</a:t>
            </a:r>
            <a:r>
              <a:rPr kumimoji="0" lang="en-US" altLang="zh-CN" sz="2800" b="1" i="0" u="none" strike="noStrike" kern="1200" cap="none" spc="0" normalizeH="0" baseline="-25000" noProof="0">
                <a:ln>
                  <a:noFill/>
                </a:ln>
                <a:solidFill>
                  <a:srgbClr val="000000"/>
                </a:solidFill>
                <a:effectLst/>
                <a:uLnTx/>
                <a:uFillTx/>
                <a:latin typeface="楷体" panose="02010609060101010101" pitchFamily="49" charset="-122"/>
                <a:ea typeface="楷体" panose="02010609060101010101" pitchFamily="49" charset="-122"/>
              </a:rPr>
              <a:t>1</a:t>
            </a:r>
            <a:r>
              <a:rPr kumimoji="0" lang="en-US" altLang="zh-CN" sz="2800" b="1"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 v</a:t>
            </a:r>
            <a:r>
              <a:rPr kumimoji="0" lang="en-US" altLang="zh-CN" sz="2800" b="1" i="0" u="none" strike="noStrike" kern="1200" cap="none" spc="0" normalizeH="0" baseline="-25000" noProof="0">
                <a:ln>
                  <a:noFill/>
                </a:ln>
                <a:solidFill>
                  <a:srgbClr val="000000"/>
                </a:solidFill>
                <a:effectLst/>
                <a:uLnTx/>
                <a:uFillTx/>
                <a:latin typeface="楷体" panose="02010609060101010101" pitchFamily="49" charset="-122"/>
                <a:ea typeface="楷体" panose="02010609060101010101" pitchFamily="49" charset="-122"/>
              </a:rPr>
              <a:t>3</a:t>
            </a:r>
            <a:r>
              <a:rPr kumimoji="0" lang="en-US" altLang="zh-CN" sz="2800" b="1"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&gt;</a:t>
            </a:r>
            <a:r>
              <a:rPr kumimoji="0" lang="zh-CN" altLang="en-US" sz="2800" b="1"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a:t>
            </a:r>
            <a:r>
              <a:rPr kumimoji="0" lang="en-US" altLang="zh-CN" sz="2800" b="1"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e</a:t>
            </a:r>
            <a:r>
              <a:rPr kumimoji="0" lang="en-US" altLang="zh-CN" sz="2800" b="1" i="0" u="none" strike="noStrike" kern="1200" cap="none" spc="0" normalizeH="0" baseline="-25000" noProof="0">
                <a:ln>
                  <a:noFill/>
                </a:ln>
                <a:solidFill>
                  <a:srgbClr val="000000"/>
                </a:solidFill>
                <a:effectLst/>
                <a:uLnTx/>
                <a:uFillTx/>
                <a:latin typeface="楷体" panose="02010609060101010101" pitchFamily="49" charset="-122"/>
                <a:ea typeface="楷体" panose="02010609060101010101" pitchFamily="49" charset="-122"/>
              </a:rPr>
              <a:t>3</a:t>
            </a:r>
            <a:r>
              <a:rPr kumimoji="0" lang="en-US" altLang="zh-CN" sz="2800" b="1"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 = (v</a:t>
            </a:r>
            <a:r>
              <a:rPr kumimoji="0" lang="en-US" altLang="zh-CN" sz="2800" b="1" i="0" u="none" strike="noStrike" kern="1200" cap="none" spc="0" normalizeH="0" baseline="-25000" noProof="0">
                <a:ln>
                  <a:noFill/>
                </a:ln>
                <a:solidFill>
                  <a:srgbClr val="000000"/>
                </a:solidFill>
                <a:effectLst/>
                <a:uLnTx/>
                <a:uFillTx/>
                <a:latin typeface="楷体" panose="02010609060101010101" pitchFamily="49" charset="-122"/>
                <a:ea typeface="楷体" panose="02010609060101010101" pitchFamily="49" charset="-122"/>
              </a:rPr>
              <a:t>1</a:t>
            </a:r>
            <a:r>
              <a:rPr kumimoji="0" lang="en-US" altLang="zh-CN" sz="2800" b="1"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 v</a:t>
            </a:r>
            <a:r>
              <a:rPr kumimoji="0" lang="en-US" altLang="zh-CN" sz="2800" b="1" i="0" u="none" strike="noStrike" kern="1200" cap="none" spc="0" normalizeH="0" baseline="-25000" noProof="0">
                <a:ln>
                  <a:noFill/>
                </a:ln>
                <a:solidFill>
                  <a:srgbClr val="000000"/>
                </a:solidFill>
                <a:effectLst/>
                <a:uLnTx/>
                <a:uFillTx/>
                <a:latin typeface="楷体" panose="02010609060101010101" pitchFamily="49" charset="-122"/>
                <a:ea typeface="楷体" panose="02010609060101010101" pitchFamily="49" charset="-122"/>
              </a:rPr>
              <a:t>4</a:t>
            </a:r>
            <a:r>
              <a:rPr kumimoji="0" lang="en-US" altLang="zh-CN" sz="2800" b="1"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a:t>
            </a:r>
            <a:r>
              <a:rPr kumimoji="0" lang="zh-CN" altLang="en-US" sz="2800" b="1"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a:t>
            </a:r>
            <a:r>
              <a:rPr kumimoji="0" lang="en-US" altLang="zh-CN" sz="2800" b="1"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e</a:t>
            </a:r>
            <a:r>
              <a:rPr kumimoji="0" lang="en-US" altLang="zh-CN" sz="2800" b="1" i="0" u="none" strike="noStrike" kern="1200" cap="none" spc="0" normalizeH="0" baseline="-25000" noProof="0">
                <a:ln>
                  <a:noFill/>
                </a:ln>
                <a:solidFill>
                  <a:srgbClr val="000000"/>
                </a:solidFill>
                <a:effectLst/>
                <a:uLnTx/>
                <a:uFillTx/>
                <a:latin typeface="楷体" panose="02010609060101010101" pitchFamily="49" charset="-122"/>
                <a:ea typeface="楷体" panose="02010609060101010101" pitchFamily="49" charset="-122"/>
              </a:rPr>
              <a:t>4</a:t>
            </a:r>
            <a:r>
              <a:rPr kumimoji="0" lang="en-US" altLang="zh-CN" sz="2800" b="1"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 = (v</a:t>
            </a:r>
            <a:r>
              <a:rPr kumimoji="0" lang="en-US" altLang="zh-CN" sz="2800" b="1" i="0" u="none" strike="noStrike" kern="1200" cap="none" spc="0" normalizeH="0" baseline="-25000" noProof="0">
                <a:ln>
                  <a:noFill/>
                </a:ln>
                <a:solidFill>
                  <a:srgbClr val="000000"/>
                </a:solidFill>
                <a:effectLst/>
                <a:uLnTx/>
                <a:uFillTx/>
                <a:latin typeface="楷体" panose="02010609060101010101" pitchFamily="49" charset="-122"/>
                <a:ea typeface="楷体" panose="02010609060101010101" pitchFamily="49" charset="-122"/>
              </a:rPr>
              <a:t>2</a:t>
            </a:r>
            <a:r>
              <a:rPr kumimoji="0" lang="en-US" altLang="zh-CN" sz="2800" b="1"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 v</a:t>
            </a:r>
            <a:r>
              <a:rPr kumimoji="0" lang="en-US" altLang="zh-CN" sz="2800" b="1" i="0" u="none" strike="noStrike" kern="1200" cap="none" spc="0" normalizeH="0" baseline="-25000" noProof="0">
                <a:ln>
                  <a:noFill/>
                </a:ln>
                <a:solidFill>
                  <a:srgbClr val="000000"/>
                </a:solidFill>
                <a:effectLst/>
                <a:uLnTx/>
                <a:uFillTx/>
                <a:latin typeface="楷体" panose="02010609060101010101" pitchFamily="49" charset="-122"/>
                <a:ea typeface="楷体" panose="02010609060101010101" pitchFamily="49" charset="-122"/>
              </a:rPr>
              <a:t>3</a:t>
            </a:r>
            <a:r>
              <a:rPr kumimoji="0" lang="en-US" altLang="zh-CN" sz="2800" b="1"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a:t>
            </a:r>
            <a:r>
              <a:rPr kumimoji="0" lang="zh-CN" altLang="en-US" sz="2800" b="1"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a:t>
            </a:r>
            <a:r>
              <a:rPr kumimoji="0" lang="en-US" altLang="zh-CN" sz="2800" b="1"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e</a:t>
            </a:r>
            <a:r>
              <a:rPr kumimoji="0" lang="en-US" altLang="zh-CN" sz="2800" b="1" i="0" u="none" strike="noStrike" kern="1200" cap="none" spc="0" normalizeH="0" baseline="-25000" noProof="0">
                <a:ln>
                  <a:noFill/>
                </a:ln>
                <a:solidFill>
                  <a:srgbClr val="000000"/>
                </a:solidFill>
                <a:effectLst/>
                <a:uLnTx/>
                <a:uFillTx/>
                <a:latin typeface="楷体" panose="02010609060101010101" pitchFamily="49" charset="-122"/>
                <a:ea typeface="楷体" panose="02010609060101010101" pitchFamily="49" charset="-122"/>
              </a:rPr>
              <a:t>5</a:t>
            </a:r>
            <a:r>
              <a:rPr kumimoji="0" lang="en-US" altLang="zh-CN" sz="2800" b="1"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 = &lt;v</a:t>
            </a:r>
            <a:r>
              <a:rPr kumimoji="0" lang="en-US" altLang="zh-CN" sz="2800" b="1" i="0" u="none" strike="noStrike" kern="1200" cap="none" spc="0" normalizeH="0" baseline="-25000" noProof="0">
                <a:ln>
                  <a:noFill/>
                </a:ln>
                <a:solidFill>
                  <a:srgbClr val="000000"/>
                </a:solidFill>
                <a:effectLst/>
                <a:uLnTx/>
                <a:uFillTx/>
                <a:latin typeface="楷体" panose="02010609060101010101" pitchFamily="49" charset="-122"/>
                <a:ea typeface="楷体" panose="02010609060101010101" pitchFamily="49" charset="-122"/>
              </a:rPr>
              <a:t>3</a:t>
            </a:r>
            <a:r>
              <a:rPr kumimoji="0" lang="en-US" altLang="zh-CN" sz="2800" b="1"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 v</a:t>
            </a:r>
            <a:r>
              <a:rPr kumimoji="0" lang="en-US" altLang="zh-CN" sz="2800" b="1" i="0" u="none" strike="noStrike" kern="1200" cap="none" spc="0" normalizeH="0" baseline="-25000" noProof="0">
                <a:ln>
                  <a:noFill/>
                </a:ln>
                <a:solidFill>
                  <a:srgbClr val="000000"/>
                </a:solidFill>
                <a:effectLst/>
                <a:uLnTx/>
                <a:uFillTx/>
                <a:latin typeface="楷体" panose="02010609060101010101" pitchFamily="49" charset="-122"/>
                <a:ea typeface="楷体" panose="02010609060101010101" pitchFamily="49" charset="-122"/>
              </a:rPr>
              <a:t>2</a:t>
            </a:r>
            <a:r>
              <a:rPr kumimoji="0" lang="en-US" altLang="zh-CN" sz="2800" b="1"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&gt;</a:t>
            </a:r>
            <a:r>
              <a:rPr kumimoji="0" lang="zh-CN" altLang="en-US" sz="2800" b="1"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a:t>
            </a:r>
            <a:r>
              <a:rPr kumimoji="0" lang="en-US" altLang="zh-CN" sz="2800" b="1"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e</a:t>
            </a:r>
            <a:r>
              <a:rPr kumimoji="0" lang="en-US" altLang="zh-CN" sz="2800" b="1" i="0" u="none" strike="noStrike" kern="1200" cap="none" spc="0" normalizeH="0" baseline="-25000" noProof="0">
                <a:ln>
                  <a:noFill/>
                </a:ln>
                <a:solidFill>
                  <a:srgbClr val="000000"/>
                </a:solidFill>
                <a:effectLst/>
                <a:uLnTx/>
                <a:uFillTx/>
                <a:latin typeface="楷体" panose="02010609060101010101" pitchFamily="49" charset="-122"/>
                <a:ea typeface="楷体" panose="02010609060101010101" pitchFamily="49" charset="-122"/>
              </a:rPr>
              <a:t>6</a:t>
            </a:r>
            <a:r>
              <a:rPr kumimoji="0" lang="en-US" altLang="zh-CN" sz="2800" b="1"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 = (v</a:t>
            </a:r>
            <a:r>
              <a:rPr kumimoji="0" lang="en-US" altLang="zh-CN" sz="2800" b="1" i="0" u="none" strike="noStrike" kern="1200" cap="none" spc="0" normalizeH="0" baseline="-25000" noProof="0">
                <a:ln>
                  <a:noFill/>
                </a:ln>
                <a:solidFill>
                  <a:srgbClr val="000000"/>
                </a:solidFill>
                <a:effectLst/>
                <a:uLnTx/>
                <a:uFillTx/>
                <a:latin typeface="楷体" panose="02010609060101010101" pitchFamily="49" charset="-122"/>
                <a:ea typeface="楷体" panose="02010609060101010101" pitchFamily="49" charset="-122"/>
              </a:rPr>
              <a:t>3</a:t>
            </a:r>
            <a:r>
              <a:rPr kumimoji="0" lang="en-US" altLang="zh-CN" sz="2800" b="1"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 v</a:t>
            </a:r>
            <a:r>
              <a:rPr kumimoji="0" lang="en-US" altLang="zh-CN" sz="2800" b="1" i="0" u="none" strike="noStrike" kern="1200" cap="none" spc="0" normalizeH="0" baseline="-25000" noProof="0">
                <a:ln>
                  <a:noFill/>
                </a:ln>
                <a:solidFill>
                  <a:srgbClr val="000000"/>
                </a:solidFill>
                <a:effectLst/>
                <a:uLnTx/>
                <a:uFillTx/>
                <a:latin typeface="楷体" panose="02010609060101010101" pitchFamily="49" charset="-122"/>
                <a:ea typeface="楷体" panose="02010609060101010101" pitchFamily="49" charset="-122"/>
              </a:rPr>
              <a:t>3</a:t>
            </a:r>
            <a:r>
              <a:rPr kumimoji="0" lang="en-US" altLang="zh-CN" sz="2800" b="1"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a:t>
            </a:r>
            <a:r>
              <a:rPr kumimoji="0" lang="zh-CN" altLang="en-US" sz="2800" b="1"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。试画出图</a:t>
            </a:r>
            <a:r>
              <a:rPr kumimoji="0" lang="en-US" altLang="zh-CN" sz="2800" b="1"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G</a:t>
            </a:r>
            <a:r>
              <a:rPr kumimoji="0" lang="zh-CN" altLang="en-US" sz="2800" b="1"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的图形，并指出哪些是有向边，哪些是无向边？ </a:t>
            </a:r>
            <a:endParaRPr kumimoji="0" lang="zh-CN" altLang="en-US"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484905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858791" cy="605909"/>
          </a:xfrm>
        </p:spPr>
        <p:txBody>
          <a:bodyPr/>
          <a:lstStyle/>
          <a:p>
            <a:r>
              <a:rPr lang="zh-CN" altLang="en-US" dirty="0">
                <a:latin typeface="楷体" panose="02010609060101010101" pitchFamily="49" charset="-122"/>
                <a:ea typeface="楷体" panose="02010609060101010101" pitchFamily="49" charset="-122"/>
              </a:rPr>
              <a:t>解</a:t>
            </a:r>
          </a:p>
        </p:txBody>
      </p:sp>
      <p:sp>
        <p:nvSpPr>
          <p:cNvPr id="3" name="Rectangle 3"/>
          <p:cNvSpPr txBox="1">
            <a:spLocks noChangeArrowheads="1"/>
          </p:cNvSpPr>
          <p:nvPr/>
        </p:nvSpPr>
        <p:spPr bwMode="auto">
          <a:xfrm>
            <a:off x="1498088" y="1362063"/>
            <a:ext cx="8064500"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just" rtl="0" fontAlgn="base">
              <a:lnSpc>
                <a:spcPct val="120000"/>
              </a:lnSpc>
              <a:spcBef>
                <a:spcPct val="20000"/>
              </a:spcBef>
              <a:spcAft>
                <a:spcPct val="0"/>
              </a:spcAft>
              <a:buClr>
                <a:srgbClr val="FF3300"/>
              </a:buClr>
              <a:buFont typeface="Wingdings" panose="05000000000000000000" pitchFamily="2" charset="2"/>
              <a:defRPr sz="2800" b="1" kern="1200">
                <a:solidFill>
                  <a:srgbClr val="000000"/>
                </a:solidFill>
                <a:latin typeface="+mn-lt"/>
                <a:ea typeface="+mn-ea"/>
                <a:cs typeface="+mn-cs"/>
              </a:defRPr>
            </a:lvl1pPr>
            <a:lvl2pPr marL="742950" indent="-285750" algn="just" rtl="0" fontAlgn="base">
              <a:lnSpc>
                <a:spcPct val="120000"/>
              </a:lnSpc>
              <a:spcBef>
                <a:spcPct val="20000"/>
              </a:spcBef>
              <a:spcAft>
                <a:spcPct val="0"/>
              </a:spcAft>
              <a:buClr>
                <a:srgbClr val="FF3300"/>
              </a:buClr>
              <a:buFont typeface="Wingdings" panose="05000000000000000000" pitchFamily="2" charset="2"/>
              <a:defRPr sz="2800" b="1" kern="1200">
                <a:solidFill>
                  <a:srgbClr val="000000"/>
                </a:solidFill>
                <a:latin typeface="+mn-lt"/>
                <a:ea typeface="+mn-ea"/>
                <a:cs typeface="+mn-cs"/>
              </a:defRPr>
            </a:lvl2pPr>
            <a:lvl3pPr marL="1143000" indent="-228600" algn="just" rtl="0" fontAlgn="base">
              <a:lnSpc>
                <a:spcPct val="120000"/>
              </a:lnSpc>
              <a:spcBef>
                <a:spcPct val="20000"/>
              </a:spcBef>
              <a:spcAft>
                <a:spcPct val="0"/>
              </a:spcAft>
              <a:buClr>
                <a:srgbClr val="FF3300"/>
              </a:buClr>
              <a:buFont typeface="Wingdings" panose="05000000000000000000" pitchFamily="2" charset="2"/>
              <a:defRPr sz="2800" b="1" kern="1200">
                <a:solidFill>
                  <a:srgbClr val="000000"/>
                </a:solidFill>
                <a:latin typeface="+mn-lt"/>
                <a:ea typeface="+mn-ea"/>
                <a:cs typeface="+mn-cs"/>
              </a:defRPr>
            </a:lvl3pPr>
            <a:lvl4pPr marL="1600200" indent="-228600" algn="just" rtl="0" fontAlgn="base">
              <a:lnSpc>
                <a:spcPct val="120000"/>
              </a:lnSpc>
              <a:spcBef>
                <a:spcPct val="20000"/>
              </a:spcBef>
              <a:spcAft>
                <a:spcPct val="0"/>
              </a:spcAft>
              <a:buClr>
                <a:srgbClr val="FF3300"/>
              </a:buClr>
              <a:defRPr sz="2800" b="1" kern="1200">
                <a:solidFill>
                  <a:srgbClr val="000000"/>
                </a:solidFill>
                <a:latin typeface="+mn-lt"/>
                <a:ea typeface="+mn-ea"/>
                <a:cs typeface="+mn-cs"/>
              </a:defRPr>
            </a:lvl4pPr>
            <a:lvl5pPr marL="2057400" indent="-228600" algn="just" rtl="0" fontAlgn="base">
              <a:lnSpc>
                <a:spcPct val="120000"/>
              </a:lnSpc>
              <a:spcBef>
                <a:spcPct val="20000"/>
              </a:spcBef>
              <a:spcAft>
                <a:spcPct val="0"/>
              </a:spcAft>
              <a:buClr>
                <a:srgbClr val="FF3300"/>
              </a:buClr>
              <a:defRPr sz="2800" b="1"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defRPr/>
            </a:pPr>
            <a:r>
              <a:rPr kumimoji="0" lang="en-US" altLang="zh-CN" sz="2800" b="1"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G</a:t>
            </a:r>
            <a:r>
              <a:rPr kumimoji="0" lang="zh-CN" altLang="en-US" sz="2800" b="1"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的图形如下图所示。</a:t>
            </a:r>
          </a:p>
        </p:txBody>
      </p:sp>
      <p:sp>
        <p:nvSpPr>
          <p:cNvPr id="4" name="Rectangle 4"/>
          <p:cNvSpPr>
            <a:spLocks noChangeArrowheads="1"/>
          </p:cNvSpPr>
          <p:nvPr/>
        </p:nvSpPr>
        <p:spPr bwMode="auto">
          <a:xfrm>
            <a:off x="1498088" y="4962513"/>
            <a:ext cx="8064500"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5pPr>
            <a:lvl6pPr marL="2514600" indent="-228600" algn="just" fontAlgn="base">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6pPr>
            <a:lvl7pPr marL="2971800" indent="-228600" algn="just" fontAlgn="base">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7pPr>
            <a:lvl8pPr marL="3429000" indent="-228600" algn="just" fontAlgn="base">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8pPr>
            <a:lvl9pPr marL="3886200" indent="-228600" algn="just" fontAlgn="base">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9pPr>
          </a:lstStyle>
          <a:p>
            <a:pPr marL="0" marR="0" lvl="0" indent="0" algn="just" defTabSz="914400" eaLnBrk="1" fontAlgn="base" latinLnBrk="0" hangingPunct="1">
              <a:lnSpc>
                <a:spcPct val="120000"/>
              </a:lnSpc>
              <a:spcBef>
                <a:spcPct val="20000"/>
              </a:spcBef>
              <a:spcAft>
                <a:spcPct val="0"/>
              </a:spcAft>
              <a:buClr>
                <a:srgbClr val="FF3300"/>
              </a:buClr>
              <a:buSzTx/>
              <a:buFont typeface="Wingdings" panose="05000000000000000000" pitchFamily="2" charset="2"/>
              <a:buNone/>
              <a:tabLst/>
              <a:defRPr/>
            </a:pPr>
            <a:r>
              <a:rPr kumimoji="0" lang="en-US" altLang="zh-CN" sz="28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G</a:t>
            </a:r>
            <a:r>
              <a:rPr kumimoji="0" lang="zh-CN" altLang="en-US" sz="28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中的</a:t>
            </a:r>
            <a:r>
              <a:rPr kumimoji="0" lang="en-US" altLang="zh-CN" sz="28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e</a:t>
            </a:r>
            <a:r>
              <a:rPr kumimoji="0" lang="en-US" altLang="zh-CN" sz="2800" b="1" i="0" u="none" strike="noStrike" kern="0" cap="none" spc="0" normalizeH="0" baseline="-25000" noProof="0">
                <a:ln>
                  <a:noFill/>
                </a:ln>
                <a:solidFill>
                  <a:srgbClr val="000000"/>
                </a:solidFill>
                <a:effectLst/>
                <a:uLnTx/>
                <a:uFillTx/>
                <a:latin typeface="楷体" panose="02010609060101010101" pitchFamily="49" charset="-122"/>
                <a:ea typeface="楷体" panose="02010609060101010101" pitchFamily="49" charset="-122"/>
              </a:rPr>
              <a:t>1</a:t>
            </a:r>
            <a:r>
              <a:rPr kumimoji="0" lang="zh-CN" altLang="en-US" sz="28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a:t>
            </a:r>
            <a:r>
              <a:rPr kumimoji="0" lang="en-US" altLang="zh-CN" sz="28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e</a:t>
            </a:r>
            <a:r>
              <a:rPr kumimoji="0" lang="en-US" altLang="zh-CN" sz="2800" b="1" i="0" u="none" strike="noStrike" kern="0" cap="none" spc="0" normalizeH="0" baseline="-25000" noProof="0">
                <a:ln>
                  <a:noFill/>
                </a:ln>
                <a:solidFill>
                  <a:srgbClr val="000000"/>
                </a:solidFill>
                <a:effectLst/>
                <a:uLnTx/>
                <a:uFillTx/>
                <a:latin typeface="楷体" panose="02010609060101010101" pitchFamily="49" charset="-122"/>
                <a:ea typeface="楷体" panose="02010609060101010101" pitchFamily="49" charset="-122"/>
              </a:rPr>
              <a:t>3</a:t>
            </a:r>
            <a:r>
              <a:rPr kumimoji="0" lang="zh-CN" altLang="en-US" sz="28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a:t>
            </a:r>
            <a:r>
              <a:rPr kumimoji="0" lang="en-US" altLang="zh-CN" sz="28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e</a:t>
            </a:r>
            <a:r>
              <a:rPr kumimoji="0" lang="en-US" altLang="zh-CN" sz="2800" b="1" i="0" u="none" strike="noStrike" kern="0" cap="none" spc="0" normalizeH="0" baseline="-25000" noProof="0">
                <a:ln>
                  <a:noFill/>
                </a:ln>
                <a:solidFill>
                  <a:srgbClr val="000000"/>
                </a:solidFill>
                <a:effectLst/>
                <a:uLnTx/>
                <a:uFillTx/>
                <a:latin typeface="楷体" panose="02010609060101010101" pitchFamily="49" charset="-122"/>
                <a:ea typeface="楷体" panose="02010609060101010101" pitchFamily="49" charset="-122"/>
              </a:rPr>
              <a:t>4</a:t>
            </a:r>
            <a:r>
              <a:rPr kumimoji="0" lang="zh-CN" altLang="en-US" sz="28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a:t>
            </a:r>
            <a:r>
              <a:rPr kumimoji="0" lang="en-US" altLang="zh-CN" sz="28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e</a:t>
            </a:r>
            <a:r>
              <a:rPr kumimoji="0" lang="en-US" altLang="zh-CN" sz="2800" b="1" i="0" u="none" strike="noStrike" kern="0" cap="none" spc="0" normalizeH="0" baseline="-25000" noProof="0">
                <a:ln>
                  <a:noFill/>
                </a:ln>
                <a:solidFill>
                  <a:srgbClr val="000000"/>
                </a:solidFill>
                <a:effectLst/>
                <a:uLnTx/>
                <a:uFillTx/>
                <a:latin typeface="楷体" panose="02010609060101010101" pitchFamily="49" charset="-122"/>
                <a:ea typeface="楷体" panose="02010609060101010101" pitchFamily="49" charset="-122"/>
              </a:rPr>
              <a:t>6</a:t>
            </a:r>
            <a:r>
              <a:rPr kumimoji="0" lang="zh-CN" altLang="en-US" sz="28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是无向边，</a:t>
            </a:r>
            <a:r>
              <a:rPr kumimoji="0" lang="en-US" altLang="zh-CN" sz="28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e</a:t>
            </a:r>
            <a:r>
              <a:rPr kumimoji="0" lang="en-US" altLang="zh-CN" sz="2800" b="1" i="0" u="none" strike="noStrike" kern="0" cap="none" spc="0" normalizeH="0" baseline="-25000" noProof="0">
                <a:ln>
                  <a:noFill/>
                </a:ln>
                <a:solidFill>
                  <a:srgbClr val="000000"/>
                </a:solidFill>
                <a:effectLst/>
                <a:uLnTx/>
                <a:uFillTx/>
                <a:latin typeface="楷体" panose="02010609060101010101" pitchFamily="49" charset="-122"/>
                <a:ea typeface="楷体" panose="02010609060101010101" pitchFamily="49" charset="-122"/>
              </a:rPr>
              <a:t>2</a:t>
            </a:r>
            <a:r>
              <a:rPr kumimoji="0" lang="zh-CN" altLang="en-US" sz="28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a:t>
            </a:r>
            <a:r>
              <a:rPr kumimoji="0" lang="en-US" altLang="zh-CN" sz="28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e</a:t>
            </a:r>
            <a:r>
              <a:rPr kumimoji="0" lang="en-US" altLang="zh-CN" sz="2800" b="1" i="0" u="none" strike="noStrike" kern="0" cap="none" spc="0" normalizeH="0" baseline="-25000" noProof="0">
                <a:ln>
                  <a:noFill/>
                </a:ln>
                <a:solidFill>
                  <a:srgbClr val="000000"/>
                </a:solidFill>
                <a:effectLst/>
                <a:uLnTx/>
                <a:uFillTx/>
                <a:latin typeface="楷体" panose="02010609060101010101" pitchFamily="49" charset="-122"/>
                <a:ea typeface="楷体" panose="02010609060101010101" pitchFamily="49" charset="-122"/>
              </a:rPr>
              <a:t>5</a:t>
            </a:r>
            <a:r>
              <a:rPr kumimoji="0" lang="zh-CN" altLang="en-US" sz="28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是有向边。 </a:t>
            </a:r>
          </a:p>
        </p:txBody>
      </p:sp>
      <p:grpSp>
        <p:nvGrpSpPr>
          <p:cNvPr id="5" name="Group 29"/>
          <p:cNvGrpSpPr>
            <a:grpSpLocks/>
          </p:cNvGrpSpPr>
          <p:nvPr/>
        </p:nvGrpSpPr>
        <p:grpSpPr bwMode="auto">
          <a:xfrm>
            <a:off x="3188775" y="2254238"/>
            <a:ext cx="3638550" cy="2551112"/>
            <a:chOff x="1450" y="1407"/>
            <a:chExt cx="2292" cy="1607"/>
          </a:xfrm>
        </p:grpSpPr>
        <p:sp>
          <p:nvSpPr>
            <p:cNvPr id="6" name="Text Box 5"/>
            <p:cNvSpPr txBox="1">
              <a:spLocks noChangeArrowheads="1"/>
            </p:cNvSpPr>
            <p:nvPr/>
          </p:nvSpPr>
          <p:spPr bwMode="auto">
            <a:xfrm>
              <a:off x="2085" y="1434"/>
              <a:ext cx="273"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p>
              <a:pPr algn="just" fontAlgn="base">
                <a:spcBef>
                  <a:spcPct val="0"/>
                </a:spcBef>
                <a:spcAft>
                  <a:spcPct val="0"/>
                </a:spcAft>
              </a:pPr>
              <a:r>
                <a:rPr lang="en-US" altLang="zh-CN" sz="2400" b="1">
                  <a:solidFill>
                    <a:srgbClr val="FF0000"/>
                  </a:solidFill>
                  <a:latin typeface="黑体" panose="02010609060101010101" pitchFamily="49" charset="-122"/>
                  <a:ea typeface="黑体" panose="02010609060101010101" pitchFamily="49" charset="-122"/>
                </a:rPr>
                <a:t>v</a:t>
              </a:r>
              <a:r>
                <a:rPr lang="en-US" altLang="zh-CN" sz="2400" b="1" baseline="-25000">
                  <a:solidFill>
                    <a:srgbClr val="FF0000"/>
                  </a:solidFill>
                  <a:latin typeface="黑体" panose="02010609060101010101" pitchFamily="49" charset="-122"/>
                  <a:ea typeface="黑体" panose="02010609060101010101" pitchFamily="49" charset="-122"/>
                </a:rPr>
                <a:t>3</a:t>
              </a:r>
              <a:endParaRPr lang="en-US" altLang="zh-CN" sz="2400" b="1">
                <a:solidFill>
                  <a:srgbClr val="FF0000"/>
                </a:solidFill>
                <a:latin typeface="黑体" panose="02010609060101010101" pitchFamily="49" charset="-122"/>
                <a:ea typeface="黑体" panose="02010609060101010101" pitchFamily="49" charset="-122"/>
              </a:endParaRPr>
            </a:p>
          </p:txBody>
        </p:sp>
        <p:sp>
          <p:nvSpPr>
            <p:cNvPr id="7" name="Oval 7"/>
            <p:cNvSpPr>
              <a:spLocks noChangeArrowheads="1"/>
            </p:cNvSpPr>
            <p:nvPr/>
          </p:nvSpPr>
          <p:spPr bwMode="auto">
            <a:xfrm>
              <a:off x="2955" y="1770"/>
              <a:ext cx="69" cy="66"/>
            </a:xfrm>
            <a:prstGeom prst="ellipse">
              <a:avLst/>
            </a:prstGeom>
            <a:solidFill>
              <a:srgbClr val="FFFFFF"/>
            </a:solidFill>
            <a:ln w="25400">
              <a:solidFill>
                <a:srgbClr val="0000FF"/>
              </a:solidFill>
              <a:round/>
              <a:headEnd/>
              <a:tailEnd/>
            </a:ln>
          </p:spPr>
          <p:txBody>
            <a:bodyPr lIns="0" tIns="0" rIns="0" bIns="0">
              <a:spAutoFit/>
            </a:bodyPr>
            <a:lstStyle/>
            <a:p>
              <a:pPr fontAlgn="base">
                <a:spcBef>
                  <a:spcPct val="0"/>
                </a:spcBef>
                <a:spcAft>
                  <a:spcPct val="0"/>
                </a:spcAft>
              </a:pPr>
              <a:endParaRPr lang="zh-CN" altLang="en-US" sz="3200">
                <a:solidFill>
                  <a:srgbClr val="FF0000"/>
                </a:solidFill>
                <a:latin typeface="黑体" panose="02010609060101010101" pitchFamily="49" charset="-122"/>
                <a:ea typeface="黑体" panose="02010609060101010101" pitchFamily="49" charset="-122"/>
              </a:endParaRPr>
            </a:p>
          </p:txBody>
        </p:sp>
        <p:sp>
          <p:nvSpPr>
            <p:cNvPr id="8" name="Line 8"/>
            <p:cNvSpPr>
              <a:spLocks noChangeShapeType="1"/>
            </p:cNvSpPr>
            <p:nvPr/>
          </p:nvSpPr>
          <p:spPr bwMode="auto">
            <a:xfrm>
              <a:off x="1765" y="2781"/>
              <a:ext cx="1362"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pPr fontAlgn="base">
                <a:spcBef>
                  <a:spcPct val="0"/>
                </a:spcBef>
                <a:spcAft>
                  <a:spcPct val="0"/>
                </a:spcAft>
              </a:pPr>
              <a:endParaRPr lang="zh-CN" altLang="en-US" sz="3200">
                <a:solidFill>
                  <a:srgbClr val="FF0000"/>
                </a:solidFill>
                <a:latin typeface="黑体" panose="02010609060101010101" pitchFamily="49" charset="-122"/>
                <a:ea typeface="黑体" panose="02010609060101010101" pitchFamily="49" charset="-122"/>
              </a:endParaRPr>
            </a:p>
          </p:txBody>
        </p:sp>
        <p:sp>
          <p:nvSpPr>
            <p:cNvPr id="9" name="Line 9"/>
            <p:cNvSpPr>
              <a:spLocks noChangeShapeType="1"/>
            </p:cNvSpPr>
            <p:nvPr/>
          </p:nvSpPr>
          <p:spPr bwMode="auto">
            <a:xfrm flipH="1">
              <a:off x="3182" y="2063"/>
              <a:ext cx="414" cy="68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pPr fontAlgn="base">
                <a:spcBef>
                  <a:spcPct val="0"/>
                </a:spcBef>
                <a:spcAft>
                  <a:spcPct val="0"/>
                </a:spcAft>
              </a:pPr>
              <a:endParaRPr lang="zh-CN" altLang="en-US" sz="3200">
                <a:solidFill>
                  <a:srgbClr val="FF0000"/>
                </a:solidFill>
                <a:latin typeface="黑体" panose="02010609060101010101" pitchFamily="49" charset="-122"/>
                <a:ea typeface="黑体" panose="02010609060101010101" pitchFamily="49" charset="-122"/>
              </a:endParaRPr>
            </a:p>
          </p:txBody>
        </p:sp>
        <p:sp>
          <p:nvSpPr>
            <p:cNvPr id="10" name="Line 10"/>
            <p:cNvSpPr>
              <a:spLocks noChangeShapeType="1"/>
            </p:cNvSpPr>
            <p:nvPr/>
          </p:nvSpPr>
          <p:spPr bwMode="auto">
            <a:xfrm>
              <a:off x="2197" y="1783"/>
              <a:ext cx="954" cy="987"/>
            </a:xfrm>
            <a:prstGeom prst="line">
              <a:avLst/>
            </a:prstGeom>
            <a:noFill/>
            <a:ln w="25400">
              <a:solidFill>
                <a:srgbClr val="000000"/>
              </a:solidFill>
              <a:round/>
              <a:headEnd type="triangle" w="med" len="lg"/>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3200">
                <a:solidFill>
                  <a:srgbClr val="FF0000"/>
                </a:solidFill>
                <a:latin typeface="黑体" panose="02010609060101010101" pitchFamily="49" charset="-122"/>
                <a:ea typeface="黑体" panose="02010609060101010101" pitchFamily="49" charset="-122"/>
              </a:endParaRPr>
            </a:p>
          </p:txBody>
        </p:sp>
        <p:sp>
          <p:nvSpPr>
            <p:cNvPr id="11" name="Line 11"/>
            <p:cNvSpPr>
              <a:spLocks noChangeShapeType="1"/>
            </p:cNvSpPr>
            <p:nvPr/>
          </p:nvSpPr>
          <p:spPr bwMode="auto">
            <a:xfrm flipH="1">
              <a:off x="1754" y="1799"/>
              <a:ext cx="408" cy="954"/>
            </a:xfrm>
            <a:prstGeom prst="line">
              <a:avLst/>
            </a:prstGeom>
            <a:noFill/>
            <a:ln w="25400">
              <a:solidFill>
                <a:srgbClr val="000000"/>
              </a:solidFill>
              <a:round/>
              <a:headEnd type="none" w="sm" len="med"/>
              <a:tailEnd type="triangle" w="med"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3200">
                <a:solidFill>
                  <a:srgbClr val="FF0000"/>
                </a:solidFill>
                <a:latin typeface="黑体" panose="02010609060101010101" pitchFamily="49" charset="-122"/>
                <a:ea typeface="黑体" panose="02010609060101010101" pitchFamily="49" charset="-122"/>
              </a:endParaRPr>
            </a:p>
          </p:txBody>
        </p:sp>
        <p:sp>
          <p:nvSpPr>
            <p:cNvPr id="12" name="Text Box 12"/>
            <p:cNvSpPr txBox="1">
              <a:spLocks noChangeArrowheads="1"/>
            </p:cNvSpPr>
            <p:nvPr/>
          </p:nvSpPr>
          <p:spPr bwMode="auto">
            <a:xfrm>
              <a:off x="2364" y="2757"/>
              <a:ext cx="273"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p>
              <a:pPr algn="just" fontAlgn="base">
                <a:spcBef>
                  <a:spcPct val="0"/>
                </a:spcBef>
                <a:spcAft>
                  <a:spcPct val="0"/>
                </a:spcAft>
              </a:pPr>
              <a:r>
                <a:rPr lang="en-US" altLang="zh-CN" sz="2400" b="1">
                  <a:solidFill>
                    <a:srgbClr val="FF0000"/>
                  </a:solidFill>
                  <a:latin typeface="黑体" panose="02010609060101010101" pitchFamily="49" charset="-122"/>
                  <a:ea typeface="黑体" panose="02010609060101010101" pitchFamily="49" charset="-122"/>
                </a:rPr>
                <a:t>e</a:t>
              </a:r>
              <a:r>
                <a:rPr lang="en-US" altLang="zh-CN" sz="2400" b="1" baseline="-25000">
                  <a:solidFill>
                    <a:srgbClr val="FF0000"/>
                  </a:solidFill>
                  <a:latin typeface="黑体" panose="02010609060101010101" pitchFamily="49" charset="-122"/>
                  <a:ea typeface="黑体" panose="02010609060101010101" pitchFamily="49" charset="-122"/>
                </a:rPr>
                <a:t>1</a:t>
              </a:r>
              <a:endParaRPr lang="en-US" altLang="zh-CN" sz="2400" b="1">
                <a:solidFill>
                  <a:srgbClr val="FF0000"/>
                </a:solidFill>
                <a:latin typeface="黑体" panose="02010609060101010101" pitchFamily="49" charset="-122"/>
                <a:ea typeface="黑体" panose="02010609060101010101" pitchFamily="49" charset="-122"/>
              </a:endParaRPr>
            </a:p>
          </p:txBody>
        </p:sp>
        <p:sp>
          <p:nvSpPr>
            <p:cNvPr id="13" name="Text Box 13"/>
            <p:cNvSpPr txBox="1">
              <a:spLocks noChangeArrowheads="1"/>
            </p:cNvSpPr>
            <p:nvPr/>
          </p:nvSpPr>
          <p:spPr bwMode="auto">
            <a:xfrm>
              <a:off x="2728" y="2133"/>
              <a:ext cx="273"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p>
              <a:pPr algn="just" fontAlgn="base">
                <a:spcBef>
                  <a:spcPct val="0"/>
                </a:spcBef>
                <a:spcAft>
                  <a:spcPct val="0"/>
                </a:spcAft>
              </a:pPr>
              <a:r>
                <a:rPr lang="en-US" altLang="zh-CN" sz="2400" b="1">
                  <a:solidFill>
                    <a:srgbClr val="FF0000"/>
                  </a:solidFill>
                  <a:latin typeface="黑体" panose="02010609060101010101" pitchFamily="49" charset="-122"/>
                  <a:ea typeface="黑体" panose="02010609060101010101" pitchFamily="49" charset="-122"/>
                </a:rPr>
                <a:t>e</a:t>
              </a:r>
              <a:r>
                <a:rPr lang="en-US" altLang="zh-CN" sz="2400" b="1" baseline="-25000">
                  <a:solidFill>
                    <a:srgbClr val="FF0000"/>
                  </a:solidFill>
                  <a:latin typeface="黑体" panose="02010609060101010101" pitchFamily="49" charset="-122"/>
                  <a:ea typeface="黑体" panose="02010609060101010101" pitchFamily="49" charset="-122"/>
                </a:rPr>
                <a:t>2</a:t>
              </a:r>
              <a:endParaRPr lang="en-US" altLang="zh-CN" sz="2400" b="1">
                <a:solidFill>
                  <a:srgbClr val="FF0000"/>
                </a:solidFill>
                <a:latin typeface="黑体" panose="02010609060101010101" pitchFamily="49" charset="-122"/>
                <a:ea typeface="黑体" panose="02010609060101010101" pitchFamily="49" charset="-122"/>
              </a:endParaRPr>
            </a:p>
          </p:txBody>
        </p:sp>
        <p:sp>
          <p:nvSpPr>
            <p:cNvPr id="14" name="Text Box 14"/>
            <p:cNvSpPr txBox="1">
              <a:spLocks noChangeArrowheads="1"/>
            </p:cNvSpPr>
            <p:nvPr/>
          </p:nvSpPr>
          <p:spPr bwMode="auto">
            <a:xfrm>
              <a:off x="3408" y="2360"/>
              <a:ext cx="273"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p>
              <a:pPr algn="just" fontAlgn="base">
                <a:spcBef>
                  <a:spcPct val="0"/>
                </a:spcBef>
                <a:spcAft>
                  <a:spcPct val="0"/>
                </a:spcAft>
              </a:pPr>
              <a:r>
                <a:rPr lang="en-US" altLang="zh-CN" sz="2400" b="1">
                  <a:solidFill>
                    <a:srgbClr val="FF0000"/>
                  </a:solidFill>
                  <a:latin typeface="黑体" panose="02010609060101010101" pitchFamily="49" charset="-122"/>
                  <a:ea typeface="黑体" panose="02010609060101010101" pitchFamily="49" charset="-122"/>
                </a:rPr>
                <a:t>e</a:t>
              </a:r>
              <a:r>
                <a:rPr lang="en-US" altLang="zh-CN" sz="2400" b="1" baseline="-25000">
                  <a:solidFill>
                    <a:srgbClr val="FF0000"/>
                  </a:solidFill>
                  <a:latin typeface="黑体" panose="02010609060101010101" pitchFamily="49" charset="-122"/>
                  <a:ea typeface="黑体" panose="02010609060101010101" pitchFamily="49" charset="-122"/>
                </a:rPr>
                <a:t>3</a:t>
              </a:r>
              <a:endParaRPr lang="en-US" altLang="zh-CN" sz="2400" b="1">
                <a:solidFill>
                  <a:srgbClr val="FF0000"/>
                </a:solidFill>
                <a:latin typeface="黑体" panose="02010609060101010101" pitchFamily="49" charset="-122"/>
                <a:ea typeface="黑体" panose="02010609060101010101" pitchFamily="49" charset="-122"/>
              </a:endParaRPr>
            </a:p>
          </p:txBody>
        </p:sp>
        <p:sp>
          <p:nvSpPr>
            <p:cNvPr id="15" name="Text Box 15"/>
            <p:cNvSpPr txBox="1">
              <a:spLocks noChangeArrowheads="1"/>
            </p:cNvSpPr>
            <p:nvPr/>
          </p:nvSpPr>
          <p:spPr bwMode="auto">
            <a:xfrm>
              <a:off x="1957" y="2269"/>
              <a:ext cx="273"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p>
              <a:pPr algn="just" fontAlgn="base">
                <a:spcBef>
                  <a:spcPct val="0"/>
                </a:spcBef>
                <a:spcAft>
                  <a:spcPct val="0"/>
                </a:spcAft>
              </a:pPr>
              <a:r>
                <a:rPr lang="en-US" altLang="zh-CN" sz="2400" b="1">
                  <a:solidFill>
                    <a:srgbClr val="FF0000"/>
                  </a:solidFill>
                  <a:latin typeface="黑体" panose="02010609060101010101" pitchFamily="49" charset="-122"/>
                  <a:ea typeface="黑体" panose="02010609060101010101" pitchFamily="49" charset="-122"/>
                </a:rPr>
                <a:t>e</a:t>
              </a:r>
              <a:r>
                <a:rPr lang="en-US" altLang="zh-CN" sz="2400" b="1" baseline="-25000">
                  <a:solidFill>
                    <a:srgbClr val="FF0000"/>
                  </a:solidFill>
                  <a:latin typeface="黑体" panose="02010609060101010101" pitchFamily="49" charset="-122"/>
                  <a:ea typeface="黑体" panose="02010609060101010101" pitchFamily="49" charset="-122"/>
                </a:rPr>
                <a:t>5</a:t>
              </a:r>
              <a:endParaRPr lang="en-US" altLang="zh-CN" sz="2400" b="1">
                <a:solidFill>
                  <a:srgbClr val="FF0000"/>
                </a:solidFill>
                <a:latin typeface="黑体" panose="02010609060101010101" pitchFamily="49" charset="-122"/>
                <a:ea typeface="黑体" panose="02010609060101010101" pitchFamily="49" charset="-122"/>
              </a:endParaRPr>
            </a:p>
          </p:txBody>
        </p:sp>
        <p:sp>
          <p:nvSpPr>
            <p:cNvPr id="16" name="Text Box 16"/>
            <p:cNvSpPr txBox="1">
              <a:spLocks noChangeArrowheads="1"/>
            </p:cNvSpPr>
            <p:nvPr/>
          </p:nvSpPr>
          <p:spPr bwMode="auto">
            <a:xfrm>
              <a:off x="1700" y="2779"/>
              <a:ext cx="273"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p>
              <a:pPr algn="just" fontAlgn="base">
                <a:spcBef>
                  <a:spcPct val="0"/>
                </a:spcBef>
                <a:spcAft>
                  <a:spcPct val="0"/>
                </a:spcAft>
              </a:pPr>
              <a:r>
                <a:rPr lang="en-US" altLang="zh-CN" sz="2400" b="1">
                  <a:solidFill>
                    <a:srgbClr val="FF0000"/>
                  </a:solidFill>
                  <a:latin typeface="黑体" panose="02010609060101010101" pitchFamily="49" charset="-122"/>
                  <a:ea typeface="黑体" panose="02010609060101010101" pitchFamily="49" charset="-122"/>
                </a:rPr>
                <a:t>v</a:t>
              </a:r>
              <a:r>
                <a:rPr lang="en-US" altLang="zh-CN" sz="2400" b="1" baseline="-25000">
                  <a:solidFill>
                    <a:srgbClr val="FF0000"/>
                  </a:solidFill>
                  <a:latin typeface="黑体" panose="02010609060101010101" pitchFamily="49" charset="-122"/>
                  <a:ea typeface="黑体" panose="02010609060101010101" pitchFamily="49" charset="-122"/>
                </a:rPr>
                <a:t>2</a:t>
              </a:r>
              <a:endParaRPr lang="en-US" altLang="zh-CN" sz="2400" b="1">
                <a:solidFill>
                  <a:srgbClr val="FF0000"/>
                </a:solidFill>
                <a:latin typeface="黑体" panose="02010609060101010101" pitchFamily="49" charset="-122"/>
                <a:ea typeface="黑体" panose="02010609060101010101" pitchFamily="49" charset="-122"/>
              </a:endParaRPr>
            </a:p>
          </p:txBody>
        </p:sp>
        <p:sp>
          <p:nvSpPr>
            <p:cNvPr id="17" name="Text Box 17"/>
            <p:cNvSpPr txBox="1">
              <a:spLocks noChangeArrowheads="1"/>
            </p:cNvSpPr>
            <p:nvPr/>
          </p:nvSpPr>
          <p:spPr bwMode="auto">
            <a:xfrm>
              <a:off x="3135" y="2784"/>
              <a:ext cx="273"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p>
              <a:pPr algn="just" fontAlgn="base">
                <a:spcBef>
                  <a:spcPct val="0"/>
                </a:spcBef>
                <a:spcAft>
                  <a:spcPct val="0"/>
                </a:spcAft>
              </a:pPr>
              <a:r>
                <a:rPr lang="en-US" altLang="zh-CN" sz="2400" b="1">
                  <a:solidFill>
                    <a:srgbClr val="FF0000"/>
                  </a:solidFill>
                  <a:latin typeface="黑体" panose="02010609060101010101" pitchFamily="49" charset="-122"/>
                  <a:ea typeface="黑体" panose="02010609060101010101" pitchFamily="49" charset="-122"/>
                </a:rPr>
                <a:t>v</a:t>
              </a:r>
              <a:r>
                <a:rPr lang="en-US" altLang="zh-CN" sz="2400" b="1" baseline="-25000">
                  <a:solidFill>
                    <a:srgbClr val="FF0000"/>
                  </a:solidFill>
                  <a:latin typeface="黑体" panose="02010609060101010101" pitchFamily="49" charset="-122"/>
                  <a:ea typeface="黑体" panose="02010609060101010101" pitchFamily="49" charset="-122"/>
                </a:rPr>
                <a:t>1</a:t>
              </a:r>
              <a:endParaRPr lang="en-US" altLang="zh-CN" sz="2400" b="1">
                <a:solidFill>
                  <a:srgbClr val="FF0000"/>
                </a:solidFill>
                <a:latin typeface="黑体" panose="02010609060101010101" pitchFamily="49" charset="-122"/>
                <a:ea typeface="黑体" panose="02010609060101010101" pitchFamily="49" charset="-122"/>
              </a:endParaRPr>
            </a:p>
          </p:txBody>
        </p:sp>
        <p:sp>
          <p:nvSpPr>
            <p:cNvPr id="18" name="Text Box 18"/>
            <p:cNvSpPr txBox="1">
              <a:spLocks noChangeArrowheads="1"/>
            </p:cNvSpPr>
            <p:nvPr/>
          </p:nvSpPr>
          <p:spPr bwMode="auto">
            <a:xfrm>
              <a:off x="3538" y="1754"/>
              <a:ext cx="20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p>
              <a:pPr algn="just" fontAlgn="base">
                <a:spcBef>
                  <a:spcPct val="0"/>
                </a:spcBef>
                <a:spcAft>
                  <a:spcPct val="0"/>
                </a:spcAft>
              </a:pPr>
              <a:r>
                <a:rPr lang="en-US" altLang="zh-CN" sz="2400" b="1">
                  <a:solidFill>
                    <a:srgbClr val="FF0000"/>
                  </a:solidFill>
                  <a:latin typeface="黑体" panose="02010609060101010101" pitchFamily="49" charset="-122"/>
                  <a:ea typeface="黑体" panose="02010609060101010101" pitchFamily="49" charset="-122"/>
                </a:rPr>
                <a:t>v</a:t>
              </a:r>
              <a:r>
                <a:rPr lang="en-US" altLang="zh-CN" sz="2400" b="1" baseline="-25000">
                  <a:solidFill>
                    <a:srgbClr val="FF0000"/>
                  </a:solidFill>
                  <a:latin typeface="黑体" panose="02010609060101010101" pitchFamily="49" charset="-122"/>
                  <a:ea typeface="黑体" panose="02010609060101010101" pitchFamily="49" charset="-122"/>
                </a:rPr>
                <a:t>4</a:t>
              </a:r>
              <a:endParaRPr lang="en-US" altLang="zh-CN" sz="2400" b="1">
                <a:solidFill>
                  <a:srgbClr val="FF0000"/>
                </a:solidFill>
                <a:latin typeface="黑体" panose="02010609060101010101" pitchFamily="49" charset="-122"/>
                <a:ea typeface="黑体" panose="02010609060101010101" pitchFamily="49" charset="-122"/>
              </a:endParaRPr>
            </a:p>
          </p:txBody>
        </p:sp>
        <p:sp>
          <p:nvSpPr>
            <p:cNvPr id="19" name="Arc 19"/>
            <p:cNvSpPr>
              <a:spLocks/>
            </p:cNvSpPr>
            <p:nvPr/>
          </p:nvSpPr>
          <p:spPr bwMode="auto">
            <a:xfrm flipH="1">
              <a:off x="1450" y="1754"/>
              <a:ext cx="687" cy="1002"/>
            </a:xfrm>
            <a:custGeom>
              <a:avLst/>
              <a:gdLst>
                <a:gd name="G0" fmla="+- 0 0 0"/>
                <a:gd name="G1" fmla="+- 21600 0 0"/>
                <a:gd name="G2" fmla="+- 21600 0 0"/>
                <a:gd name="T0" fmla="*/ 0 w 21600"/>
                <a:gd name="T1" fmla="*/ 0 h 39243"/>
                <a:gd name="T2" fmla="*/ 12461 w 21600"/>
                <a:gd name="T3" fmla="*/ 39243 h 39243"/>
                <a:gd name="T4" fmla="*/ 0 w 21600"/>
                <a:gd name="T5" fmla="*/ 21600 h 39243"/>
              </a:gdLst>
              <a:ahLst/>
              <a:cxnLst>
                <a:cxn ang="0">
                  <a:pos x="T0" y="T1"/>
                </a:cxn>
                <a:cxn ang="0">
                  <a:pos x="T2" y="T3"/>
                </a:cxn>
                <a:cxn ang="0">
                  <a:pos x="T4" y="T5"/>
                </a:cxn>
              </a:cxnLst>
              <a:rect l="0" t="0" r="r" b="b"/>
              <a:pathLst>
                <a:path w="21600" h="39243" fill="none" extrusionOk="0">
                  <a:moveTo>
                    <a:pt x="0" y="0"/>
                  </a:moveTo>
                  <a:cubicBezTo>
                    <a:pt x="11929" y="0"/>
                    <a:pt x="21600" y="9670"/>
                    <a:pt x="21600" y="21600"/>
                  </a:cubicBezTo>
                  <a:cubicBezTo>
                    <a:pt x="21600" y="28616"/>
                    <a:pt x="18192" y="35195"/>
                    <a:pt x="12461" y="39243"/>
                  </a:cubicBezTo>
                </a:path>
                <a:path w="21600" h="39243" stroke="0" extrusionOk="0">
                  <a:moveTo>
                    <a:pt x="0" y="0"/>
                  </a:moveTo>
                  <a:cubicBezTo>
                    <a:pt x="11929" y="0"/>
                    <a:pt x="21600" y="9670"/>
                    <a:pt x="21600" y="21600"/>
                  </a:cubicBezTo>
                  <a:cubicBezTo>
                    <a:pt x="21600" y="28616"/>
                    <a:pt x="18192" y="35195"/>
                    <a:pt x="12461" y="39243"/>
                  </a:cubicBezTo>
                  <a:lnTo>
                    <a:pt x="0" y="21600"/>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3200">
                <a:solidFill>
                  <a:srgbClr val="FF0000"/>
                </a:solidFill>
                <a:latin typeface="黑体" panose="02010609060101010101" pitchFamily="49" charset="-122"/>
                <a:ea typeface="黑体" panose="02010609060101010101" pitchFamily="49" charset="-122"/>
              </a:endParaRPr>
            </a:p>
          </p:txBody>
        </p:sp>
        <p:sp>
          <p:nvSpPr>
            <p:cNvPr id="20" name="Text Box 20"/>
            <p:cNvSpPr txBox="1">
              <a:spLocks noChangeArrowheads="1"/>
            </p:cNvSpPr>
            <p:nvPr/>
          </p:nvSpPr>
          <p:spPr bwMode="auto">
            <a:xfrm>
              <a:off x="1503" y="2087"/>
              <a:ext cx="273"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p>
              <a:pPr algn="just" fontAlgn="base">
                <a:spcBef>
                  <a:spcPct val="0"/>
                </a:spcBef>
                <a:spcAft>
                  <a:spcPct val="0"/>
                </a:spcAft>
              </a:pPr>
              <a:r>
                <a:rPr lang="en-US" altLang="zh-CN" sz="2400" b="1">
                  <a:solidFill>
                    <a:srgbClr val="FF0000"/>
                  </a:solidFill>
                  <a:latin typeface="黑体" panose="02010609060101010101" pitchFamily="49" charset="-122"/>
                  <a:ea typeface="黑体" panose="02010609060101010101" pitchFamily="49" charset="-122"/>
                </a:rPr>
                <a:t>e</a:t>
              </a:r>
              <a:r>
                <a:rPr lang="en-US" altLang="zh-CN" sz="2400" b="1" baseline="-25000">
                  <a:solidFill>
                    <a:srgbClr val="FF0000"/>
                  </a:solidFill>
                  <a:latin typeface="黑体" panose="02010609060101010101" pitchFamily="49" charset="-122"/>
                  <a:ea typeface="黑体" panose="02010609060101010101" pitchFamily="49" charset="-122"/>
                </a:rPr>
                <a:t>4</a:t>
              </a:r>
              <a:endParaRPr lang="en-US" altLang="zh-CN" sz="2400" b="1">
                <a:solidFill>
                  <a:srgbClr val="FF0000"/>
                </a:solidFill>
                <a:latin typeface="黑体" panose="02010609060101010101" pitchFamily="49" charset="-122"/>
                <a:ea typeface="黑体" panose="02010609060101010101" pitchFamily="49" charset="-122"/>
              </a:endParaRPr>
            </a:p>
          </p:txBody>
        </p:sp>
        <p:sp>
          <p:nvSpPr>
            <p:cNvPr id="21" name="Oval 21"/>
            <p:cNvSpPr>
              <a:spLocks noChangeArrowheads="1"/>
            </p:cNvSpPr>
            <p:nvPr/>
          </p:nvSpPr>
          <p:spPr bwMode="auto">
            <a:xfrm>
              <a:off x="3136" y="2749"/>
              <a:ext cx="69" cy="66"/>
            </a:xfrm>
            <a:prstGeom prst="ellipse">
              <a:avLst/>
            </a:prstGeom>
            <a:solidFill>
              <a:srgbClr val="FFFFFF"/>
            </a:solidFill>
            <a:ln w="25400">
              <a:solidFill>
                <a:srgbClr val="0000FF"/>
              </a:solidFill>
              <a:round/>
              <a:headEnd/>
              <a:tailEnd/>
            </a:ln>
          </p:spPr>
          <p:txBody>
            <a:bodyPr lIns="0" tIns="0" rIns="0" bIns="0">
              <a:spAutoFit/>
            </a:bodyPr>
            <a:lstStyle/>
            <a:p>
              <a:pPr fontAlgn="base">
                <a:spcBef>
                  <a:spcPct val="0"/>
                </a:spcBef>
                <a:spcAft>
                  <a:spcPct val="0"/>
                </a:spcAft>
              </a:pPr>
              <a:endParaRPr lang="zh-CN" altLang="en-US" sz="3200">
                <a:solidFill>
                  <a:srgbClr val="FF0000"/>
                </a:solidFill>
                <a:latin typeface="黑体" panose="02010609060101010101" pitchFamily="49" charset="-122"/>
                <a:ea typeface="黑体" panose="02010609060101010101" pitchFamily="49" charset="-122"/>
              </a:endParaRPr>
            </a:p>
          </p:txBody>
        </p:sp>
        <p:sp>
          <p:nvSpPr>
            <p:cNvPr id="22" name="Text Box 22"/>
            <p:cNvSpPr txBox="1">
              <a:spLocks noChangeArrowheads="1"/>
            </p:cNvSpPr>
            <p:nvPr/>
          </p:nvSpPr>
          <p:spPr bwMode="auto">
            <a:xfrm>
              <a:off x="2955" y="1543"/>
              <a:ext cx="273"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p>
              <a:pPr algn="just" fontAlgn="base">
                <a:spcBef>
                  <a:spcPct val="0"/>
                </a:spcBef>
                <a:spcAft>
                  <a:spcPct val="0"/>
                </a:spcAft>
              </a:pPr>
              <a:r>
                <a:rPr lang="en-US" altLang="zh-CN" sz="2400" b="1">
                  <a:solidFill>
                    <a:srgbClr val="FF0000"/>
                  </a:solidFill>
                  <a:latin typeface="黑体" panose="02010609060101010101" pitchFamily="49" charset="-122"/>
                  <a:ea typeface="黑体" panose="02010609060101010101" pitchFamily="49" charset="-122"/>
                </a:rPr>
                <a:t>v</a:t>
              </a:r>
              <a:r>
                <a:rPr lang="en-US" altLang="zh-CN" sz="2400" b="1" baseline="-25000">
                  <a:solidFill>
                    <a:srgbClr val="FF0000"/>
                  </a:solidFill>
                  <a:latin typeface="黑体" panose="02010609060101010101" pitchFamily="49" charset="-122"/>
                  <a:ea typeface="黑体" panose="02010609060101010101" pitchFamily="49" charset="-122"/>
                </a:rPr>
                <a:t>5</a:t>
              </a:r>
              <a:endParaRPr lang="en-US" altLang="zh-CN" sz="2400" b="1">
                <a:solidFill>
                  <a:srgbClr val="FF0000"/>
                </a:solidFill>
                <a:latin typeface="黑体" panose="02010609060101010101" pitchFamily="49" charset="-122"/>
                <a:ea typeface="黑体" panose="02010609060101010101" pitchFamily="49" charset="-122"/>
              </a:endParaRPr>
            </a:p>
          </p:txBody>
        </p:sp>
        <p:sp>
          <p:nvSpPr>
            <p:cNvPr id="23" name="Oval 23"/>
            <p:cNvSpPr>
              <a:spLocks noChangeArrowheads="1"/>
            </p:cNvSpPr>
            <p:nvPr/>
          </p:nvSpPr>
          <p:spPr bwMode="auto">
            <a:xfrm>
              <a:off x="2002" y="1407"/>
              <a:ext cx="342" cy="339"/>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pPr fontAlgn="base">
                <a:spcBef>
                  <a:spcPct val="0"/>
                </a:spcBef>
                <a:spcAft>
                  <a:spcPct val="0"/>
                </a:spcAft>
              </a:pPr>
              <a:endParaRPr lang="zh-CN" altLang="en-US" sz="3200">
                <a:solidFill>
                  <a:srgbClr val="FF0000"/>
                </a:solidFill>
                <a:latin typeface="黑体" panose="02010609060101010101" pitchFamily="49" charset="-122"/>
                <a:ea typeface="黑体" panose="02010609060101010101" pitchFamily="49" charset="-122"/>
              </a:endParaRPr>
            </a:p>
          </p:txBody>
        </p:sp>
        <p:sp>
          <p:nvSpPr>
            <p:cNvPr id="24" name="Text Box 24"/>
            <p:cNvSpPr txBox="1">
              <a:spLocks noChangeArrowheads="1"/>
            </p:cNvSpPr>
            <p:nvPr/>
          </p:nvSpPr>
          <p:spPr bwMode="auto">
            <a:xfrm>
              <a:off x="2365" y="1466"/>
              <a:ext cx="273"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fontAlgn="base">
                <a:spcBef>
                  <a:spcPct val="0"/>
                </a:spcBef>
                <a:spcAft>
                  <a:spcPct val="0"/>
                </a:spcAft>
              </a:pPr>
              <a:r>
                <a:rPr lang="en-US" altLang="zh-CN" sz="2400" b="1">
                  <a:solidFill>
                    <a:srgbClr val="FF0000"/>
                  </a:solidFill>
                  <a:latin typeface="黑体" panose="02010609060101010101" pitchFamily="49" charset="-122"/>
                  <a:ea typeface="黑体" panose="02010609060101010101" pitchFamily="49" charset="-122"/>
                </a:rPr>
                <a:t>e</a:t>
              </a:r>
              <a:r>
                <a:rPr lang="en-US" altLang="zh-CN" sz="2400" b="1" baseline="-25000">
                  <a:solidFill>
                    <a:srgbClr val="FF0000"/>
                  </a:solidFill>
                  <a:latin typeface="黑体" panose="02010609060101010101" pitchFamily="49" charset="-122"/>
                  <a:ea typeface="黑体" panose="02010609060101010101" pitchFamily="49" charset="-122"/>
                </a:rPr>
                <a:t>6</a:t>
              </a:r>
              <a:endParaRPr lang="en-US" altLang="zh-CN" sz="2400" b="1">
                <a:solidFill>
                  <a:srgbClr val="FF0000"/>
                </a:solidFill>
                <a:latin typeface="黑体" panose="02010609060101010101" pitchFamily="49" charset="-122"/>
                <a:ea typeface="黑体" panose="02010609060101010101" pitchFamily="49" charset="-122"/>
              </a:endParaRPr>
            </a:p>
          </p:txBody>
        </p:sp>
        <p:sp>
          <p:nvSpPr>
            <p:cNvPr id="25" name="Oval 25"/>
            <p:cNvSpPr>
              <a:spLocks noChangeArrowheads="1"/>
            </p:cNvSpPr>
            <p:nvPr/>
          </p:nvSpPr>
          <p:spPr bwMode="auto">
            <a:xfrm>
              <a:off x="2138" y="1725"/>
              <a:ext cx="69" cy="69"/>
            </a:xfrm>
            <a:prstGeom prst="ellipse">
              <a:avLst/>
            </a:prstGeom>
            <a:solidFill>
              <a:srgbClr val="FFFFFF"/>
            </a:solidFill>
            <a:ln w="25400">
              <a:solidFill>
                <a:srgbClr val="0000FF"/>
              </a:solidFill>
              <a:round/>
              <a:headEnd/>
              <a:tailEnd/>
            </a:ln>
          </p:spPr>
          <p:txBody>
            <a:bodyPr lIns="0" tIns="0" rIns="0" bIns="0">
              <a:spAutoFit/>
            </a:bodyPr>
            <a:lstStyle/>
            <a:p>
              <a:pPr fontAlgn="base">
                <a:spcBef>
                  <a:spcPct val="0"/>
                </a:spcBef>
                <a:spcAft>
                  <a:spcPct val="0"/>
                </a:spcAft>
              </a:pPr>
              <a:endParaRPr lang="zh-CN" altLang="en-US" sz="3200">
                <a:solidFill>
                  <a:srgbClr val="FF0000"/>
                </a:solidFill>
                <a:latin typeface="黑体" panose="02010609060101010101" pitchFamily="49" charset="-122"/>
                <a:ea typeface="黑体" panose="02010609060101010101" pitchFamily="49" charset="-122"/>
              </a:endParaRPr>
            </a:p>
          </p:txBody>
        </p:sp>
        <p:sp>
          <p:nvSpPr>
            <p:cNvPr id="26" name="Oval 26"/>
            <p:cNvSpPr>
              <a:spLocks noChangeArrowheads="1"/>
            </p:cNvSpPr>
            <p:nvPr/>
          </p:nvSpPr>
          <p:spPr bwMode="auto">
            <a:xfrm>
              <a:off x="3577" y="1991"/>
              <a:ext cx="69" cy="69"/>
            </a:xfrm>
            <a:prstGeom prst="ellipse">
              <a:avLst/>
            </a:prstGeom>
            <a:solidFill>
              <a:srgbClr val="FFFFFF"/>
            </a:solidFill>
            <a:ln w="25400">
              <a:solidFill>
                <a:srgbClr val="0000FF"/>
              </a:solidFill>
              <a:round/>
              <a:headEnd/>
              <a:tailEnd/>
            </a:ln>
          </p:spPr>
          <p:txBody>
            <a:bodyPr lIns="0" tIns="0" rIns="0" bIns="0">
              <a:spAutoFit/>
            </a:bodyPr>
            <a:lstStyle/>
            <a:p>
              <a:pPr fontAlgn="base">
                <a:spcBef>
                  <a:spcPct val="0"/>
                </a:spcBef>
                <a:spcAft>
                  <a:spcPct val="0"/>
                </a:spcAft>
              </a:pPr>
              <a:endParaRPr lang="zh-CN" altLang="en-US" sz="3200">
                <a:solidFill>
                  <a:srgbClr val="FF0000"/>
                </a:solidFill>
                <a:latin typeface="黑体" panose="02010609060101010101" pitchFamily="49" charset="-122"/>
                <a:ea typeface="黑体" panose="02010609060101010101" pitchFamily="49" charset="-122"/>
              </a:endParaRPr>
            </a:p>
          </p:txBody>
        </p:sp>
        <p:sp>
          <p:nvSpPr>
            <p:cNvPr id="27" name="Oval 6"/>
            <p:cNvSpPr>
              <a:spLocks noChangeArrowheads="1"/>
            </p:cNvSpPr>
            <p:nvPr/>
          </p:nvSpPr>
          <p:spPr bwMode="auto">
            <a:xfrm>
              <a:off x="1706" y="2747"/>
              <a:ext cx="69" cy="69"/>
            </a:xfrm>
            <a:prstGeom prst="ellipse">
              <a:avLst/>
            </a:prstGeom>
            <a:solidFill>
              <a:srgbClr val="FFFFFF"/>
            </a:solidFill>
            <a:ln w="25400">
              <a:solidFill>
                <a:srgbClr val="0000FF"/>
              </a:solidFill>
              <a:round/>
              <a:headEnd/>
              <a:tailEnd/>
            </a:ln>
          </p:spPr>
          <p:txBody>
            <a:bodyPr lIns="0" tIns="0" rIns="0" bIns="0">
              <a:spAutoFit/>
            </a:bodyPr>
            <a:lstStyle/>
            <a:p>
              <a:pPr fontAlgn="base">
                <a:spcBef>
                  <a:spcPct val="0"/>
                </a:spcBef>
                <a:spcAft>
                  <a:spcPct val="0"/>
                </a:spcAft>
              </a:pPr>
              <a:endParaRPr lang="zh-CN" altLang="en-US" sz="3200">
                <a:solidFill>
                  <a:srgbClr val="FF0000"/>
                </a:solidFill>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3243233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5"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decel="50000" fill="hold">
                                          <p:stCondLst>
                                            <p:cond delay="0"/>
                                          </p:stCondLst>
                                        </p:cTn>
                                        <p:tgtEl>
                                          <p:spTgt spid="5"/>
                                        </p:tgtEl>
                                        <p:attrNameLst>
                                          <p:attrName>style.rotation</p:attrName>
                                        </p:attrNameLst>
                                      </p:cBhvr>
                                      <p:tavLst>
                                        <p:tav tm="0">
                                          <p:val>
                                            <p:fltVal val="-90"/>
                                          </p:val>
                                        </p:tav>
                                        <p:tav tm="100000">
                                          <p:val>
                                            <p:fltVal val="0"/>
                                          </p:val>
                                        </p:tav>
                                      </p:tavLst>
                                    </p:anim>
                                    <p:anim calcmode="lin" valueType="num">
                                      <p:cBhvr>
                                        <p:cTn id="13" dur="500" decel="50000" fill="hold">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14" dur="500" accel="50000" fill="hold">
                                          <p:stCondLst>
                                            <p:cond delay="500"/>
                                          </p:stCondLst>
                                        </p:cTn>
                                        <p:tgtEl>
                                          <p:spTgt spid="5"/>
                                        </p:tgtEl>
                                        <p:attrNameLst>
                                          <p:attrName>ppt_w</p:attrName>
                                        </p:attrNameLst>
                                      </p:cBhvr>
                                      <p:tavLst>
                                        <p:tav tm="0">
                                          <p:val>
                                            <p:strVal val="#ppt_w*.05"/>
                                          </p:val>
                                        </p:tav>
                                        <p:tav tm="100000">
                                          <p:val>
                                            <p:strVal val="#ppt_w"/>
                                          </p:val>
                                        </p:tav>
                                      </p:tavLst>
                                    </p:anim>
                                    <p:anim calcmode="lin" valueType="num">
                                      <p:cBhvr>
                                        <p:cTn id="15" dur="1000" fill="hold"/>
                                        <p:tgtEl>
                                          <p:spTgt spid="5"/>
                                        </p:tgtEl>
                                        <p:attrNameLst>
                                          <p:attrName>ppt_h</p:attrName>
                                        </p:attrNameLst>
                                      </p:cBhvr>
                                      <p:tavLst>
                                        <p:tav tm="0">
                                          <p:val>
                                            <p:strVal val="#ppt_h"/>
                                          </p:val>
                                        </p:tav>
                                        <p:tav tm="100000">
                                          <p:val>
                                            <p:strVal val="#ppt_h"/>
                                          </p:val>
                                        </p:tav>
                                      </p:tavLst>
                                    </p:anim>
                                    <p:anim calcmode="lin" valueType="num">
                                      <p:cBhvr>
                                        <p:cTn id="16" dur="500" decel="50000" fill="hold">
                                          <p:stCondLst>
                                            <p:cond delay="0"/>
                                          </p:stCondLst>
                                        </p:cTn>
                                        <p:tgtEl>
                                          <p:spTgt spid="5"/>
                                        </p:tgtEl>
                                        <p:attrNameLst>
                                          <p:attrName>ppt_x</p:attrName>
                                        </p:attrNameLst>
                                      </p:cBhvr>
                                      <p:tavLst>
                                        <p:tav tm="0">
                                          <p:val>
                                            <p:strVal val="#ppt_x+.4"/>
                                          </p:val>
                                        </p:tav>
                                        <p:tav tm="100000">
                                          <p:val>
                                            <p:strVal val="#ppt_x"/>
                                          </p:val>
                                        </p:tav>
                                      </p:tavLst>
                                    </p:anim>
                                    <p:anim calcmode="lin" valueType="num">
                                      <p:cBhvr>
                                        <p:cTn id="17" dur="500" decel="50000" fill="hold">
                                          <p:stCondLst>
                                            <p:cond delay="0"/>
                                          </p:stCondLst>
                                        </p:cTn>
                                        <p:tgtEl>
                                          <p:spTgt spid="5"/>
                                        </p:tgtEl>
                                        <p:attrNameLst>
                                          <p:attrName>ppt_y</p:attrName>
                                        </p:attrNameLst>
                                      </p:cBhvr>
                                      <p:tavLst>
                                        <p:tav tm="0">
                                          <p:val>
                                            <p:strVal val="#ppt_y-.2"/>
                                          </p:val>
                                        </p:tav>
                                        <p:tav tm="100000">
                                          <p:val>
                                            <p:strVal val="#ppt_y+.1"/>
                                          </p:val>
                                        </p:tav>
                                      </p:tavLst>
                                    </p:anim>
                                    <p:anim calcmode="lin" valueType="num">
                                      <p:cBhvr>
                                        <p:cTn id="18" dur="500" accel="50000" fill="hold">
                                          <p:stCondLst>
                                            <p:cond delay="500"/>
                                          </p:stCondLst>
                                        </p:cTn>
                                        <p:tgtEl>
                                          <p:spTgt spid="5"/>
                                        </p:tgtEl>
                                        <p:attrNameLst>
                                          <p:attrName>ppt_y</p:attrName>
                                        </p:attrNameLst>
                                      </p:cBhvr>
                                      <p:tavLst>
                                        <p:tav tm="0">
                                          <p:val>
                                            <p:strVal val="#ppt_y+.1"/>
                                          </p:val>
                                        </p:tav>
                                        <p:tav tm="100000">
                                          <p:val>
                                            <p:strVal val="#ppt_y"/>
                                          </p:val>
                                        </p:tav>
                                      </p:tavLst>
                                    </p:anim>
                                    <p:animEffect transition="in" filter="fade">
                                      <p:cBhvr>
                                        <p:cTn id="19" dur="1000" decel="50000">
                                          <p:stCondLst>
                                            <p:cond delay="0"/>
                                          </p:stCondLst>
                                        </p:cTn>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ppt_x"/>
                                          </p:val>
                                        </p:tav>
                                        <p:tav tm="100000">
                                          <p:val>
                                            <p:strVal val="#ppt_x"/>
                                          </p:val>
                                        </p:tav>
                                      </p:tavLst>
                                    </p:anim>
                                    <p:anim calcmode="lin" valueType="num">
                                      <p:cBhvr additive="base">
                                        <p:cTn id="2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5694270" cy="605909"/>
          </a:xfrm>
        </p:spPr>
        <p:txBody>
          <a:bodyPr/>
          <a:lstStyle/>
          <a:p>
            <a:r>
              <a:rPr lang="zh-CN" altLang="en-US" dirty="0">
                <a:latin typeface="楷体" panose="02010609060101010101" pitchFamily="49" charset="-122"/>
                <a:ea typeface="楷体" panose="02010609060101010101" pitchFamily="49" charset="-122"/>
              </a:rPr>
              <a:t>例</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点导出子图与生成子图识别</a:t>
            </a:r>
            <a:r>
              <a:rPr lang="en-US" altLang="zh-CN" dirty="0">
                <a:latin typeface="楷体" panose="02010609060101010101" pitchFamily="49" charset="-122"/>
                <a:ea typeface="楷体" panose="02010609060101010101" pitchFamily="49" charset="-122"/>
              </a:rPr>
              <a:t>)</a:t>
            </a:r>
            <a:endParaRPr lang="zh-CN" altLang="en-US" dirty="0">
              <a:latin typeface="楷体" panose="02010609060101010101" pitchFamily="49" charset="-122"/>
              <a:ea typeface="楷体" panose="02010609060101010101" pitchFamily="49" charset="-122"/>
            </a:endParaRPr>
          </a:p>
        </p:txBody>
      </p:sp>
      <p:sp>
        <p:nvSpPr>
          <p:cNvPr id="4" name="Oval 7"/>
          <p:cNvSpPr>
            <a:spLocks noChangeArrowheads="1"/>
          </p:cNvSpPr>
          <p:nvPr/>
        </p:nvSpPr>
        <p:spPr bwMode="auto">
          <a:xfrm>
            <a:off x="2769244" y="2347781"/>
            <a:ext cx="73025" cy="85725"/>
          </a:xfrm>
          <a:prstGeom prst="ellipse">
            <a:avLst/>
          </a:prstGeom>
          <a:solidFill>
            <a:srgbClr val="FFFFFF"/>
          </a:solidFill>
          <a:ln w="25400">
            <a:solidFill>
              <a:srgbClr val="000000"/>
            </a:solidFill>
            <a:round/>
            <a:headEnd/>
            <a:tailEnd/>
          </a:ln>
        </p:spPr>
        <p:txBody>
          <a:bodyPr lIns="0" tIns="0" rIns="0" bIns="0">
            <a:spAutoFit/>
          </a:bodyPr>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5" name="Oval 8"/>
          <p:cNvSpPr>
            <a:spLocks noChangeArrowheads="1"/>
          </p:cNvSpPr>
          <p:nvPr/>
        </p:nvSpPr>
        <p:spPr bwMode="auto">
          <a:xfrm>
            <a:off x="3394719" y="1847719"/>
            <a:ext cx="71438" cy="87312"/>
          </a:xfrm>
          <a:prstGeom prst="ellipse">
            <a:avLst/>
          </a:prstGeom>
          <a:solidFill>
            <a:srgbClr val="FFFFFF"/>
          </a:solidFill>
          <a:ln w="25400">
            <a:solidFill>
              <a:srgbClr val="000000"/>
            </a:solidFill>
            <a:round/>
            <a:headEnd/>
            <a:tailEnd/>
          </a:ln>
        </p:spPr>
        <p:txBody>
          <a:bodyPr lIns="0" tIns="0" rIns="0" bIns="0">
            <a:spAutoFit/>
          </a:bodyPr>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6" name="Oval 9"/>
          <p:cNvSpPr>
            <a:spLocks noChangeArrowheads="1"/>
          </p:cNvSpPr>
          <p:nvPr/>
        </p:nvSpPr>
        <p:spPr bwMode="auto">
          <a:xfrm>
            <a:off x="3713807" y="2995481"/>
            <a:ext cx="73025" cy="85725"/>
          </a:xfrm>
          <a:prstGeom prst="ellipse">
            <a:avLst/>
          </a:prstGeom>
          <a:solidFill>
            <a:srgbClr val="FFFFFF"/>
          </a:solidFill>
          <a:ln w="25400">
            <a:solidFill>
              <a:srgbClr val="000000"/>
            </a:solidFill>
            <a:round/>
            <a:headEnd/>
            <a:tailEnd/>
          </a:ln>
        </p:spPr>
        <p:txBody>
          <a:bodyPr lIns="0" tIns="0" rIns="0" bIns="0">
            <a:spAutoFit/>
          </a:bodyPr>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7" name="Oval 10"/>
          <p:cNvSpPr>
            <a:spLocks noChangeArrowheads="1"/>
          </p:cNvSpPr>
          <p:nvPr/>
        </p:nvSpPr>
        <p:spPr bwMode="auto">
          <a:xfrm>
            <a:off x="4018607" y="2347781"/>
            <a:ext cx="71437" cy="85725"/>
          </a:xfrm>
          <a:prstGeom prst="ellipse">
            <a:avLst/>
          </a:prstGeom>
          <a:solidFill>
            <a:srgbClr val="FFFFFF"/>
          </a:solidFill>
          <a:ln w="25400">
            <a:solidFill>
              <a:srgbClr val="000000"/>
            </a:solidFill>
            <a:round/>
            <a:headEnd/>
            <a:tailEnd/>
          </a:ln>
        </p:spPr>
        <p:txBody>
          <a:bodyPr lIns="0" tIns="0" rIns="0" bIns="0">
            <a:spAutoFit/>
          </a:bodyPr>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8" name="Oval 11"/>
          <p:cNvSpPr>
            <a:spLocks noChangeArrowheads="1"/>
          </p:cNvSpPr>
          <p:nvPr/>
        </p:nvSpPr>
        <p:spPr bwMode="auto">
          <a:xfrm>
            <a:off x="3074044" y="2995481"/>
            <a:ext cx="71438" cy="85725"/>
          </a:xfrm>
          <a:prstGeom prst="ellipse">
            <a:avLst/>
          </a:prstGeom>
          <a:solidFill>
            <a:srgbClr val="FFFFFF"/>
          </a:solidFill>
          <a:ln w="25400">
            <a:solidFill>
              <a:srgbClr val="000000"/>
            </a:solidFill>
            <a:round/>
            <a:headEnd/>
            <a:tailEnd/>
          </a:ln>
        </p:spPr>
        <p:txBody>
          <a:bodyPr lIns="0" tIns="0" rIns="0" bIns="0">
            <a:spAutoFit/>
          </a:bodyPr>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9" name="Line 12"/>
          <p:cNvSpPr>
            <a:spLocks noChangeShapeType="1"/>
          </p:cNvSpPr>
          <p:nvPr/>
        </p:nvSpPr>
        <p:spPr bwMode="auto">
          <a:xfrm>
            <a:off x="3145482" y="3035169"/>
            <a:ext cx="574675"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pPr eaLnBrk="0" fontAlgn="base" hangingPunct="0">
              <a:spcBef>
                <a:spcPct val="0"/>
              </a:spcBef>
              <a:spcAft>
                <a:spcPct val="0"/>
              </a:spcAft>
            </a:pPr>
            <a:endParaRPr lang="zh-CN" altLang="en-US" sz="3200">
              <a:solidFill>
                <a:srgbClr val="FF0000"/>
              </a:solidFill>
              <a:latin typeface="黑体" panose="02010609060101010101" pitchFamily="49" charset="-122"/>
              <a:ea typeface="黑体" panose="02010609060101010101" pitchFamily="49" charset="-122"/>
            </a:endParaRPr>
          </a:p>
        </p:txBody>
      </p:sp>
      <p:sp>
        <p:nvSpPr>
          <p:cNvPr id="10" name="Line 13"/>
          <p:cNvSpPr>
            <a:spLocks noChangeShapeType="1"/>
          </p:cNvSpPr>
          <p:nvPr/>
        </p:nvSpPr>
        <p:spPr bwMode="auto">
          <a:xfrm flipH="1">
            <a:off x="2837507" y="1909631"/>
            <a:ext cx="538162" cy="43021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pPr eaLnBrk="0" fontAlgn="base" hangingPunct="0">
              <a:spcBef>
                <a:spcPct val="0"/>
              </a:spcBef>
              <a:spcAft>
                <a:spcPct val="0"/>
              </a:spcAft>
            </a:pPr>
            <a:endParaRPr lang="zh-CN" altLang="en-US" sz="3200">
              <a:solidFill>
                <a:srgbClr val="FF0000"/>
              </a:solidFill>
              <a:latin typeface="黑体" panose="02010609060101010101" pitchFamily="49" charset="-122"/>
              <a:ea typeface="黑体" panose="02010609060101010101" pitchFamily="49" charset="-122"/>
            </a:endParaRPr>
          </a:p>
        </p:txBody>
      </p:sp>
      <p:sp>
        <p:nvSpPr>
          <p:cNvPr id="11" name="Line 14"/>
          <p:cNvSpPr>
            <a:spLocks noChangeShapeType="1"/>
          </p:cNvSpPr>
          <p:nvPr/>
        </p:nvSpPr>
        <p:spPr bwMode="auto">
          <a:xfrm flipH="1">
            <a:off x="3764607" y="2433506"/>
            <a:ext cx="287337" cy="5619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pPr eaLnBrk="0" fontAlgn="base" hangingPunct="0">
              <a:spcBef>
                <a:spcPct val="0"/>
              </a:spcBef>
              <a:spcAft>
                <a:spcPct val="0"/>
              </a:spcAft>
            </a:pPr>
            <a:endParaRPr lang="zh-CN" altLang="en-US" sz="3200">
              <a:solidFill>
                <a:srgbClr val="FF0000"/>
              </a:solidFill>
              <a:latin typeface="黑体" panose="02010609060101010101" pitchFamily="49" charset="-122"/>
              <a:ea typeface="黑体" panose="02010609060101010101" pitchFamily="49" charset="-122"/>
            </a:endParaRPr>
          </a:p>
        </p:txBody>
      </p:sp>
      <p:sp>
        <p:nvSpPr>
          <p:cNvPr id="12" name="Line 15"/>
          <p:cNvSpPr>
            <a:spLocks noChangeShapeType="1"/>
          </p:cNvSpPr>
          <p:nvPr/>
        </p:nvSpPr>
        <p:spPr bwMode="auto">
          <a:xfrm>
            <a:off x="2818457" y="2433506"/>
            <a:ext cx="250825" cy="5619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pPr eaLnBrk="0" fontAlgn="base" hangingPunct="0">
              <a:spcBef>
                <a:spcPct val="0"/>
              </a:spcBef>
              <a:spcAft>
                <a:spcPct val="0"/>
              </a:spcAft>
            </a:pPr>
            <a:endParaRPr lang="zh-CN" altLang="en-US" sz="3200">
              <a:solidFill>
                <a:srgbClr val="FF0000"/>
              </a:solidFill>
              <a:latin typeface="黑体" panose="02010609060101010101" pitchFamily="49" charset="-122"/>
              <a:ea typeface="黑体" panose="02010609060101010101" pitchFamily="49" charset="-122"/>
            </a:endParaRPr>
          </a:p>
        </p:txBody>
      </p:sp>
      <p:sp>
        <p:nvSpPr>
          <p:cNvPr id="13" name="Line 16"/>
          <p:cNvSpPr>
            <a:spLocks noChangeShapeType="1"/>
          </p:cNvSpPr>
          <p:nvPr/>
        </p:nvSpPr>
        <p:spPr bwMode="auto">
          <a:xfrm>
            <a:off x="3480444" y="1909631"/>
            <a:ext cx="538163" cy="43021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pPr eaLnBrk="0" fontAlgn="base" hangingPunct="0">
              <a:spcBef>
                <a:spcPct val="0"/>
              </a:spcBef>
              <a:spcAft>
                <a:spcPct val="0"/>
              </a:spcAft>
            </a:pPr>
            <a:endParaRPr lang="zh-CN" altLang="en-US" sz="3200">
              <a:solidFill>
                <a:srgbClr val="FF0000"/>
              </a:solidFill>
              <a:latin typeface="黑体" panose="02010609060101010101" pitchFamily="49" charset="-122"/>
              <a:ea typeface="黑体" panose="02010609060101010101" pitchFamily="49" charset="-122"/>
            </a:endParaRPr>
          </a:p>
        </p:txBody>
      </p:sp>
      <p:sp>
        <p:nvSpPr>
          <p:cNvPr id="14" name="Line 17"/>
          <p:cNvSpPr>
            <a:spLocks noChangeShapeType="1"/>
          </p:cNvSpPr>
          <p:nvPr/>
        </p:nvSpPr>
        <p:spPr bwMode="auto">
          <a:xfrm>
            <a:off x="2835919" y="2401756"/>
            <a:ext cx="1184275"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pPr eaLnBrk="0" fontAlgn="base" hangingPunct="0">
              <a:spcBef>
                <a:spcPct val="0"/>
              </a:spcBef>
              <a:spcAft>
                <a:spcPct val="0"/>
              </a:spcAft>
            </a:pPr>
            <a:endParaRPr lang="zh-CN" altLang="en-US" sz="3200">
              <a:solidFill>
                <a:srgbClr val="FF0000"/>
              </a:solidFill>
              <a:latin typeface="黑体" panose="02010609060101010101" pitchFamily="49" charset="-122"/>
              <a:ea typeface="黑体" panose="02010609060101010101" pitchFamily="49" charset="-122"/>
            </a:endParaRPr>
          </a:p>
        </p:txBody>
      </p:sp>
      <p:sp>
        <p:nvSpPr>
          <p:cNvPr id="15" name="Line 18"/>
          <p:cNvSpPr>
            <a:spLocks noChangeShapeType="1"/>
          </p:cNvSpPr>
          <p:nvPr/>
        </p:nvSpPr>
        <p:spPr bwMode="auto">
          <a:xfrm>
            <a:off x="3451869" y="1950906"/>
            <a:ext cx="287338" cy="103346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pPr eaLnBrk="0" fontAlgn="base" hangingPunct="0">
              <a:spcBef>
                <a:spcPct val="0"/>
              </a:spcBef>
              <a:spcAft>
                <a:spcPct val="0"/>
              </a:spcAft>
            </a:pPr>
            <a:endParaRPr lang="zh-CN" altLang="en-US" sz="3200">
              <a:solidFill>
                <a:srgbClr val="FF0000"/>
              </a:solidFill>
              <a:latin typeface="黑体" panose="02010609060101010101" pitchFamily="49" charset="-122"/>
              <a:ea typeface="黑体" panose="02010609060101010101" pitchFamily="49" charset="-122"/>
            </a:endParaRPr>
          </a:p>
        </p:txBody>
      </p:sp>
      <p:sp>
        <p:nvSpPr>
          <p:cNvPr id="16" name="Text Box 19"/>
          <p:cNvSpPr txBox="1">
            <a:spLocks noChangeArrowheads="1"/>
          </p:cNvSpPr>
          <p:nvPr/>
        </p:nvSpPr>
        <p:spPr bwMode="auto">
          <a:xfrm>
            <a:off x="3308994" y="1423856"/>
            <a:ext cx="2873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rPr>
              <a:t>v</a:t>
            </a:r>
            <a:r>
              <a:rPr kumimoji="0" lang="en-US" altLang="zh-CN" sz="2400" b="1" i="0" u="none" strike="noStrike" kern="0" cap="none" spc="0" normalizeH="0" baseline="-25000" noProof="0">
                <a:ln>
                  <a:noFill/>
                </a:ln>
                <a:solidFill>
                  <a:srgbClr val="FF0000"/>
                </a:solidFill>
                <a:effectLst/>
                <a:uLnTx/>
                <a:uFillTx/>
                <a:latin typeface="黑体" panose="02010609060101010101" pitchFamily="49" charset="-122"/>
                <a:ea typeface="黑体" panose="02010609060101010101" pitchFamily="49" charset="-122"/>
              </a:rPr>
              <a:t>1</a:t>
            </a:r>
            <a:endPar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17" name="Text Box 20"/>
          <p:cNvSpPr txBox="1">
            <a:spLocks noChangeArrowheads="1"/>
          </p:cNvSpPr>
          <p:nvPr/>
        </p:nvSpPr>
        <p:spPr bwMode="auto">
          <a:xfrm>
            <a:off x="2456507" y="2119181"/>
            <a:ext cx="2873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rPr>
              <a:t>v</a:t>
            </a:r>
            <a:r>
              <a:rPr kumimoji="0" lang="en-US" altLang="zh-CN" sz="2400" b="1" i="0" u="none" strike="noStrike" kern="0" cap="none" spc="0" normalizeH="0" baseline="-25000" noProof="0">
                <a:ln>
                  <a:noFill/>
                </a:ln>
                <a:solidFill>
                  <a:srgbClr val="FF0000"/>
                </a:solidFill>
                <a:effectLst/>
                <a:uLnTx/>
                <a:uFillTx/>
                <a:latin typeface="黑体" panose="02010609060101010101" pitchFamily="49" charset="-122"/>
                <a:ea typeface="黑体" panose="02010609060101010101" pitchFamily="49" charset="-122"/>
              </a:rPr>
              <a:t>2</a:t>
            </a:r>
            <a:endPar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18" name="Text Box 21"/>
          <p:cNvSpPr txBox="1">
            <a:spLocks noChangeArrowheads="1"/>
          </p:cNvSpPr>
          <p:nvPr/>
        </p:nvSpPr>
        <p:spPr bwMode="auto">
          <a:xfrm>
            <a:off x="2785119" y="2836731"/>
            <a:ext cx="2889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rPr>
              <a:t>v</a:t>
            </a:r>
            <a:r>
              <a:rPr kumimoji="0" lang="en-US" altLang="zh-CN" sz="2400" b="1" i="0" u="none" strike="noStrike" kern="0" cap="none" spc="0" normalizeH="0" baseline="-25000" noProof="0">
                <a:ln>
                  <a:noFill/>
                </a:ln>
                <a:solidFill>
                  <a:srgbClr val="FF0000"/>
                </a:solidFill>
                <a:effectLst/>
                <a:uLnTx/>
                <a:uFillTx/>
                <a:latin typeface="黑体" panose="02010609060101010101" pitchFamily="49" charset="-122"/>
                <a:ea typeface="黑体" panose="02010609060101010101" pitchFamily="49" charset="-122"/>
              </a:rPr>
              <a:t>3</a:t>
            </a:r>
            <a:endPar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19" name="Text Box 22"/>
          <p:cNvSpPr txBox="1">
            <a:spLocks noChangeArrowheads="1"/>
          </p:cNvSpPr>
          <p:nvPr/>
        </p:nvSpPr>
        <p:spPr bwMode="auto">
          <a:xfrm>
            <a:off x="3790007" y="2870069"/>
            <a:ext cx="2873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rPr>
              <a:t>v</a:t>
            </a:r>
            <a:r>
              <a:rPr kumimoji="0" lang="en-US" altLang="zh-CN" sz="2400" b="1" i="0" u="none" strike="noStrike" kern="0" cap="none" spc="0" normalizeH="0" baseline="-25000" noProof="0">
                <a:ln>
                  <a:noFill/>
                </a:ln>
                <a:solidFill>
                  <a:srgbClr val="FF0000"/>
                </a:solidFill>
                <a:effectLst/>
                <a:uLnTx/>
                <a:uFillTx/>
                <a:latin typeface="黑体" panose="02010609060101010101" pitchFamily="49" charset="-122"/>
                <a:ea typeface="黑体" panose="02010609060101010101" pitchFamily="49" charset="-122"/>
              </a:rPr>
              <a:t>4</a:t>
            </a:r>
            <a:endPar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20" name="Text Box 23"/>
          <p:cNvSpPr txBox="1">
            <a:spLocks noChangeArrowheads="1"/>
          </p:cNvSpPr>
          <p:nvPr/>
        </p:nvSpPr>
        <p:spPr bwMode="auto">
          <a:xfrm>
            <a:off x="4101157" y="2119181"/>
            <a:ext cx="2873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rPr>
              <a:t>v</a:t>
            </a:r>
            <a:r>
              <a:rPr kumimoji="0" lang="en-US" altLang="zh-CN" sz="2400" b="1" i="0" u="none" strike="noStrike" kern="0" cap="none" spc="0" normalizeH="0" baseline="-25000" noProof="0">
                <a:ln>
                  <a:noFill/>
                </a:ln>
                <a:solidFill>
                  <a:srgbClr val="FF0000"/>
                </a:solidFill>
                <a:effectLst/>
                <a:uLnTx/>
                <a:uFillTx/>
                <a:latin typeface="黑体" panose="02010609060101010101" pitchFamily="49" charset="-122"/>
                <a:ea typeface="黑体" panose="02010609060101010101" pitchFamily="49" charset="-122"/>
              </a:rPr>
              <a:t>5</a:t>
            </a:r>
            <a:endPar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21" name="Text Box 24"/>
          <p:cNvSpPr txBox="1">
            <a:spLocks noChangeArrowheads="1"/>
          </p:cNvSpPr>
          <p:nvPr/>
        </p:nvSpPr>
        <p:spPr bwMode="auto">
          <a:xfrm>
            <a:off x="3275657" y="3252656"/>
            <a:ext cx="2873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rPr>
              <a:t>G</a:t>
            </a:r>
          </a:p>
        </p:txBody>
      </p:sp>
      <p:sp>
        <p:nvSpPr>
          <p:cNvPr id="22" name="Line 25"/>
          <p:cNvSpPr>
            <a:spLocks noChangeShapeType="1"/>
          </p:cNvSpPr>
          <p:nvPr/>
        </p:nvSpPr>
        <p:spPr bwMode="auto">
          <a:xfrm flipH="1">
            <a:off x="3126432" y="1939794"/>
            <a:ext cx="287337" cy="103346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pPr eaLnBrk="0" fontAlgn="base" hangingPunct="0">
              <a:spcBef>
                <a:spcPct val="0"/>
              </a:spcBef>
              <a:spcAft>
                <a:spcPct val="0"/>
              </a:spcAft>
            </a:pPr>
            <a:endParaRPr lang="zh-CN" altLang="en-US" sz="3200">
              <a:solidFill>
                <a:srgbClr val="FF0000"/>
              </a:solidFill>
              <a:latin typeface="黑体" panose="02010609060101010101" pitchFamily="49" charset="-122"/>
              <a:ea typeface="黑体" panose="02010609060101010101" pitchFamily="49" charset="-122"/>
            </a:endParaRPr>
          </a:p>
        </p:txBody>
      </p:sp>
      <p:sp>
        <p:nvSpPr>
          <p:cNvPr id="23" name="Line 26"/>
          <p:cNvSpPr>
            <a:spLocks noChangeShapeType="1"/>
          </p:cNvSpPr>
          <p:nvPr/>
        </p:nvSpPr>
        <p:spPr bwMode="auto">
          <a:xfrm flipH="1">
            <a:off x="3155007" y="2439856"/>
            <a:ext cx="860425" cy="5619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pPr eaLnBrk="0" fontAlgn="base" hangingPunct="0">
              <a:spcBef>
                <a:spcPct val="0"/>
              </a:spcBef>
              <a:spcAft>
                <a:spcPct val="0"/>
              </a:spcAft>
            </a:pPr>
            <a:endParaRPr lang="zh-CN" altLang="en-US" sz="3200">
              <a:solidFill>
                <a:srgbClr val="FF0000"/>
              </a:solidFill>
              <a:latin typeface="黑体" panose="02010609060101010101" pitchFamily="49" charset="-122"/>
              <a:ea typeface="黑体" panose="02010609060101010101" pitchFamily="49" charset="-122"/>
            </a:endParaRPr>
          </a:p>
        </p:txBody>
      </p:sp>
      <p:sp>
        <p:nvSpPr>
          <p:cNvPr id="24" name="Oval 28"/>
          <p:cNvSpPr>
            <a:spLocks noChangeArrowheads="1"/>
          </p:cNvSpPr>
          <p:nvPr/>
        </p:nvSpPr>
        <p:spPr bwMode="auto">
          <a:xfrm>
            <a:off x="4923482" y="2347781"/>
            <a:ext cx="71437" cy="85725"/>
          </a:xfrm>
          <a:prstGeom prst="ellipse">
            <a:avLst/>
          </a:prstGeom>
          <a:solidFill>
            <a:srgbClr val="FFFFFF"/>
          </a:solidFill>
          <a:ln w="25400">
            <a:solidFill>
              <a:srgbClr val="000000"/>
            </a:solidFill>
            <a:round/>
            <a:headEnd/>
            <a:tailEnd/>
          </a:ln>
        </p:spPr>
        <p:txBody>
          <a:bodyPr lIns="0" tIns="0" rIns="0" bIns="0">
            <a:spAutoFit/>
          </a:bodyPr>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25" name="Oval 29"/>
          <p:cNvSpPr>
            <a:spLocks noChangeArrowheads="1"/>
          </p:cNvSpPr>
          <p:nvPr/>
        </p:nvSpPr>
        <p:spPr bwMode="auto">
          <a:xfrm>
            <a:off x="5547369" y="1847719"/>
            <a:ext cx="73025" cy="87312"/>
          </a:xfrm>
          <a:prstGeom prst="ellipse">
            <a:avLst/>
          </a:prstGeom>
          <a:solidFill>
            <a:srgbClr val="FFFFFF"/>
          </a:solidFill>
          <a:ln w="25400">
            <a:solidFill>
              <a:srgbClr val="000000"/>
            </a:solidFill>
            <a:round/>
            <a:headEnd/>
            <a:tailEnd/>
          </a:ln>
        </p:spPr>
        <p:txBody>
          <a:bodyPr lIns="0" tIns="0" rIns="0" bIns="0">
            <a:spAutoFit/>
          </a:bodyPr>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26" name="Oval 30"/>
          <p:cNvSpPr>
            <a:spLocks noChangeArrowheads="1"/>
          </p:cNvSpPr>
          <p:nvPr/>
        </p:nvSpPr>
        <p:spPr bwMode="auto">
          <a:xfrm>
            <a:off x="5868044" y="2995481"/>
            <a:ext cx="73025" cy="85725"/>
          </a:xfrm>
          <a:prstGeom prst="ellipse">
            <a:avLst/>
          </a:prstGeom>
          <a:solidFill>
            <a:srgbClr val="FFFFFF"/>
          </a:solidFill>
          <a:ln w="25400">
            <a:solidFill>
              <a:srgbClr val="000000"/>
            </a:solidFill>
            <a:round/>
            <a:headEnd/>
            <a:tailEnd/>
          </a:ln>
        </p:spPr>
        <p:txBody>
          <a:bodyPr lIns="0" tIns="0" rIns="0" bIns="0">
            <a:spAutoFit/>
          </a:bodyPr>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27" name="Oval 31"/>
          <p:cNvSpPr>
            <a:spLocks noChangeArrowheads="1"/>
          </p:cNvSpPr>
          <p:nvPr/>
        </p:nvSpPr>
        <p:spPr bwMode="auto">
          <a:xfrm>
            <a:off x="5226694" y="2995481"/>
            <a:ext cx="73025" cy="85725"/>
          </a:xfrm>
          <a:prstGeom prst="ellipse">
            <a:avLst/>
          </a:prstGeom>
          <a:solidFill>
            <a:srgbClr val="FFFFFF"/>
          </a:solidFill>
          <a:ln w="25400">
            <a:solidFill>
              <a:srgbClr val="000000"/>
            </a:solidFill>
            <a:round/>
            <a:headEnd/>
            <a:tailEnd/>
          </a:ln>
        </p:spPr>
        <p:txBody>
          <a:bodyPr lIns="0" tIns="0" rIns="0" bIns="0">
            <a:spAutoFit/>
          </a:bodyPr>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28" name="Line 32"/>
          <p:cNvSpPr>
            <a:spLocks noChangeShapeType="1"/>
          </p:cNvSpPr>
          <p:nvPr/>
        </p:nvSpPr>
        <p:spPr bwMode="auto">
          <a:xfrm>
            <a:off x="5299719" y="3035169"/>
            <a:ext cx="574675"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pPr eaLnBrk="0" fontAlgn="base" hangingPunct="0">
              <a:spcBef>
                <a:spcPct val="0"/>
              </a:spcBef>
              <a:spcAft>
                <a:spcPct val="0"/>
              </a:spcAft>
            </a:pPr>
            <a:endParaRPr lang="zh-CN" altLang="en-US" sz="3200">
              <a:solidFill>
                <a:srgbClr val="FF0000"/>
              </a:solidFill>
              <a:latin typeface="黑体" panose="02010609060101010101" pitchFamily="49" charset="-122"/>
              <a:ea typeface="黑体" panose="02010609060101010101" pitchFamily="49" charset="-122"/>
            </a:endParaRPr>
          </a:p>
        </p:txBody>
      </p:sp>
      <p:sp>
        <p:nvSpPr>
          <p:cNvPr id="29" name="Line 33"/>
          <p:cNvSpPr>
            <a:spLocks noChangeShapeType="1"/>
          </p:cNvSpPr>
          <p:nvPr/>
        </p:nvSpPr>
        <p:spPr bwMode="auto">
          <a:xfrm flipH="1">
            <a:off x="4991744" y="1909631"/>
            <a:ext cx="538163" cy="43021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pPr eaLnBrk="0" fontAlgn="base" hangingPunct="0">
              <a:spcBef>
                <a:spcPct val="0"/>
              </a:spcBef>
              <a:spcAft>
                <a:spcPct val="0"/>
              </a:spcAft>
            </a:pPr>
            <a:endParaRPr lang="zh-CN" altLang="en-US" sz="3200">
              <a:solidFill>
                <a:srgbClr val="FF0000"/>
              </a:solidFill>
              <a:latin typeface="黑体" panose="02010609060101010101" pitchFamily="49" charset="-122"/>
              <a:ea typeface="黑体" panose="02010609060101010101" pitchFamily="49" charset="-122"/>
            </a:endParaRPr>
          </a:p>
        </p:txBody>
      </p:sp>
      <p:sp>
        <p:nvSpPr>
          <p:cNvPr id="30" name="Line 34"/>
          <p:cNvSpPr>
            <a:spLocks noChangeShapeType="1"/>
          </p:cNvSpPr>
          <p:nvPr/>
        </p:nvSpPr>
        <p:spPr bwMode="auto">
          <a:xfrm>
            <a:off x="4972694" y="2433506"/>
            <a:ext cx="250825" cy="5619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pPr eaLnBrk="0" fontAlgn="base" hangingPunct="0">
              <a:spcBef>
                <a:spcPct val="0"/>
              </a:spcBef>
              <a:spcAft>
                <a:spcPct val="0"/>
              </a:spcAft>
            </a:pPr>
            <a:endParaRPr lang="zh-CN" altLang="en-US" sz="3200">
              <a:solidFill>
                <a:srgbClr val="FF0000"/>
              </a:solidFill>
              <a:latin typeface="黑体" panose="02010609060101010101" pitchFamily="49" charset="-122"/>
              <a:ea typeface="黑体" panose="02010609060101010101" pitchFamily="49" charset="-122"/>
            </a:endParaRPr>
          </a:p>
        </p:txBody>
      </p:sp>
      <p:sp>
        <p:nvSpPr>
          <p:cNvPr id="31" name="Line 35"/>
          <p:cNvSpPr>
            <a:spLocks noChangeShapeType="1"/>
          </p:cNvSpPr>
          <p:nvPr/>
        </p:nvSpPr>
        <p:spPr bwMode="auto">
          <a:xfrm>
            <a:off x="5606107" y="1950906"/>
            <a:ext cx="287337" cy="103346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pPr eaLnBrk="0" fontAlgn="base" hangingPunct="0">
              <a:spcBef>
                <a:spcPct val="0"/>
              </a:spcBef>
              <a:spcAft>
                <a:spcPct val="0"/>
              </a:spcAft>
            </a:pPr>
            <a:endParaRPr lang="zh-CN" altLang="en-US" sz="3200">
              <a:solidFill>
                <a:srgbClr val="FF0000"/>
              </a:solidFill>
              <a:latin typeface="黑体" panose="02010609060101010101" pitchFamily="49" charset="-122"/>
              <a:ea typeface="黑体" panose="02010609060101010101" pitchFamily="49" charset="-122"/>
            </a:endParaRPr>
          </a:p>
        </p:txBody>
      </p:sp>
      <p:sp>
        <p:nvSpPr>
          <p:cNvPr id="32" name="Text Box 36"/>
          <p:cNvSpPr txBox="1">
            <a:spLocks noChangeArrowheads="1"/>
          </p:cNvSpPr>
          <p:nvPr/>
        </p:nvSpPr>
        <p:spPr bwMode="auto">
          <a:xfrm>
            <a:off x="5463232" y="1423856"/>
            <a:ext cx="2873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rPr>
              <a:t>v</a:t>
            </a:r>
            <a:r>
              <a:rPr kumimoji="0" lang="en-US" altLang="zh-CN" sz="2400" b="1" i="0" u="none" strike="noStrike" kern="0" cap="none" spc="0" normalizeH="0" baseline="-25000" noProof="0">
                <a:ln>
                  <a:noFill/>
                </a:ln>
                <a:solidFill>
                  <a:srgbClr val="FF0000"/>
                </a:solidFill>
                <a:effectLst/>
                <a:uLnTx/>
                <a:uFillTx/>
                <a:latin typeface="黑体" panose="02010609060101010101" pitchFamily="49" charset="-122"/>
                <a:ea typeface="黑体" panose="02010609060101010101" pitchFamily="49" charset="-122"/>
              </a:rPr>
              <a:t>1</a:t>
            </a:r>
            <a:endPar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33" name="Text Box 37"/>
          <p:cNvSpPr txBox="1">
            <a:spLocks noChangeArrowheads="1"/>
          </p:cNvSpPr>
          <p:nvPr/>
        </p:nvSpPr>
        <p:spPr bwMode="auto">
          <a:xfrm>
            <a:off x="4610744" y="2119181"/>
            <a:ext cx="2873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rPr>
              <a:t>v</a:t>
            </a:r>
            <a:r>
              <a:rPr kumimoji="0" lang="en-US" altLang="zh-CN" sz="2400" b="1" i="0" u="none" strike="noStrike" kern="0" cap="none" spc="0" normalizeH="0" baseline="-25000" noProof="0" dirty="0">
                <a:ln>
                  <a:noFill/>
                </a:ln>
                <a:solidFill>
                  <a:srgbClr val="FF0000"/>
                </a:solidFill>
                <a:effectLst/>
                <a:uLnTx/>
                <a:uFillTx/>
                <a:latin typeface="黑体" panose="02010609060101010101" pitchFamily="49" charset="-122"/>
                <a:ea typeface="黑体" panose="02010609060101010101" pitchFamily="49" charset="-122"/>
              </a:rPr>
              <a:t>2</a:t>
            </a:r>
            <a:endParaRPr kumimoji="0" lang="en-US" altLang="zh-CN" sz="2400" b="1"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endParaRPr>
          </a:p>
        </p:txBody>
      </p:sp>
      <p:sp>
        <p:nvSpPr>
          <p:cNvPr id="34" name="Text Box 38"/>
          <p:cNvSpPr txBox="1">
            <a:spLocks noChangeArrowheads="1"/>
          </p:cNvSpPr>
          <p:nvPr/>
        </p:nvSpPr>
        <p:spPr bwMode="auto">
          <a:xfrm>
            <a:off x="4939357" y="2836731"/>
            <a:ext cx="2873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rPr>
              <a:t>v</a:t>
            </a:r>
            <a:r>
              <a:rPr kumimoji="0" lang="en-US" altLang="zh-CN" sz="2400" b="1" i="0" u="none" strike="noStrike" kern="0" cap="none" spc="0" normalizeH="0" baseline="-25000" noProof="0">
                <a:ln>
                  <a:noFill/>
                </a:ln>
                <a:solidFill>
                  <a:srgbClr val="FF0000"/>
                </a:solidFill>
                <a:effectLst/>
                <a:uLnTx/>
                <a:uFillTx/>
                <a:latin typeface="黑体" panose="02010609060101010101" pitchFamily="49" charset="-122"/>
                <a:ea typeface="黑体" panose="02010609060101010101" pitchFamily="49" charset="-122"/>
              </a:rPr>
              <a:t>3</a:t>
            </a:r>
            <a:endPar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35" name="Text Box 39"/>
          <p:cNvSpPr txBox="1">
            <a:spLocks noChangeArrowheads="1"/>
          </p:cNvSpPr>
          <p:nvPr/>
        </p:nvSpPr>
        <p:spPr bwMode="auto">
          <a:xfrm>
            <a:off x="5944244" y="2870069"/>
            <a:ext cx="2873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rPr>
              <a:t>v</a:t>
            </a:r>
            <a:r>
              <a:rPr kumimoji="0" lang="en-US" altLang="zh-CN" sz="2400" b="1" i="0" u="none" strike="noStrike" kern="0" cap="none" spc="0" normalizeH="0" baseline="-25000" noProof="0">
                <a:ln>
                  <a:noFill/>
                </a:ln>
                <a:solidFill>
                  <a:srgbClr val="FF0000"/>
                </a:solidFill>
                <a:effectLst/>
                <a:uLnTx/>
                <a:uFillTx/>
                <a:latin typeface="黑体" panose="02010609060101010101" pitchFamily="49" charset="-122"/>
                <a:ea typeface="黑体" panose="02010609060101010101" pitchFamily="49" charset="-122"/>
              </a:rPr>
              <a:t>4</a:t>
            </a:r>
            <a:endPar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36" name="Text Box 40"/>
          <p:cNvSpPr txBox="1">
            <a:spLocks noChangeArrowheads="1"/>
          </p:cNvSpPr>
          <p:nvPr/>
        </p:nvSpPr>
        <p:spPr bwMode="auto">
          <a:xfrm>
            <a:off x="5428307" y="3252656"/>
            <a:ext cx="3587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rPr>
              <a:t>G</a:t>
            </a:r>
            <a:r>
              <a:rPr kumimoji="0" lang="en-US" altLang="zh-CN" sz="2400" b="1" i="0" u="none" strike="noStrike" kern="0" cap="none" spc="0" normalizeH="0" baseline="-25000" noProof="0">
                <a:ln>
                  <a:noFill/>
                </a:ln>
                <a:solidFill>
                  <a:srgbClr val="FF0000"/>
                </a:solidFill>
                <a:effectLst/>
                <a:uLnTx/>
                <a:uFillTx/>
                <a:latin typeface="黑体" panose="02010609060101010101" pitchFamily="49" charset="-122"/>
                <a:ea typeface="黑体" panose="02010609060101010101" pitchFamily="49" charset="-122"/>
              </a:rPr>
              <a:t>1</a:t>
            </a:r>
            <a:endPar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37" name="Line 41"/>
          <p:cNvSpPr>
            <a:spLocks noChangeShapeType="1"/>
          </p:cNvSpPr>
          <p:nvPr/>
        </p:nvSpPr>
        <p:spPr bwMode="auto">
          <a:xfrm flipH="1">
            <a:off x="5280669" y="1939794"/>
            <a:ext cx="287338" cy="103346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pPr eaLnBrk="0" fontAlgn="base" hangingPunct="0">
              <a:spcBef>
                <a:spcPct val="0"/>
              </a:spcBef>
              <a:spcAft>
                <a:spcPct val="0"/>
              </a:spcAft>
            </a:pPr>
            <a:endParaRPr lang="zh-CN" altLang="en-US" sz="3200">
              <a:solidFill>
                <a:srgbClr val="FF0000"/>
              </a:solidFill>
              <a:latin typeface="黑体" panose="02010609060101010101" pitchFamily="49" charset="-122"/>
              <a:ea typeface="黑体" panose="02010609060101010101" pitchFamily="49" charset="-122"/>
            </a:endParaRPr>
          </a:p>
        </p:txBody>
      </p:sp>
      <p:sp>
        <p:nvSpPr>
          <p:cNvPr id="38" name="Oval 43"/>
          <p:cNvSpPr>
            <a:spLocks noChangeArrowheads="1"/>
          </p:cNvSpPr>
          <p:nvPr/>
        </p:nvSpPr>
        <p:spPr bwMode="auto">
          <a:xfrm>
            <a:off x="6769744" y="2347781"/>
            <a:ext cx="71438" cy="85725"/>
          </a:xfrm>
          <a:prstGeom prst="ellipse">
            <a:avLst/>
          </a:prstGeom>
          <a:solidFill>
            <a:srgbClr val="FFFFFF"/>
          </a:solidFill>
          <a:ln w="25400">
            <a:solidFill>
              <a:srgbClr val="000000"/>
            </a:solidFill>
            <a:round/>
            <a:headEnd/>
            <a:tailEnd/>
          </a:ln>
        </p:spPr>
        <p:txBody>
          <a:bodyPr lIns="0" tIns="0" rIns="0" bIns="0">
            <a:spAutoFit/>
          </a:bodyPr>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39" name="Oval 44"/>
          <p:cNvSpPr>
            <a:spLocks noChangeArrowheads="1"/>
          </p:cNvSpPr>
          <p:nvPr/>
        </p:nvSpPr>
        <p:spPr bwMode="auto">
          <a:xfrm>
            <a:off x="7393632" y="1847719"/>
            <a:ext cx="73025" cy="87312"/>
          </a:xfrm>
          <a:prstGeom prst="ellipse">
            <a:avLst/>
          </a:prstGeom>
          <a:solidFill>
            <a:srgbClr val="FFFFFF"/>
          </a:solidFill>
          <a:ln w="25400">
            <a:solidFill>
              <a:srgbClr val="000000"/>
            </a:solidFill>
            <a:round/>
            <a:headEnd/>
            <a:tailEnd/>
          </a:ln>
        </p:spPr>
        <p:txBody>
          <a:bodyPr lIns="0" tIns="0" rIns="0" bIns="0">
            <a:spAutoFit/>
          </a:bodyPr>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40" name="Oval 45"/>
          <p:cNvSpPr>
            <a:spLocks noChangeArrowheads="1"/>
          </p:cNvSpPr>
          <p:nvPr/>
        </p:nvSpPr>
        <p:spPr bwMode="auto">
          <a:xfrm>
            <a:off x="7714307" y="2995481"/>
            <a:ext cx="71437" cy="85725"/>
          </a:xfrm>
          <a:prstGeom prst="ellipse">
            <a:avLst/>
          </a:prstGeom>
          <a:solidFill>
            <a:srgbClr val="FFFFFF"/>
          </a:solidFill>
          <a:ln w="25400">
            <a:solidFill>
              <a:srgbClr val="000000"/>
            </a:solidFill>
            <a:round/>
            <a:headEnd/>
            <a:tailEnd/>
          </a:ln>
        </p:spPr>
        <p:txBody>
          <a:bodyPr lIns="0" tIns="0" rIns="0" bIns="0">
            <a:spAutoFit/>
          </a:bodyPr>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41" name="Oval 46"/>
          <p:cNvSpPr>
            <a:spLocks noChangeArrowheads="1"/>
          </p:cNvSpPr>
          <p:nvPr/>
        </p:nvSpPr>
        <p:spPr bwMode="auto">
          <a:xfrm>
            <a:off x="8017519" y="2347781"/>
            <a:ext cx="73025" cy="85725"/>
          </a:xfrm>
          <a:prstGeom prst="ellipse">
            <a:avLst/>
          </a:prstGeom>
          <a:solidFill>
            <a:srgbClr val="FFFFFF"/>
          </a:solidFill>
          <a:ln w="25400">
            <a:solidFill>
              <a:srgbClr val="000000"/>
            </a:solidFill>
            <a:round/>
            <a:headEnd/>
            <a:tailEnd/>
          </a:ln>
        </p:spPr>
        <p:txBody>
          <a:bodyPr lIns="0" tIns="0" rIns="0" bIns="0">
            <a:spAutoFit/>
          </a:bodyPr>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42" name="Oval 47"/>
          <p:cNvSpPr>
            <a:spLocks noChangeArrowheads="1"/>
          </p:cNvSpPr>
          <p:nvPr/>
        </p:nvSpPr>
        <p:spPr bwMode="auto">
          <a:xfrm>
            <a:off x="7072957" y="2995481"/>
            <a:ext cx="73025" cy="85725"/>
          </a:xfrm>
          <a:prstGeom prst="ellipse">
            <a:avLst/>
          </a:prstGeom>
          <a:solidFill>
            <a:srgbClr val="FFFFFF"/>
          </a:solidFill>
          <a:ln w="25400">
            <a:solidFill>
              <a:srgbClr val="000000"/>
            </a:solidFill>
            <a:round/>
            <a:headEnd/>
            <a:tailEnd/>
          </a:ln>
        </p:spPr>
        <p:txBody>
          <a:bodyPr lIns="0" tIns="0" rIns="0" bIns="0">
            <a:spAutoFit/>
          </a:bodyPr>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43" name="Line 48"/>
          <p:cNvSpPr>
            <a:spLocks noChangeShapeType="1"/>
          </p:cNvSpPr>
          <p:nvPr/>
        </p:nvSpPr>
        <p:spPr bwMode="auto">
          <a:xfrm>
            <a:off x="7145982" y="3035169"/>
            <a:ext cx="574675"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pPr eaLnBrk="0" fontAlgn="base" hangingPunct="0">
              <a:spcBef>
                <a:spcPct val="0"/>
              </a:spcBef>
              <a:spcAft>
                <a:spcPct val="0"/>
              </a:spcAft>
            </a:pPr>
            <a:endParaRPr lang="zh-CN" altLang="en-US" sz="3200">
              <a:solidFill>
                <a:srgbClr val="FF0000"/>
              </a:solidFill>
              <a:latin typeface="黑体" panose="02010609060101010101" pitchFamily="49" charset="-122"/>
              <a:ea typeface="黑体" panose="02010609060101010101" pitchFamily="49" charset="-122"/>
            </a:endParaRPr>
          </a:p>
        </p:txBody>
      </p:sp>
      <p:sp>
        <p:nvSpPr>
          <p:cNvPr id="44" name="Line 49"/>
          <p:cNvSpPr>
            <a:spLocks noChangeShapeType="1"/>
          </p:cNvSpPr>
          <p:nvPr/>
        </p:nvSpPr>
        <p:spPr bwMode="auto">
          <a:xfrm flipH="1">
            <a:off x="6838007" y="1909631"/>
            <a:ext cx="538162" cy="43021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pPr eaLnBrk="0" fontAlgn="base" hangingPunct="0">
              <a:spcBef>
                <a:spcPct val="0"/>
              </a:spcBef>
              <a:spcAft>
                <a:spcPct val="0"/>
              </a:spcAft>
            </a:pPr>
            <a:endParaRPr lang="zh-CN" altLang="en-US" sz="3200">
              <a:solidFill>
                <a:srgbClr val="FF0000"/>
              </a:solidFill>
              <a:latin typeface="黑体" panose="02010609060101010101" pitchFamily="49" charset="-122"/>
              <a:ea typeface="黑体" panose="02010609060101010101" pitchFamily="49" charset="-122"/>
            </a:endParaRPr>
          </a:p>
        </p:txBody>
      </p:sp>
      <p:sp>
        <p:nvSpPr>
          <p:cNvPr id="45" name="Line 50"/>
          <p:cNvSpPr>
            <a:spLocks noChangeShapeType="1"/>
          </p:cNvSpPr>
          <p:nvPr/>
        </p:nvSpPr>
        <p:spPr bwMode="auto">
          <a:xfrm flipH="1">
            <a:off x="7763519" y="2433506"/>
            <a:ext cx="287338" cy="5619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pPr eaLnBrk="0" fontAlgn="base" hangingPunct="0">
              <a:spcBef>
                <a:spcPct val="0"/>
              </a:spcBef>
              <a:spcAft>
                <a:spcPct val="0"/>
              </a:spcAft>
            </a:pPr>
            <a:endParaRPr lang="zh-CN" altLang="en-US" sz="3200">
              <a:solidFill>
                <a:srgbClr val="FF0000"/>
              </a:solidFill>
              <a:latin typeface="黑体" panose="02010609060101010101" pitchFamily="49" charset="-122"/>
              <a:ea typeface="黑体" panose="02010609060101010101" pitchFamily="49" charset="-122"/>
            </a:endParaRPr>
          </a:p>
        </p:txBody>
      </p:sp>
      <p:sp>
        <p:nvSpPr>
          <p:cNvPr id="46" name="Line 51"/>
          <p:cNvSpPr>
            <a:spLocks noChangeShapeType="1"/>
          </p:cNvSpPr>
          <p:nvPr/>
        </p:nvSpPr>
        <p:spPr bwMode="auto">
          <a:xfrm>
            <a:off x="6818957" y="2433506"/>
            <a:ext cx="250825" cy="5619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pPr eaLnBrk="0" fontAlgn="base" hangingPunct="0">
              <a:spcBef>
                <a:spcPct val="0"/>
              </a:spcBef>
              <a:spcAft>
                <a:spcPct val="0"/>
              </a:spcAft>
            </a:pPr>
            <a:endParaRPr lang="zh-CN" altLang="en-US" sz="3200">
              <a:solidFill>
                <a:srgbClr val="FF0000"/>
              </a:solidFill>
              <a:latin typeface="黑体" panose="02010609060101010101" pitchFamily="49" charset="-122"/>
              <a:ea typeface="黑体" panose="02010609060101010101" pitchFamily="49" charset="-122"/>
            </a:endParaRPr>
          </a:p>
        </p:txBody>
      </p:sp>
      <p:sp>
        <p:nvSpPr>
          <p:cNvPr id="47" name="Line 52"/>
          <p:cNvSpPr>
            <a:spLocks noChangeShapeType="1"/>
          </p:cNvSpPr>
          <p:nvPr/>
        </p:nvSpPr>
        <p:spPr bwMode="auto">
          <a:xfrm>
            <a:off x="7479357" y="1909631"/>
            <a:ext cx="538162" cy="43021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pPr eaLnBrk="0" fontAlgn="base" hangingPunct="0">
              <a:spcBef>
                <a:spcPct val="0"/>
              </a:spcBef>
              <a:spcAft>
                <a:spcPct val="0"/>
              </a:spcAft>
            </a:pPr>
            <a:endParaRPr lang="zh-CN" altLang="en-US" sz="3200">
              <a:solidFill>
                <a:srgbClr val="FF0000"/>
              </a:solidFill>
              <a:latin typeface="黑体" panose="02010609060101010101" pitchFamily="49" charset="-122"/>
              <a:ea typeface="黑体" panose="02010609060101010101" pitchFamily="49" charset="-122"/>
            </a:endParaRPr>
          </a:p>
        </p:txBody>
      </p:sp>
      <p:sp>
        <p:nvSpPr>
          <p:cNvPr id="48" name="Text Box 53"/>
          <p:cNvSpPr txBox="1">
            <a:spLocks noChangeArrowheads="1"/>
          </p:cNvSpPr>
          <p:nvPr/>
        </p:nvSpPr>
        <p:spPr bwMode="auto">
          <a:xfrm>
            <a:off x="7309494" y="1423856"/>
            <a:ext cx="2873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rPr>
              <a:t>v</a:t>
            </a:r>
            <a:r>
              <a:rPr kumimoji="0" lang="en-US" altLang="zh-CN" sz="2400" b="1" i="0" u="none" strike="noStrike" kern="0" cap="none" spc="0" normalizeH="0" baseline="-25000" noProof="0">
                <a:ln>
                  <a:noFill/>
                </a:ln>
                <a:solidFill>
                  <a:srgbClr val="FF0000"/>
                </a:solidFill>
                <a:effectLst/>
                <a:uLnTx/>
                <a:uFillTx/>
                <a:latin typeface="黑体" panose="02010609060101010101" pitchFamily="49" charset="-122"/>
                <a:ea typeface="黑体" panose="02010609060101010101" pitchFamily="49" charset="-122"/>
              </a:rPr>
              <a:t>1</a:t>
            </a:r>
            <a:endPar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49" name="Text Box 54"/>
          <p:cNvSpPr txBox="1">
            <a:spLocks noChangeArrowheads="1"/>
          </p:cNvSpPr>
          <p:nvPr/>
        </p:nvSpPr>
        <p:spPr bwMode="auto">
          <a:xfrm>
            <a:off x="6457007" y="2119181"/>
            <a:ext cx="2873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rPr>
              <a:t>v</a:t>
            </a:r>
            <a:r>
              <a:rPr kumimoji="0" lang="en-US" altLang="zh-CN" sz="2400" b="1" i="0" u="none" strike="noStrike" kern="0" cap="none" spc="0" normalizeH="0" baseline="-25000" noProof="0">
                <a:ln>
                  <a:noFill/>
                </a:ln>
                <a:solidFill>
                  <a:srgbClr val="FF0000"/>
                </a:solidFill>
                <a:effectLst/>
                <a:uLnTx/>
                <a:uFillTx/>
                <a:latin typeface="黑体" panose="02010609060101010101" pitchFamily="49" charset="-122"/>
                <a:ea typeface="黑体" panose="02010609060101010101" pitchFamily="49" charset="-122"/>
              </a:rPr>
              <a:t>2</a:t>
            </a:r>
            <a:endPar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50" name="Text Box 55"/>
          <p:cNvSpPr txBox="1">
            <a:spLocks noChangeArrowheads="1"/>
          </p:cNvSpPr>
          <p:nvPr/>
        </p:nvSpPr>
        <p:spPr bwMode="auto">
          <a:xfrm>
            <a:off x="6785619" y="2836731"/>
            <a:ext cx="2873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rPr>
              <a:t>v</a:t>
            </a:r>
            <a:r>
              <a:rPr kumimoji="0" lang="en-US" altLang="zh-CN" sz="2400" b="1" i="0" u="none" strike="noStrike" kern="0" cap="none" spc="0" normalizeH="0" baseline="-25000" noProof="0">
                <a:ln>
                  <a:noFill/>
                </a:ln>
                <a:solidFill>
                  <a:srgbClr val="FF0000"/>
                </a:solidFill>
                <a:effectLst/>
                <a:uLnTx/>
                <a:uFillTx/>
                <a:latin typeface="黑体" panose="02010609060101010101" pitchFamily="49" charset="-122"/>
                <a:ea typeface="黑体" panose="02010609060101010101" pitchFamily="49" charset="-122"/>
              </a:rPr>
              <a:t>3</a:t>
            </a:r>
            <a:endPar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51" name="Text Box 56"/>
          <p:cNvSpPr txBox="1">
            <a:spLocks noChangeArrowheads="1"/>
          </p:cNvSpPr>
          <p:nvPr/>
        </p:nvSpPr>
        <p:spPr bwMode="auto">
          <a:xfrm>
            <a:off x="7790507" y="2870069"/>
            <a:ext cx="2873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rPr>
              <a:t>v</a:t>
            </a:r>
            <a:r>
              <a:rPr kumimoji="0" lang="en-US" altLang="zh-CN" sz="2400" b="1" i="0" u="none" strike="noStrike" kern="0" cap="none" spc="0" normalizeH="0" baseline="-25000" noProof="0">
                <a:ln>
                  <a:noFill/>
                </a:ln>
                <a:solidFill>
                  <a:srgbClr val="FF0000"/>
                </a:solidFill>
                <a:effectLst/>
                <a:uLnTx/>
                <a:uFillTx/>
                <a:latin typeface="黑体" panose="02010609060101010101" pitchFamily="49" charset="-122"/>
                <a:ea typeface="黑体" panose="02010609060101010101" pitchFamily="49" charset="-122"/>
              </a:rPr>
              <a:t>4</a:t>
            </a:r>
            <a:endPar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52" name="Text Box 57"/>
          <p:cNvSpPr txBox="1">
            <a:spLocks noChangeArrowheads="1"/>
          </p:cNvSpPr>
          <p:nvPr/>
        </p:nvSpPr>
        <p:spPr bwMode="auto">
          <a:xfrm>
            <a:off x="8100069" y="2119181"/>
            <a:ext cx="2873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rPr>
              <a:t>v</a:t>
            </a:r>
            <a:r>
              <a:rPr kumimoji="0" lang="en-US" altLang="zh-CN" sz="2400" b="1" i="0" u="none" strike="noStrike" kern="0" cap="none" spc="0" normalizeH="0" baseline="-25000" noProof="0">
                <a:ln>
                  <a:noFill/>
                </a:ln>
                <a:solidFill>
                  <a:srgbClr val="FF0000"/>
                </a:solidFill>
                <a:effectLst/>
                <a:uLnTx/>
                <a:uFillTx/>
                <a:latin typeface="黑体" panose="02010609060101010101" pitchFamily="49" charset="-122"/>
                <a:ea typeface="黑体" panose="02010609060101010101" pitchFamily="49" charset="-122"/>
              </a:rPr>
              <a:t>5</a:t>
            </a:r>
            <a:endPar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53" name="Text Box 58"/>
          <p:cNvSpPr txBox="1">
            <a:spLocks noChangeArrowheads="1"/>
          </p:cNvSpPr>
          <p:nvPr/>
        </p:nvSpPr>
        <p:spPr bwMode="auto">
          <a:xfrm>
            <a:off x="7274569" y="3252656"/>
            <a:ext cx="2873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rPr>
              <a:t>G</a:t>
            </a:r>
            <a:r>
              <a:rPr kumimoji="0" lang="en-US" altLang="zh-CN" sz="2400" b="1" i="0" u="none" strike="noStrike" kern="0" cap="none" spc="0" normalizeH="0" baseline="-25000" noProof="0">
                <a:ln>
                  <a:noFill/>
                </a:ln>
                <a:solidFill>
                  <a:srgbClr val="FF0000"/>
                </a:solidFill>
                <a:effectLst/>
                <a:uLnTx/>
                <a:uFillTx/>
                <a:latin typeface="黑体" panose="02010609060101010101" pitchFamily="49" charset="-122"/>
                <a:ea typeface="黑体" panose="02010609060101010101" pitchFamily="49" charset="-122"/>
              </a:rPr>
              <a:t>2</a:t>
            </a:r>
            <a:endPar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54" name="Text Box 76"/>
          <p:cNvSpPr txBox="1">
            <a:spLocks noChangeArrowheads="1"/>
          </p:cNvSpPr>
          <p:nvPr/>
        </p:nvSpPr>
        <p:spPr bwMode="auto">
          <a:xfrm>
            <a:off x="2888307" y="3943219"/>
            <a:ext cx="309721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rPr>
              <a:t>G</a:t>
            </a:r>
            <a:r>
              <a:rPr kumimoji="0" lang="en-US" altLang="zh-CN" sz="2400" b="1" i="0" u="none" strike="noStrike" kern="0" cap="none" spc="0" normalizeH="0" baseline="-25000" noProof="0">
                <a:ln>
                  <a:noFill/>
                </a:ln>
                <a:solidFill>
                  <a:srgbClr val="FF0000"/>
                </a:solidFill>
                <a:effectLst/>
                <a:uLnTx/>
                <a:uFillTx/>
                <a:latin typeface="黑体" panose="02010609060101010101" pitchFamily="49" charset="-122"/>
                <a:ea typeface="黑体" panose="02010609060101010101" pitchFamily="49" charset="-122"/>
              </a:rPr>
              <a:t>1</a:t>
            </a:r>
            <a:r>
              <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rPr>
              <a:t>=G[{v</a:t>
            </a:r>
            <a:r>
              <a:rPr kumimoji="0" lang="en-US" altLang="zh-CN" sz="2400" b="1" i="0" u="none" strike="noStrike" kern="0" cap="none" spc="0" normalizeH="0" baseline="-25000" noProof="0">
                <a:ln>
                  <a:noFill/>
                </a:ln>
                <a:solidFill>
                  <a:srgbClr val="FF0000"/>
                </a:solidFill>
                <a:effectLst/>
                <a:uLnTx/>
                <a:uFillTx/>
                <a:latin typeface="黑体" panose="02010609060101010101" pitchFamily="49" charset="-122"/>
                <a:ea typeface="黑体" panose="02010609060101010101" pitchFamily="49" charset="-122"/>
              </a:rPr>
              <a:t>1</a:t>
            </a:r>
            <a:r>
              <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rPr>
              <a:t>,v</a:t>
            </a:r>
            <a:r>
              <a:rPr kumimoji="0" lang="en-US" altLang="zh-CN" sz="2400" b="1" i="0" u="none" strike="noStrike" kern="0" cap="none" spc="0" normalizeH="0" baseline="-25000" noProof="0">
                <a:ln>
                  <a:noFill/>
                </a:ln>
                <a:solidFill>
                  <a:srgbClr val="FF0000"/>
                </a:solidFill>
                <a:effectLst/>
                <a:uLnTx/>
                <a:uFillTx/>
                <a:latin typeface="黑体" panose="02010609060101010101" pitchFamily="49" charset="-122"/>
                <a:ea typeface="黑体" panose="02010609060101010101" pitchFamily="49" charset="-122"/>
              </a:rPr>
              <a:t>2</a:t>
            </a:r>
            <a:r>
              <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rPr>
              <a:t>,v</a:t>
            </a:r>
            <a:r>
              <a:rPr kumimoji="0" lang="en-US" altLang="zh-CN" sz="2400" b="1" i="0" u="none" strike="noStrike" kern="0" cap="none" spc="0" normalizeH="0" baseline="-25000" noProof="0">
                <a:ln>
                  <a:noFill/>
                </a:ln>
                <a:solidFill>
                  <a:srgbClr val="FF0000"/>
                </a:solidFill>
                <a:effectLst/>
                <a:uLnTx/>
                <a:uFillTx/>
                <a:latin typeface="黑体" panose="02010609060101010101" pitchFamily="49" charset="-122"/>
                <a:ea typeface="黑体" panose="02010609060101010101" pitchFamily="49" charset="-122"/>
              </a:rPr>
              <a:t>3</a:t>
            </a:r>
            <a:r>
              <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rPr>
              <a:t>,v</a:t>
            </a:r>
            <a:r>
              <a:rPr kumimoji="0" lang="en-US" altLang="zh-CN" sz="2400" b="1" i="0" u="none" strike="noStrike" kern="0" cap="none" spc="0" normalizeH="0" baseline="-25000" noProof="0">
                <a:ln>
                  <a:noFill/>
                </a:ln>
                <a:solidFill>
                  <a:srgbClr val="FF0000"/>
                </a:solidFill>
                <a:effectLst/>
                <a:uLnTx/>
                <a:uFillTx/>
                <a:latin typeface="黑体" panose="02010609060101010101" pitchFamily="49" charset="-122"/>
                <a:ea typeface="黑体" panose="02010609060101010101" pitchFamily="49" charset="-122"/>
              </a:rPr>
              <a:t>4</a:t>
            </a:r>
            <a:r>
              <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rPr>
              <a:t>}]</a:t>
            </a:r>
          </a:p>
        </p:txBody>
      </p:sp>
      <p:sp>
        <p:nvSpPr>
          <p:cNvPr id="55" name="Text Box 77"/>
          <p:cNvSpPr txBox="1">
            <a:spLocks noChangeArrowheads="1"/>
          </p:cNvSpPr>
          <p:nvPr/>
        </p:nvSpPr>
        <p:spPr bwMode="auto">
          <a:xfrm>
            <a:off x="2888307" y="4592506"/>
            <a:ext cx="39592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rPr>
              <a:t>G</a:t>
            </a:r>
            <a:r>
              <a:rPr kumimoji="0" lang="en-US" altLang="zh-CN" sz="2400" b="1" i="0" u="none" strike="noStrike" kern="0" cap="none" spc="0" normalizeH="0" baseline="-25000" noProof="0" dirty="0">
                <a:ln>
                  <a:noFill/>
                </a:ln>
                <a:solidFill>
                  <a:srgbClr val="FF0000"/>
                </a:solidFill>
                <a:effectLst/>
                <a:uLnTx/>
                <a:uFillTx/>
                <a:latin typeface="黑体" panose="02010609060101010101" pitchFamily="49" charset="-122"/>
                <a:ea typeface="黑体" panose="02010609060101010101" pitchFamily="49" charset="-122"/>
              </a:rPr>
              <a:t>2</a:t>
            </a:r>
            <a:r>
              <a:rPr kumimoji="0" lang="zh-CN" altLang="en-US" sz="2400" b="1"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rPr>
              <a:t>是</a:t>
            </a:r>
            <a:r>
              <a:rPr kumimoji="0" lang="en-US" altLang="zh-CN" sz="2400" b="1"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rPr>
              <a:t>G</a:t>
            </a:r>
            <a:r>
              <a:rPr kumimoji="0" lang="zh-CN" altLang="en-US" sz="2400" b="1"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rPr>
              <a:t>的一个生成子图</a:t>
            </a:r>
          </a:p>
        </p:txBody>
      </p:sp>
    </p:spTree>
    <p:extLst>
      <p:ext uri="{BB962C8B-B14F-4D97-AF65-F5344CB8AC3E}">
        <p14:creationId xmlns:p14="http://schemas.microsoft.com/office/powerpoint/2010/main" val="4122997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style.rotation</p:attrName>
                                        </p:attrNameLst>
                                      </p:cBhvr>
                                      <p:tavLst>
                                        <p:tav tm="0">
                                          <p:val>
                                            <p:fltVal val="720"/>
                                          </p:val>
                                        </p:tav>
                                        <p:tav tm="100000">
                                          <p:val>
                                            <p:fltVal val="0"/>
                                          </p:val>
                                        </p:tav>
                                      </p:tavLst>
                                    </p:anim>
                                    <p:anim calcmode="lin" valueType="num">
                                      <p:cBhvr>
                                        <p:cTn id="9" dur="2000" fill="hold"/>
                                        <p:tgtEl>
                                          <p:spTgt spid="4"/>
                                        </p:tgtEl>
                                        <p:attrNameLst>
                                          <p:attrName>ppt_h</p:attrName>
                                        </p:attrNameLst>
                                      </p:cBhvr>
                                      <p:tavLst>
                                        <p:tav tm="0">
                                          <p:val>
                                            <p:fltVal val="0"/>
                                          </p:val>
                                        </p:tav>
                                        <p:tav tm="100000">
                                          <p:val>
                                            <p:strVal val="#ppt_h"/>
                                          </p:val>
                                        </p:tav>
                                      </p:tavLst>
                                    </p:anim>
                                    <p:anim calcmode="lin" valueType="num">
                                      <p:cBhvr>
                                        <p:cTn id="10" dur="2000" fill="hold"/>
                                        <p:tgtEl>
                                          <p:spTgt spid="4"/>
                                        </p:tgtEl>
                                        <p:attrNameLst>
                                          <p:attrName>ppt_w</p:attrName>
                                        </p:attrNameLst>
                                      </p:cBhvr>
                                      <p:tavLst>
                                        <p:tav tm="0">
                                          <p:val>
                                            <p:fltVal val="0"/>
                                          </p:val>
                                        </p:tav>
                                        <p:tav tm="100000">
                                          <p:val>
                                            <p:strVal val="#ppt_w"/>
                                          </p:val>
                                        </p:tav>
                                      </p:tavLst>
                                    </p:anim>
                                  </p:childTnLst>
                                </p:cTn>
                              </p:par>
                              <p:par>
                                <p:cTn id="11" presetID="35"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000"/>
                                        <p:tgtEl>
                                          <p:spTgt spid="5"/>
                                        </p:tgtEl>
                                      </p:cBhvr>
                                    </p:animEffect>
                                    <p:anim calcmode="lin" valueType="num">
                                      <p:cBhvr>
                                        <p:cTn id="14" dur="2000" fill="hold"/>
                                        <p:tgtEl>
                                          <p:spTgt spid="5"/>
                                        </p:tgtEl>
                                        <p:attrNameLst>
                                          <p:attrName>style.rotation</p:attrName>
                                        </p:attrNameLst>
                                      </p:cBhvr>
                                      <p:tavLst>
                                        <p:tav tm="0">
                                          <p:val>
                                            <p:fltVal val="720"/>
                                          </p:val>
                                        </p:tav>
                                        <p:tav tm="100000">
                                          <p:val>
                                            <p:fltVal val="0"/>
                                          </p:val>
                                        </p:tav>
                                      </p:tavLst>
                                    </p:anim>
                                    <p:anim calcmode="lin" valueType="num">
                                      <p:cBhvr>
                                        <p:cTn id="15" dur="2000" fill="hold"/>
                                        <p:tgtEl>
                                          <p:spTgt spid="5"/>
                                        </p:tgtEl>
                                        <p:attrNameLst>
                                          <p:attrName>ppt_h</p:attrName>
                                        </p:attrNameLst>
                                      </p:cBhvr>
                                      <p:tavLst>
                                        <p:tav tm="0">
                                          <p:val>
                                            <p:fltVal val="0"/>
                                          </p:val>
                                        </p:tav>
                                        <p:tav tm="100000">
                                          <p:val>
                                            <p:strVal val="#ppt_h"/>
                                          </p:val>
                                        </p:tav>
                                      </p:tavLst>
                                    </p:anim>
                                    <p:anim calcmode="lin" valueType="num">
                                      <p:cBhvr>
                                        <p:cTn id="16" dur="2000" fill="hold"/>
                                        <p:tgtEl>
                                          <p:spTgt spid="5"/>
                                        </p:tgtEl>
                                        <p:attrNameLst>
                                          <p:attrName>ppt_w</p:attrName>
                                        </p:attrNameLst>
                                      </p:cBhvr>
                                      <p:tavLst>
                                        <p:tav tm="0">
                                          <p:val>
                                            <p:fltVal val="0"/>
                                          </p:val>
                                        </p:tav>
                                        <p:tav tm="100000">
                                          <p:val>
                                            <p:strVal val="#ppt_w"/>
                                          </p:val>
                                        </p:tav>
                                      </p:tavLst>
                                    </p:anim>
                                  </p:childTnLst>
                                </p:cTn>
                              </p:par>
                              <p:par>
                                <p:cTn id="17" presetID="35"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0"/>
                                        <p:tgtEl>
                                          <p:spTgt spid="6"/>
                                        </p:tgtEl>
                                      </p:cBhvr>
                                    </p:animEffect>
                                    <p:anim calcmode="lin" valueType="num">
                                      <p:cBhvr>
                                        <p:cTn id="20" dur="2000" fill="hold"/>
                                        <p:tgtEl>
                                          <p:spTgt spid="6"/>
                                        </p:tgtEl>
                                        <p:attrNameLst>
                                          <p:attrName>style.rotation</p:attrName>
                                        </p:attrNameLst>
                                      </p:cBhvr>
                                      <p:tavLst>
                                        <p:tav tm="0">
                                          <p:val>
                                            <p:fltVal val="720"/>
                                          </p:val>
                                        </p:tav>
                                        <p:tav tm="100000">
                                          <p:val>
                                            <p:fltVal val="0"/>
                                          </p:val>
                                        </p:tav>
                                      </p:tavLst>
                                    </p:anim>
                                    <p:anim calcmode="lin" valueType="num">
                                      <p:cBhvr>
                                        <p:cTn id="21" dur="2000" fill="hold"/>
                                        <p:tgtEl>
                                          <p:spTgt spid="6"/>
                                        </p:tgtEl>
                                        <p:attrNameLst>
                                          <p:attrName>ppt_h</p:attrName>
                                        </p:attrNameLst>
                                      </p:cBhvr>
                                      <p:tavLst>
                                        <p:tav tm="0">
                                          <p:val>
                                            <p:fltVal val="0"/>
                                          </p:val>
                                        </p:tav>
                                        <p:tav tm="100000">
                                          <p:val>
                                            <p:strVal val="#ppt_h"/>
                                          </p:val>
                                        </p:tav>
                                      </p:tavLst>
                                    </p:anim>
                                    <p:anim calcmode="lin" valueType="num">
                                      <p:cBhvr>
                                        <p:cTn id="22" dur="2000" fill="hold"/>
                                        <p:tgtEl>
                                          <p:spTgt spid="6"/>
                                        </p:tgtEl>
                                        <p:attrNameLst>
                                          <p:attrName>ppt_w</p:attrName>
                                        </p:attrNameLst>
                                      </p:cBhvr>
                                      <p:tavLst>
                                        <p:tav tm="0">
                                          <p:val>
                                            <p:fltVal val="0"/>
                                          </p:val>
                                        </p:tav>
                                        <p:tav tm="100000">
                                          <p:val>
                                            <p:strVal val="#ppt_w"/>
                                          </p:val>
                                        </p:tav>
                                      </p:tavLst>
                                    </p:anim>
                                  </p:childTnLst>
                                </p:cTn>
                              </p:par>
                              <p:par>
                                <p:cTn id="23" presetID="35"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2000"/>
                                        <p:tgtEl>
                                          <p:spTgt spid="7"/>
                                        </p:tgtEl>
                                      </p:cBhvr>
                                    </p:animEffect>
                                    <p:anim calcmode="lin" valueType="num">
                                      <p:cBhvr>
                                        <p:cTn id="26" dur="2000" fill="hold"/>
                                        <p:tgtEl>
                                          <p:spTgt spid="7"/>
                                        </p:tgtEl>
                                        <p:attrNameLst>
                                          <p:attrName>style.rotation</p:attrName>
                                        </p:attrNameLst>
                                      </p:cBhvr>
                                      <p:tavLst>
                                        <p:tav tm="0">
                                          <p:val>
                                            <p:fltVal val="720"/>
                                          </p:val>
                                        </p:tav>
                                        <p:tav tm="100000">
                                          <p:val>
                                            <p:fltVal val="0"/>
                                          </p:val>
                                        </p:tav>
                                      </p:tavLst>
                                    </p:anim>
                                    <p:anim calcmode="lin" valueType="num">
                                      <p:cBhvr>
                                        <p:cTn id="27" dur="2000" fill="hold"/>
                                        <p:tgtEl>
                                          <p:spTgt spid="7"/>
                                        </p:tgtEl>
                                        <p:attrNameLst>
                                          <p:attrName>ppt_h</p:attrName>
                                        </p:attrNameLst>
                                      </p:cBhvr>
                                      <p:tavLst>
                                        <p:tav tm="0">
                                          <p:val>
                                            <p:fltVal val="0"/>
                                          </p:val>
                                        </p:tav>
                                        <p:tav tm="100000">
                                          <p:val>
                                            <p:strVal val="#ppt_h"/>
                                          </p:val>
                                        </p:tav>
                                      </p:tavLst>
                                    </p:anim>
                                    <p:anim calcmode="lin" valueType="num">
                                      <p:cBhvr>
                                        <p:cTn id="28" dur="2000" fill="hold"/>
                                        <p:tgtEl>
                                          <p:spTgt spid="7"/>
                                        </p:tgtEl>
                                        <p:attrNameLst>
                                          <p:attrName>ppt_w</p:attrName>
                                        </p:attrNameLst>
                                      </p:cBhvr>
                                      <p:tavLst>
                                        <p:tav tm="0">
                                          <p:val>
                                            <p:fltVal val="0"/>
                                          </p:val>
                                        </p:tav>
                                        <p:tav tm="100000">
                                          <p:val>
                                            <p:strVal val="#ppt_w"/>
                                          </p:val>
                                        </p:tav>
                                      </p:tavLst>
                                    </p:anim>
                                  </p:childTnLst>
                                </p:cTn>
                              </p:par>
                              <p:par>
                                <p:cTn id="29" presetID="35"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2000"/>
                                        <p:tgtEl>
                                          <p:spTgt spid="8"/>
                                        </p:tgtEl>
                                      </p:cBhvr>
                                    </p:animEffect>
                                    <p:anim calcmode="lin" valueType="num">
                                      <p:cBhvr>
                                        <p:cTn id="32" dur="2000" fill="hold"/>
                                        <p:tgtEl>
                                          <p:spTgt spid="8"/>
                                        </p:tgtEl>
                                        <p:attrNameLst>
                                          <p:attrName>style.rotation</p:attrName>
                                        </p:attrNameLst>
                                      </p:cBhvr>
                                      <p:tavLst>
                                        <p:tav tm="0">
                                          <p:val>
                                            <p:fltVal val="720"/>
                                          </p:val>
                                        </p:tav>
                                        <p:tav tm="100000">
                                          <p:val>
                                            <p:fltVal val="0"/>
                                          </p:val>
                                        </p:tav>
                                      </p:tavLst>
                                    </p:anim>
                                    <p:anim calcmode="lin" valueType="num">
                                      <p:cBhvr>
                                        <p:cTn id="33" dur="2000" fill="hold"/>
                                        <p:tgtEl>
                                          <p:spTgt spid="8"/>
                                        </p:tgtEl>
                                        <p:attrNameLst>
                                          <p:attrName>ppt_h</p:attrName>
                                        </p:attrNameLst>
                                      </p:cBhvr>
                                      <p:tavLst>
                                        <p:tav tm="0">
                                          <p:val>
                                            <p:fltVal val="0"/>
                                          </p:val>
                                        </p:tav>
                                        <p:tav tm="100000">
                                          <p:val>
                                            <p:strVal val="#ppt_h"/>
                                          </p:val>
                                        </p:tav>
                                      </p:tavLst>
                                    </p:anim>
                                    <p:anim calcmode="lin" valueType="num">
                                      <p:cBhvr>
                                        <p:cTn id="34" dur="2000" fill="hold"/>
                                        <p:tgtEl>
                                          <p:spTgt spid="8"/>
                                        </p:tgtEl>
                                        <p:attrNameLst>
                                          <p:attrName>ppt_w</p:attrName>
                                        </p:attrNameLst>
                                      </p:cBhvr>
                                      <p:tavLst>
                                        <p:tav tm="0">
                                          <p:val>
                                            <p:fltVal val="0"/>
                                          </p:val>
                                        </p:tav>
                                        <p:tav tm="100000">
                                          <p:val>
                                            <p:strVal val="#ppt_w"/>
                                          </p:val>
                                        </p:tav>
                                      </p:tavLst>
                                    </p:anim>
                                  </p:childTnLst>
                                </p:cTn>
                              </p:par>
                              <p:par>
                                <p:cTn id="35" presetID="35"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2000"/>
                                        <p:tgtEl>
                                          <p:spTgt spid="9"/>
                                        </p:tgtEl>
                                      </p:cBhvr>
                                    </p:animEffect>
                                    <p:anim calcmode="lin" valueType="num">
                                      <p:cBhvr>
                                        <p:cTn id="38" dur="2000" fill="hold"/>
                                        <p:tgtEl>
                                          <p:spTgt spid="9"/>
                                        </p:tgtEl>
                                        <p:attrNameLst>
                                          <p:attrName>style.rotation</p:attrName>
                                        </p:attrNameLst>
                                      </p:cBhvr>
                                      <p:tavLst>
                                        <p:tav tm="0">
                                          <p:val>
                                            <p:fltVal val="720"/>
                                          </p:val>
                                        </p:tav>
                                        <p:tav tm="100000">
                                          <p:val>
                                            <p:fltVal val="0"/>
                                          </p:val>
                                        </p:tav>
                                      </p:tavLst>
                                    </p:anim>
                                    <p:anim calcmode="lin" valueType="num">
                                      <p:cBhvr>
                                        <p:cTn id="39" dur="2000" fill="hold"/>
                                        <p:tgtEl>
                                          <p:spTgt spid="9"/>
                                        </p:tgtEl>
                                        <p:attrNameLst>
                                          <p:attrName>ppt_h</p:attrName>
                                        </p:attrNameLst>
                                      </p:cBhvr>
                                      <p:tavLst>
                                        <p:tav tm="0">
                                          <p:val>
                                            <p:fltVal val="0"/>
                                          </p:val>
                                        </p:tav>
                                        <p:tav tm="100000">
                                          <p:val>
                                            <p:strVal val="#ppt_h"/>
                                          </p:val>
                                        </p:tav>
                                      </p:tavLst>
                                    </p:anim>
                                    <p:anim calcmode="lin" valueType="num">
                                      <p:cBhvr>
                                        <p:cTn id="40" dur="2000" fill="hold"/>
                                        <p:tgtEl>
                                          <p:spTgt spid="9"/>
                                        </p:tgtEl>
                                        <p:attrNameLst>
                                          <p:attrName>ppt_w</p:attrName>
                                        </p:attrNameLst>
                                      </p:cBhvr>
                                      <p:tavLst>
                                        <p:tav tm="0">
                                          <p:val>
                                            <p:fltVal val="0"/>
                                          </p:val>
                                        </p:tav>
                                        <p:tav tm="100000">
                                          <p:val>
                                            <p:strVal val="#ppt_w"/>
                                          </p:val>
                                        </p:tav>
                                      </p:tavLst>
                                    </p:anim>
                                  </p:childTnLst>
                                </p:cTn>
                              </p:par>
                              <p:par>
                                <p:cTn id="41" presetID="35"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2000"/>
                                        <p:tgtEl>
                                          <p:spTgt spid="10"/>
                                        </p:tgtEl>
                                      </p:cBhvr>
                                    </p:animEffect>
                                    <p:anim calcmode="lin" valueType="num">
                                      <p:cBhvr>
                                        <p:cTn id="44" dur="2000" fill="hold"/>
                                        <p:tgtEl>
                                          <p:spTgt spid="10"/>
                                        </p:tgtEl>
                                        <p:attrNameLst>
                                          <p:attrName>style.rotation</p:attrName>
                                        </p:attrNameLst>
                                      </p:cBhvr>
                                      <p:tavLst>
                                        <p:tav tm="0">
                                          <p:val>
                                            <p:fltVal val="720"/>
                                          </p:val>
                                        </p:tav>
                                        <p:tav tm="100000">
                                          <p:val>
                                            <p:fltVal val="0"/>
                                          </p:val>
                                        </p:tav>
                                      </p:tavLst>
                                    </p:anim>
                                    <p:anim calcmode="lin" valueType="num">
                                      <p:cBhvr>
                                        <p:cTn id="45" dur="2000" fill="hold"/>
                                        <p:tgtEl>
                                          <p:spTgt spid="10"/>
                                        </p:tgtEl>
                                        <p:attrNameLst>
                                          <p:attrName>ppt_h</p:attrName>
                                        </p:attrNameLst>
                                      </p:cBhvr>
                                      <p:tavLst>
                                        <p:tav tm="0">
                                          <p:val>
                                            <p:fltVal val="0"/>
                                          </p:val>
                                        </p:tav>
                                        <p:tav tm="100000">
                                          <p:val>
                                            <p:strVal val="#ppt_h"/>
                                          </p:val>
                                        </p:tav>
                                      </p:tavLst>
                                    </p:anim>
                                    <p:anim calcmode="lin" valueType="num">
                                      <p:cBhvr>
                                        <p:cTn id="46" dur="2000" fill="hold"/>
                                        <p:tgtEl>
                                          <p:spTgt spid="10"/>
                                        </p:tgtEl>
                                        <p:attrNameLst>
                                          <p:attrName>ppt_w</p:attrName>
                                        </p:attrNameLst>
                                      </p:cBhvr>
                                      <p:tavLst>
                                        <p:tav tm="0">
                                          <p:val>
                                            <p:fltVal val="0"/>
                                          </p:val>
                                        </p:tav>
                                        <p:tav tm="100000">
                                          <p:val>
                                            <p:strVal val="#ppt_w"/>
                                          </p:val>
                                        </p:tav>
                                      </p:tavLst>
                                    </p:anim>
                                  </p:childTnLst>
                                </p:cTn>
                              </p:par>
                              <p:par>
                                <p:cTn id="47" presetID="35"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2000"/>
                                        <p:tgtEl>
                                          <p:spTgt spid="11"/>
                                        </p:tgtEl>
                                      </p:cBhvr>
                                    </p:animEffect>
                                    <p:anim calcmode="lin" valueType="num">
                                      <p:cBhvr>
                                        <p:cTn id="50" dur="2000" fill="hold"/>
                                        <p:tgtEl>
                                          <p:spTgt spid="11"/>
                                        </p:tgtEl>
                                        <p:attrNameLst>
                                          <p:attrName>style.rotation</p:attrName>
                                        </p:attrNameLst>
                                      </p:cBhvr>
                                      <p:tavLst>
                                        <p:tav tm="0">
                                          <p:val>
                                            <p:fltVal val="720"/>
                                          </p:val>
                                        </p:tav>
                                        <p:tav tm="100000">
                                          <p:val>
                                            <p:fltVal val="0"/>
                                          </p:val>
                                        </p:tav>
                                      </p:tavLst>
                                    </p:anim>
                                    <p:anim calcmode="lin" valueType="num">
                                      <p:cBhvr>
                                        <p:cTn id="51" dur="2000" fill="hold"/>
                                        <p:tgtEl>
                                          <p:spTgt spid="11"/>
                                        </p:tgtEl>
                                        <p:attrNameLst>
                                          <p:attrName>ppt_h</p:attrName>
                                        </p:attrNameLst>
                                      </p:cBhvr>
                                      <p:tavLst>
                                        <p:tav tm="0">
                                          <p:val>
                                            <p:fltVal val="0"/>
                                          </p:val>
                                        </p:tav>
                                        <p:tav tm="100000">
                                          <p:val>
                                            <p:strVal val="#ppt_h"/>
                                          </p:val>
                                        </p:tav>
                                      </p:tavLst>
                                    </p:anim>
                                    <p:anim calcmode="lin" valueType="num">
                                      <p:cBhvr>
                                        <p:cTn id="52" dur="2000" fill="hold"/>
                                        <p:tgtEl>
                                          <p:spTgt spid="11"/>
                                        </p:tgtEl>
                                        <p:attrNameLst>
                                          <p:attrName>ppt_w</p:attrName>
                                        </p:attrNameLst>
                                      </p:cBhvr>
                                      <p:tavLst>
                                        <p:tav tm="0">
                                          <p:val>
                                            <p:fltVal val="0"/>
                                          </p:val>
                                        </p:tav>
                                        <p:tav tm="100000">
                                          <p:val>
                                            <p:strVal val="#ppt_w"/>
                                          </p:val>
                                        </p:tav>
                                      </p:tavLst>
                                    </p:anim>
                                  </p:childTnLst>
                                </p:cTn>
                              </p:par>
                              <p:par>
                                <p:cTn id="53" presetID="35" presetClass="entr" presetSubtype="0"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2000"/>
                                        <p:tgtEl>
                                          <p:spTgt spid="12"/>
                                        </p:tgtEl>
                                      </p:cBhvr>
                                    </p:animEffect>
                                    <p:anim calcmode="lin" valueType="num">
                                      <p:cBhvr>
                                        <p:cTn id="56" dur="2000" fill="hold"/>
                                        <p:tgtEl>
                                          <p:spTgt spid="12"/>
                                        </p:tgtEl>
                                        <p:attrNameLst>
                                          <p:attrName>style.rotation</p:attrName>
                                        </p:attrNameLst>
                                      </p:cBhvr>
                                      <p:tavLst>
                                        <p:tav tm="0">
                                          <p:val>
                                            <p:fltVal val="720"/>
                                          </p:val>
                                        </p:tav>
                                        <p:tav tm="100000">
                                          <p:val>
                                            <p:fltVal val="0"/>
                                          </p:val>
                                        </p:tav>
                                      </p:tavLst>
                                    </p:anim>
                                    <p:anim calcmode="lin" valueType="num">
                                      <p:cBhvr>
                                        <p:cTn id="57" dur="2000" fill="hold"/>
                                        <p:tgtEl>
                                          <p:spTgt spid="12"/>
                                        </p:tgtEl>
                                        <p:attrNameLst>
                                          <p:attrName>ppt_h</p:attrName>
                                        </p:attrNameLst>
                                      </p:cBhvr>
                                      <p:tavLst>
                                        <p:tav tm="0">
                                          <p:val>
                                            <p:fltVal val="0"/>
                                          </p:val>
                                        </p:tav>
                                        <p:tav tm="100000">
                                          <p:val>
                                            <p:strVal val="#ppt_h"/>
                                          </p:val>
                                        </p:tav>
                                      </p:tavLst>
                                    </p:anim>
                                    <p:anim calcmode="lin" valueType="num">
                                      <p:cBhvr>
                                        <p:cTn id="58" dur="2000" fill="hold"/>
                                        <p:tgtEl>
                                          <p:spTgt spid="12"/>
                                        </p:tgtEl>
                                        <p:attrNameLst>
                                          <p:attrName>ppt_w</p:attrName>
                                        </p:attrNameLst>
                                      </p:cBhvr>
                                      <p:tavLst>
                                        <p:tav tm="0">
                                          <p:val>
                                            <p:fltVal val="0"/>
                                          </p:val>
                                        </p:tav>
                                        <p:tav tm="100000">
                                          <p:val>
                                            <p:strVal val="#ppt_w"/>
                                          </p:val>
                                        </p:tav>
                                      </p:tavLst>
                                    </p:anim>
                                  </p:childTnLst>
                                </p:cTn>
                              </p:par>
                              <p:par>
                                <p:cTn id="59" presetID="35"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2000"/>
                                        <p:tgtEl>
                                          <p:spTgt spid="13"/>
                                        </p:tgtEl>
                                      </p:cBhvr>
                                    </p:animEffect>
                                    <p:anim calcmode="lin" valueType="num">
                                      <p:cBhvr>
                                        <p:cTn id="62" dur="2000" fill="hold"/>
                                        <p:tgtEl>
                                          <p:spTgt spid="13"/>
                                        </p:tgtEl>
                                        <p:attrNameLst>
                                          <p:attrName>style.rotation</p:attrName>
                                        </p:attrNameLst>
                                      </p:cBhvr>
                                      <p:tavLst>
                                        <p:tav tm="0">
                                          <p:val>
                                            <p:fltVal val="720"/>
                                          </p:val>
                                        </p:tav>
                                        <p:tav tm="100000">
                                          <p:val>
                                            <p:fltVal val="0"/>
                                          </p:val>
                                        </p:tav>
                                      </p:tavLst>
                                    </p:anim>
                                    <p:anim calcmode="lin" valueType="num">
                                      <p:cBhvr>
                                        <p:cTn id="63" dur="2000" fill="hold"/>
                                        <p:tgtEl>
                                          <p:spTgt spid="13"/>
                                        </p:tgtEl>
                                        <p:attrNameLst>
                                          <p:attrName>ppt_h</p:attrName>
                                        </p:attrNameLst>
                                      </p:cBhvr>
                                      <p:tavLst>
                                        <p:tav tm="0">
                                          <p:val>
                                            <p:fltVal val="0"/>
                                          </p:val>
                                        </p:tav>
                                        <p:tav tm="100000">
                                          <p:val>
                                            <p:strVal val="#ppt_h"/>
                                          </p:val>
                                        </p:tav>
                                      </p:tavLst>
                                    </p:anim>
                                    <p:anim calcmode="lin" valueType="num">
                                      <p:cBhvr>
                                        <p:cTn id="64" dur="2000" fill="hold"/>
                                        <p:tgtEl>
                                          <p:spTgt spid="13"/>
                                        </p:tgtEl>
                                        <p:attrNameLst>
                                          <p:attrName>ppt_w</p:attrName>
                                        </p:attrNameLst>
                                      </p:cBhvr>
                                      <p:tavLst>
                                        <p:tav tm="0">
                                          <p:val>
                                            <p:fltVal val="0"/>
                                          </p:val>
                                        </p:tav>
                                        <p:tav tm="100000">
                                          <p:val>
                                            <p:strVal val="#ppt_w"/>
                                          </p:val>
                                        </p:tav>
                                      </p:tavLst>
                                    </p:anim>
                                  </p:childTnLst>
                                </p:cTn>
                              </p:par>
                              <p:par>
                                <p:cTn id="65" presetID="35" presetClass="entr" presetSubtype="0" fill="hold" nodeType="with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2000"/>
                                        <p:tgtEl>
                                          <p:spTgt spid="14"/>
                                        </p:tgtEl>
                                      </p:cBhvr>
                                    </p:animEffect>
                                    <p:anim calcmode="lin" valueType="num">
                                      <p:cBhvr>
                                        <p:cTn id="68" dur="2000" fill="hold"/>
                                        <p:tgtEl>
                                          <p:spTgt spid="14"/>
                                        </p:tgtEl>
                                        <p:attrNameLst>
                                          <p:attrName>style.rotation</p:attrName>
                                        </p:attrNameLst>
                                      </p:cBhvr>
                                      <p:tavLst>
                                        <p:tav tm="0">
                                          <p:val>
                                            <p:fltVal val="720"/>
                                          </p:val>
                                        </p:tav>
                                        <p:tav tm="100000">
                                          <p:val>
                                            <p:fltVal val="0"/>
                                          </p:val>
                                        </p:tav>
                                      </p:tavLst>
                                    </p:anim>
                                    <p:anim calcmode="lin" valueType="num">
                                      <p:cBhvr>
                                        <p:cTn id="69" dur="2000" fill="hold"/>
                                        <p:tgtEl>
                                          <p:spTgt spid="14"/>
                                        </p:tgtEl>
                                        <p:attrNameLst>
                                          <p:attrName>ppt_h</p:attrName>
                                        </p:attrNameLst>
                                      </p:cBhvr>
                                      <p:tavLst>
                                        <p:tav tm="0">
                                          <p:val>
                                            <p:fltVal val="0"/>
                                          </p:val>
                                        </p:tav>
                                        <p:tav tm="100000">
                                          <p:val>
                                            <p:strVal val="#ppt_h"/>
                                          </p:val>
                                        </p:tav>
                                      </p:tavLst>
                                    </p:anim>
                                    <p:anim calcmode="lin" valueType="num">
                                      <p:cBhvr>
                                        <p:cTn id="70" dur="2000" fill="hold"/>
                                        <p:tgtEl>
                                          <p:spTgt spid="14"/>
                                        </p:tgtEl>
                                        <p:attrNameLst>
                                          <p:attrName>ppt_w</p:attrName>
                                        </p:attrNameLst>
                                      </p:cBhvr>
                                      <p:tavLst>
                                        <p:tav tm="0">
                                          <p:val>
                                            <p:fltVal val="0"/>
                                          </p:val>
                                        </p:tav>
                                        <p:tav tm="100000">
                                          <p:val>
                                            <p:strVal val="#ppt_w"/>
                                          </p:val>
                                        </p:tav>
                                      </p:tavLst>
                                    </p:anim>
                                  </p:childTnLst>
                                </p:cTn>
                              </p:par>
                              <p:par>
                                <p:cTn id="71" presetID="35" presetClass="entr" presetSubtype="0" fill="hold" nodeType="with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2000"/>
                                        <p:tgtEl>
                                          <p:spTgt spid="15"/>
                                        </p:tgtEl>
                                      </p:cBhvr>
                                    </p:animEffect>
                                    <p:anim calcmode="lin" valueType="num">
                                      <p:cBhvr>
                                        <p:cTn id="74" dur="2000" fill="hold"/>
                                        <p:tgtEl>
                                          <p:spTgt spid="15"/>
                                        </p:tgtEl>
                                        <p:attrNameLst>
                                          <p:attrName>style.rotation</p:attrName>
                                        </p:attrNameLst>
                                      </p:cBhvr>
                                      <p:tavLst>
                                        <p:tav tm="0">
                                          <p:val>
                                            <p:fltVal val="720"/>
                                          </p:val>
                                        </p:tav>
                                        <p:tav tm="100000">
                                          <p:val>
                                            <p:fltVal val="0"/>
                                          </p:val>
                                        </p:tav>
                                      </p:tavLst>
                                    </p:anim>
                                    <p:anim calcmode="lin" valueType="num">
                                      <p:cBhvr>
                                        <p:cTn id="75" dur="2000" fill="hold"/>
                                        <p:tgtEl>
                                          <p:spTgt spid="15"/>
                                        </p:tgtEl>
                                        <p:attrNameLst>
                                          <p:attrName>ppt_h</p:attrName>
                                        </p:attrNameLst>
                                      </p:cBhvr>
                                      <p:tavLst>
                                        <p:tav tm="0">
                                          <p:val>
                                            <p:fltVal val="0"/>
                                          </p:val>
                                        </p:tav>
                                        <p:tav tm="100000">
                                          <p:val>
                                            <p:strVal val="#ppt_h"/>
                                          </p:val>
                                        </p:tav>
                                      </p:tavLst>
                                    </p:anim>
                                    <p:anim calcmode="lin" valueType="num">
                                      <p:cBhvr>
                                        <p:cTn id="76" dur="2000" fill="hold"/>
                                        <p:tgtEl>
                                          <p:spTgt spid="15"/>
                                        </p:tgtEl>
                                        <p:attrNameLst>
                                          <p:attrName>ppt_w</p:attrName>
                                        </p:attrNameLst>
                                      </p:cBhvr>
                                      <p:tavLst>
                                        <p:tav tm="0">
                                          <p:val>
                                            <p:fltVal val="0"/>
                                          </p:val>
                                        </p:tav>
                                        <p:tav tm="100000">
                                          <p:val>
                                            <p:strVal val="#ppt_w"/>
                                          </p:val>
                                        </p:tav>
                                      </p:tavLst>
                                    </p:anim>
                                  </p:childTnLst>
                                </p:cTn>
                              </p:par>
                              <p:par>
                                <p:cTn id="77" presetID="35" presetClass="entr" presetSubtype="0" fill="hold" grpId="0" nodeType="with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2000"/>
                                        <p:tgtEl>
                                          <p:spTgt spid="16"/>
                                        </p:tgtEl>
                                      </p:cBhvr>
                                    </p:animEffect>
                                    <p:anim calcmode="lin" valueType="num">
                                      <p:cBhvr>
                                        <p:cTn id="80" dur="2000" fill="hold"/>
                                        <p:tgtEl>
                                          <p:spTgt spid="16"/>
                                        </p:tgtEl>
                                        <p:attrNameLst>
                                          <p:attrName>style.rotation</p:attrName>
                                        </p:attrNameLst>
                                      </p:cBhvr>
                                      <p:tavLst>
                                        <p:tav tm="0">
                                          <p:val>
                                            <p:fltVal val="720"/>
                                          </p:val>
                                        </p:tav>
                                        <p:tav tm="100000">
                                          <p:val>
                                            <p:fltVal val="0"/>
                                          </p:val>
                                        </p:tav>
                                      </p:tavLst>
                                    </p:anim>
                                    <p:anim calcmode="lin" valueType="num">
                                      <p:cBhvr>
                                        <p:cTn id="81" dur="2000" fill="hold"/>
                                        <p:tgtEl>
                                          <p:spTgt spid="16"/>
                                        </p:tgtEl>
                                        <p:attrNameLst>
                                          <p:attrName>ppt_h</p:attrName>
                                        </p:attrNameLst>
                                      </p:cBhvr>
                                      <p:tavLst>
                                        <p:tav tm="0">
                                          <p:val>
                                            <p:fltVal val="0"/>
                                          </p:val>
                                        </p:tav>
                                        <p:tav tm="100000">
                                          <p:val>
                                            <p:strVal val="#ppt_h"/>
                                          </p:val>
                                        </p:tav>
                                      </p:tavLst>
                                    </p:anim>
                                    <p:anim calcmode="lin" valueType="num">
                                      <p:cBhvr>
                                        <p:cTn id="82" dur="2000" fill="hold"/>
                                        <p:tgtEl>
                                          <p:spTgt spid="16"/>
                                        </p:tgtEl>
                                        <p:attrNameLst>
                                          <p:attrName>ppt_w</p:attrName>
                                        </p:attrNameLst>
                                      </p:cBhvr>
                                      <p:tavLst>
                                        <p:tav tm="0">
                                          <p:val>
                                            <p:fltVal val="0"/>
                                          </p:val>
                                        </p:tav>
                                        <p:tav tm="100000">
                                          <p:val>
                                            <p:strVal val="#ppt_w"/>
                                          </p:val>
                                        </p:tav>
                                      </p:tavLst>
                                    </p:anim>
                                  </p:childTnLst>
                                </p:cTn>
                              </p:par>
                              <p:par>
                                <p:cTn id="83" presetID="35" presetClass="entr" presetSubtype="0" fill="hold" grpId="0" nodeType="withEffect">
                                  <p:stCondLst>
                                    <p:cond delay="0"/>
                                  </p:stCondLst>
                                  <p:childTnLst>
                                    <p:set>
                                      <p:cBhvr>
                                        <p:cTn id="84" dur="1" fill="hold">
                                          <p:stCondLst>
                                            <p:cond delay="0"/>
                                          </p:stCondLst>
                                        </p:cTn>
                                        <p:tgtEl>
                                          <p:spTgt spid="17"/>
                                        </p:tgtEl>
                                        <p:attrNameLst>
                                          <p:attrName>style.visibility</p:attrName>
                                        </p:attrNameLst>
                                      </p:cBhvr>
                                      <p:to>
                                        <p:strVal val="visible"/>
                                      </p:to>
                                    </p:set>
                                    <p:animEffect transition="in" filter="fade">
                                      <p:cBhvr>
                                        <p:cTn id="85" dur="2000"/>
                                        <p:tgtEl>
                                          <p:spTgt spid="17"/>
                                        </p:tgtEl>
                                      </p:cBhvr>
                                    </p:animEffect>
                                    <p:anim calcmode="lin" valueType="num">
                                      <p:cBhvr>
                                        <p:cTn id="86" dur="2000" fill="hold"/>
                                        <p:tgtEl>
                                          <p:spTgt spid="17"/>
                                        </p:tgtEl>
                                        <p:attrNameLst>
                                          <p:attrName>style.rotation</p:attrName>
                                        </p:attrNameLst>
                                      </p:cBhvr>
                                      <p:tavLst>
                                        <p:tav tm="0">
                                          <p:val>
                                            <p:fltVal val="720"/>
                                          </p:val>
                                        </p:tav>
                                        <p:tav tm="100000">
                                          <p:val>
                                            <p:fltVal val="0"/>
                                          </p:val>
                                        </p:tav>
                                      </p:tavLst>
                                    </p:anim>
                                    <p:anim calcmode="lin" valueType="num">
                                      <p:cBhvr>
                                        <p:cTn id="87" dur="2000" fill="hold"/>
                                        <p:tgtEl>
                                          <p:spTgt spid="17"/>
                                        </p:tgtEl>
                                        <p:attrNameLst>
                                          <p:attrName>ppt_h</p:attrName>
                                        </p:attrNameLst>
                                      </p:cBhvr>
                                      <p:tavLst>
                                        <p:tav tm="0">
                                          <p:val>
                                            <p:fltVal val="0"/>
                                          </p:val>
                                        </p:tav>
                                        <p:tav tm="100000">
                                          <p:val>
                                            <p:strVal val="#ppt_h"/>
                                          </p:val>
                                        </p:tav>
                                      </p:tavLst>
                                    </p:anim>
                                    <p:anim calcmode="lin" valueType="num">
                                      <p:cBhvr>
                                        <p:cTn id="88" dur="2000" fill="hold"/>
                                        <p:tgtEl>
                                          <p:spTgt spid="17"/>
                                        </p:tgtEl>
                                        <p:attrNameLst>
                                          <p:attrName>ppt_w</p:attrName>
                                        </p:attrNameLst>
                                      </p:cBhvr>
                                      <p:tavLst>
                                        <p:tav tm="0">
                                          <p:val>
                                            <p:fltVal val="0"/>
                                          </p:val>
                                        </p:tav>
                                        <p:tav tm="100000">
                                          <p:val>
                                            <p:strVal val="#ppt_w"/>
                                          </p:val>
                                        </p:tav>
                                      </p:tavLst>
                                    </p:anim>
                                  </p:childTnLst>
                                </p:cTn>
                              </p:par>
                              <p:par>
                                <p:cTn id="89" presetID="35" presetClass="entr" presetSubtype="0" fill="hold" grpId="0" nodeType="withEffect">
                                  <p:stCondLst>
                                    <p:cond delay="0"/>
                                  </p:stCondLst>
                                  <p:childTnLst>
                                    <p:set>
                                      <p:cBhvr>
                                        <p:cTn id="90" dur="1" fill="hold">
                                          <p:stCondLst>
                                            <p:cond delay="0"/>
                                          </p:stCondLst>
                                        </p:cTn>
                                        <p:tgtEl>
                                          <p:spTgt spid="18"/>
                                        </p:tgtEl>
                                        <p:attrNameLst>
                                          <p:attrName>style.visibility</p:attrName>
                                        </p:attrNameLst>
                                      </p:cBhvr>
                                      <p:to>
                                        <p:strVal val="visible"/>
                                      </p:to>
                                    </p:set>
                                    <p:animEffect transition="in" filter="fade">
                                      <p:cBhvr>
                                        <p:cTn id="91" dur="2000"/>
                                        <p:tgtEl>
                                          <p:spTgt spid="18"/>
                                        </p:tgtEl>
                                      </p:cBhvr>
                                    </p:animEffect>
                                    <p:anim calcmode="lin" valueType="num">
                                      <p:cBhvr>
                                        <p:cTn id="92" dur="2000" fill="hold"/>
                                        <p:tgtEl>
                                          <p:spTgt spid="18"/>
                                        </p:tgtEl>
                                        <p:attrNameLst>
                                          <p:attrName>style.rotation</p:attrName>
                                        </p:attrNameLst>
                                      </p:cBhvr>
                                      <p:tavLst>
                                        <p:tav tm="0">
                                          <p:val>
                                            <p:fltVal val="720"/>
                                          </p:val>
                                        </p:tav>
                                        <p:tav tm="100000">
                                          <p:val>
                                            <p:fltVal val="0"/>
                                          </p:val>
                                        </p:tav>
                                      </p:tavLst>
                                    </p:anim>
                                    <p:anim calcmode="lin" valueType="num">
                                      <p:cBhvr>
                                        <p:cTn id="93" dur="2000" fill="hold"/>
                                        <p:tgtEl>
                                          <p:spTgt spid="18"/>
                                        </p:tgtEl>
                                        <p:attrNameLst>
                                          <p:attrName>ppt_h</p:attrName>
                                        </p:attrNameLst>
                                      </p:cBhvr>
                                      <p:tavLst>
                                        <p:tav tm="0">
                                          <p:val>
                                            <p:fltVal val="0"/>
                                          </p:val>
                                        </p:tav>
                                        <p:tav tm="100000">
                                          <p:val>
                                            <p:strVal val="#ppt_h"/>
                                          </p:val>
                                        </p:tav>
                                      </p:tavLst>
                                    </p:anim>
                                    <p:anim calcmode="lin" valueType="num">
                                      <p:cBhvr>
                                        <p:cTn id="94" dur="2000" fill="hold"/>
                                        <p:tgtEl>
                                          <p:spTgt spid="18"/>
                                        </p:tgtEl>
                                        <p:attrNameLst>
                                          <p:attrName>ppt_w</p:attrName>
                                        </p:attrNameLst>
                                      </p:cBhvr>
                                      <p:tavLst>
                                        <p:tav tm="0">
                                          <p:val>
                                            <p:fltVal val="0"/>
                                          </p:val>
                                        </p:tav>
                                        <p:tav tm="100000">
                                          <p:val>
                                            <p:strVal val="#ppt_w"/>
                                          </p:val>
                                        </p:tav>
                                      </p:tavLst>
                                    </p:anim>
                                  </p:childTnLst>
                                </p:cTn>
                              </p:par>
                              <p:par>
                                <p:cTn id="95" presetID="35" presetClass="entr" presetSubtype="0" fill="hold" grpId="0" nodeType="withEffect">
                                  <p:stCondLst>
                                    <p:cond delay="0"/>
                                  </p:stCondLst>
                                  <p:childTnLst>
                                    <p:set>
                                      <p:cBhvr>
                                        <p:cTn id="96" dur="1" fill="hold">
                                          <p:stCondLst>
                                            <p:cond delay="0"/>
                                          </p:stCondLst>
                                        </p:cTn>
                                        <p:tgtEl>
                                          <p:spTgt spid="19"/>
                                        </p:tgtEl>
                                        <p:attrNameLst>
                                          <p:attrName>style.visibility</p:attrName>
                                        </p:attrNameLst>
                                      </p:cBhvr>
                                      <p:to>
                                        <p:strVal val="visible"/>
                                      </p:to>
                                    </p:set>
                                    <p:animEffect transition="in" filter="fade">
                                      <p:cBhvr>
                                        <p:cTn id="97" dur="2000"/>
                                        <p:tgtEl>
                                          <p:spTgt spid="19"/>
                                        </p:tgtEl>
                                      </p:cBhvr>
                                    </p:animEffect>
                                    <p:anim calcmode="lin" valueType="num">
                                      <p:cBhvr>
                                        <p:cTn id="98" dur="2000" fill="hold"/>
                                        <p:tgtEl>
                                          <p:spTgt spid="19"/>
                                        </p:tgtEl>
                                        <p:attrNameLst>
                                          <p:attrName>style.rotation</p:attrName>
                                        </p:attrNameLst>
                                      </p:cBhvr>
                                      <p:tavLst>
                                        <p:tav tm="0">
                                          <p:val>
                                            <p:fltVal val="720"/>
                                          </p:val>
                                        </p:tav>
                                        <p:tav tm="100000">
                                          <p:val>
                                            <p:fltVal val="0"/>
                                          </p:val>
                                        </p:tav>
                                      </p:tavLst>
                                    </p:anim>
                                    <p:anim calcmode="lin" valueType="num">
                                      <p:cBhvr>
                                        <p:cTn id="99" dur="2000" fill="hold"/>
                                        <p:tgtEl>
                                          <p:spTgt spid="19"/>
                                        </p:tgtEl>
                                        <p:attrNameLst>
                                          <p:attrName>ppt_h</p:attrName>
                                        </p:attrNameLst>
                                      </p:cBhvr>
                                      <p:tavLst>
                                        <p:tav tm="0">
                                          <p:val>
                                            <p:fltVal val="0"/>
                                          </p:val>
                                        </p:tav>
                                        <p:tav tm="100000">
                                          <p:val>
                                            <p:strVal val="#ppt_h"/>
                                          </p:val>
                                        </p:tav>
                                      </p:tavLst>
                                    </p:anim>
                                    <p:anim calcmode="lin" valueType="num">
                                      <p:cBhvr>
                                        <p:cTn id="100" dur="2000" fill="hold"/>
                                        <p:tgtEl>
                                          <p:spTgt spid="19"/>
                                        </p:tgtEl>
                                        <p:attrNameLst>
                                          <p:attrName>ppt_w</p:attrName>
                                        </p:attrNameLst>
                                      </p:cBhvr>
                                      <p:tavLst>
                                        <p:tav tm="0">
                                          <p:val>
                                            <p:fltVal val="0"/>
                                          </p:val>
                                        </p:tav>
                                        <p:tav tm="100000">
                                          <p:val>
                                            <p:strVal val="#ppt_w"/>
                                          </p:val>
                                        </p:tav>
                                      </p:tavLst>
                                    </p:anim>
                                  </p:childTnLst>
                                </p:cTn>
                              </p:par>
                              <p:par>
                                <p:cTn id="101" presetID="35" presetClass="entr" presetSubtype="0" fill="hold" grpId="0" nodeType="withEffect">
                                  <p:stCondLst>
                                    <p:cond delay="0"/>
                                  </p:stCondLst>
                                  <p:childTnLst>
                                    <p:set>
                                      <p:cBhvr>
                                        <p:cTn id="102" dur="1" fill="hold">
                                          <p:stCondLst>
                                            <p:cond delay="0"/>
                                          </p:stCondLst>
                                        </p:cTn>
                                        <p:tgtEl>
                                          <p:spTgt spid="20"/>
                                        </p:tgtEl>
                                        <p:attrNameLst>
                                          <p:attrName>style.visibility</p:attrName>
                                        </p:attrNameLst>
                                      </p:cBhvr>
                                      <p:to>
                                        <p:strVal val="visible"/>
                                      </p:to>
                                    </p:set>
                                    <p:animEffect transition="in" filter="fade">
                                      <p:cBhvr>
                                        <p:cTn id="103" dur="2000"/>
                                        <p:tgtEl>
                                          <p:spTgt spid="20"/>
                                        </p:tgtEl>
                                      </p:cBhvr>
                                    </p:animEffect>
                                    <p:anim calcmode="lin" valueType="num">
                                      <p:cBhvr>
                                        <p:cTn id="104" dur="2000" fill="hold"/>
                                        <p:tgtEl>
                                          <p:spTgt spid="20"/>
                                        </p:tgtEl>
                                        <p:attrNameLst>
                                          <p:attrName>style.rotation</p:attrName>
                                        </p:attrNameLst>
                                      </p:cBhvr>
                                      <p:tavLst>
                                        <p:tav tm="0">
                                          <p:val>
                                            <p:fltVal val="720"/>
                                          </p:val>
                                        </p:tav>
                                        <p:tav tm="100000">
                                          <p:val>
                                            <p:fltVal val="0"/>
                                          </p:val>
                                        </p:tav>
                                      </p:tavLst>
                                    </p:anim>
                                    <p:anim calcmode="lin" valueType="num">
                                      <p:cBhvr>
                                        <p:cTn id="105" dur="2000" fill="hold"/>
                                        <p:tgtEl>
                                          <p:spTgt spid="20"/>
                                        </p:tgtEl>
                                        <p:attrNameLst>
                                          <p:attrName>ppt_h</p:attrName>
                                        </p:attrNameLst>
                                      </p:cBhvr>
                                      <p:tavLst>
                                        <p:tav tm="0">
                                          <p:val>
                                            <p:fltVal val="0"/>
                                          </p:val>
                                        </p:tav>
                                        <p:tav tm="100000">
                                          <p:val>
                                            <p:strVal val="#ppt_h"/>
                                          </p:val>
                                        </p:tav>
                                      </p:tavLst>
                                    </p:anim>
                                    <p:anim calcmode="lin" valueType="num">
                                      <p:cBhvr>
                                        <p:cTn id="106" dur="2000" fill="hold"/>
                                        <p:tgtEl>
                                          <p:spTgt spid="20"/>
                                        </p:tgtEl>
                                        <p:attrNameLst>
                                          <p:attrName>ppt_w</p:attrName>
                                        </p:attrNameLst>
                                      </p:cBhvr>
                                      <p:tavLst>
                                        <p:tav tm="0">
                                          <p:val>
                                            <p:fltVal val="0"/>
                                          </p:val>
                                        </p:tav>
                                        <p:tav tm="100000">
                                          <p:val>
                                            <p:strVal val="#ppt_w"/>
                                          </p:val>
                                        </p:tav>
                                      </p:tavLst>
                                    </p:anim>
                                  </p:childTnLst>
                                </p:cTn>
                              </p:par>
                              <p:par>
                                <p:cTn id="107" presetID="35" presetClass="entr" presetSubtype="0" fill="hold" grpId="0" nodeType="withEffect">
                                  <p:stCondLst>
                                    <p:cond delay="0"/>
                                  </p:stCondLst>
                                  <p:childTnLst>
                                    <p:set>
                                      <p:cBhvr>
                                        <p:cTn id="108" dur="1" fill="hold">
                                          <p:stCondLst>
                                            <p:cond delay="0"/>
                                          </p:stCondLst>
                                        </p:cTn>
                                        <p:tgtEl>
                                          <p:spTgt spid="21"/>
                                        </p:tgtEl>
                                        <p:attrNameLst>
                                          <p:attrName>style.visibility</p:attrName>
                                        </p:attrNameLst>
                                      </p:cBhvr>
                                      <p:to>
                                        <p:strVal val="visible"/>
                                      </p:to>
                                    </p:set>
                                    <p:animEffect transition="in" filter="fade">
                                      <p:cBhvr>
                                        <p:cTn id="109" dur="2000"/>
                                        <p:tgtEl>
                                          <p:spTgt spid="21"/>
                                        </p:tgtEl>
                                      </p:cBhvr>
                                    </p:animEffect>
                                    <p:anim calcmode="lin" valueType="num">
                                      <p:cBhvr>
                                        <p:cTn id="110" dur="2000" fill="hold"/>
                                        <p:tgtEl>
                                          <p:spTgt spid="21"/>
                                        </p:tgtEl>
                                        <p:attrNameLst>
                                          <p:attrName>style.rotation</p:attrName>
                                        </p:attrNameLst>
                                      </p:cBhvr>
                                      <p:tavLst>
                                        <p:tav tm="0">
                                          <p:val>
                                            <p:fltVal val="720"/>
                                          </p:val>
                                        </p:tav>
                                        <p:tav tm="100000">
                                          <p:val>
                                            <p:fltVal val="0"/>
                                          </p:val>
                                        </p:tav>
                                      </p:tavLst>
                                    </p:anim>
                                    <p:anim calcmode="lin" valueType="num">
                                      <p:cBhvr>
                                        <p:cTn id="111" dur="2000" fill="hold"/>
                                        <p:tgtEl>
                                          <p:spTgt spid="21"/>
                                        </p:tgtEl>
                                        <p:attrNameLst>
                                          <p:attrName>ppt_h</p:attrName>
                                        </p:attrNameLst>
                                      </p:cBhvr>
                                      <p:tavLst>
                                        <p:tav tm="0">
                                          <p:val>
                                            <p:fltVal val="0"/>
                                          </p:val>
                                        </p:tav>
                                        <p:tav tm="100000">
                                          <p:val>
                                            <p:strVal val="#ppt_h"/>
                                          </p:val>
                                        </p:tav>
                                      </p:tavLst>
                                    </p:anim>
                                    <p:anim calcmode="lin" valueType="num">
                                      <p:cBhvr>
                                        <p:cTn id="112" dur="2000" fill="hold"/>
                                        <p:tgtEl>
                                          <p:spTgt spid="21"/>
                                        </p:tgtEl>
                                        <p:attrNameLst>
                                          <p:attrName>ppt_w</p:attrName>
                                        </p:attrNameLst>
                                      </p:cBhvr>
                                      <p:tavLst>
                                        <p:tav tm="0">
                                          <p:val>
                                            <p:fltVal val="0"/>
                                          </p:val>
                                        </p:tav>
                                        <p:tav tm="100000">
                                          <p:val>
                                            <p:strVal val="#ppt_w"/>
                                          </p:val>
                                        </p:tav>
                                      </p:tavLst>
                                    </p:anim>
                                  </p:childTnLst>
                                </p:cTn>
                              </p:par>
                              <p:par>
                                <p:cTn id="113" presetID="35" presetClass="entr" presetSubtype="0" fill="hold" nodeType="withEffect">
                                  <p:stCondLst>
                                    <p:cond delay="0"/>
                                  </p:stCondLst>
                                  <p:childTnLst>
                                    <p:set>
                                      <p:cBhvr>
                                        <p:cTn id="114" dur="1" fill="hold">
                                          <p:stCondLst>
                                            <p:cond delay="0"/>
                                          </p:stCondLst>
                                        </p:cTn>
                                        <p:tgtEl>
                                          <p:spTgt spid="22"/>
                                        </p:tgtEl>
                                        <p:attrNameLst>
                                          <p:attrName>style.visibility</p:attrName>
                                        </p:attrNameLst>
                                      </p:cBhvr>
                                      <p:to>
                                        <p:strVal val="visible"/>
                                      </p:to>
                                    </p:set>
                                    <p:animEffect transition="in" filter="fade">
                                      <p:cBhvr>
                                        <p:cTn id="115" dur="2000"/>
                                        <p:tgtEl>
                                          <p:spTgt spid="22"/>
                                        </p:tgtEl>
                                      </p:cBhvr>
                                    </p:animEffect>
                                    <p:anim calcmode="lin" valueType="num">
                                      <p:cBhvr>
                                        <p:cTn id="116" dur="2000" fill="hold"/>
                                        <p:tgtEl>
                                          <p:spTgt spid="22"/>
                                        </p:tgtEl>
                                        <p:attrNameLst>
                                          <p:attrName>style.rotation</p:attrName>
                                        </p:attrNameLst>
                                      </p:cBhvr>
                                      <p:tavLst>
                                        <p:tav tm="0">
                                          <p:val>
                                            <p:fltVal val="720"/>
                                          </p:val>
                                        </p:tav>
                                        <p:tav tm="100000">
                                          <p:val>
                                            <p:fltVal val="0"/>
                                          </p:val>
                                        </p:tav>
                                      </p:tavLst>
                                    </p:anim>
                                    <p:anim calcmode="lin" valueType="num">
                                      <p:cBhvr>
                                        <p:cTn id="117" dur="2000" fill="hold"/>
                                        <p:tgtEl>
                                          <p:spTgt spid="22"/>
                                        </p:tgtEl>
                                        <p:attrNameLst>
                                          <p:attrName>ppt_h</p:attrName>
                                        </p:attrNameLst>
                                      </p:cBhvr>
                                      <p:tavLst>
                                        <p:tav tm="0">
                                          <p:val>
                                            <p:fltVal val="0"/>
                                          </p:val>
                                        </p:tav>
                                        <p:tav tm="100000">
                                          <p:val>
                                            <p:strVal val="#ppt_h"/>
                                          </p:val>
                                        </p:tav>
                                      </p:tavLst>
                                    </p:anim>
                                    <p:anim calcmode="lin" valueType="num">
                                      <p:cBhvr>
                                        <p:cTn id="118" dur="2000" fill="hold"/>
                                        <p:tgtEl>
                                          <p:spTgt spid="22"/>
                                        </p:tgtEl>
                                        <p:attrNameLst>
                                          <p:attrName>ppt_w</p:attrName>
                                        </p:attrNameLst>
                                      </p:cBhvr>
                                      <p:tavLst>
                                        <p:tav tm="0">
                                          <p:val>
                                            <p:fltVal val="0"/>
                                          </p:val>
                                        </p:tav>
                                        <p:tav tm="100000">
                                          <p:val>
                                            <p:strVal val="#ppt_w"/>
                                          </p:val>
                                        </p:tav>
                                      </p:tavLst>
                                    </p:anim>
                                  </p:childTnLst>
                                </p:cTn>
                              </p:par>
                              <p:par>
                                <p:cTn id="119" presetID="35" presetClass="entr" presetSubtype="0" fill="hold" nodeType="withEffect">
                                  <p:stCondLst>
                                    <p:cond delay="0"/>
                                  </p:stCondLst>
                                  <p:childTnLst>
                                    <p:set>
                                      <p:cBhvr>
                                        <p:cTn id="120" dur="1" fill="hold">
                                          <p:stCondLst>
                                            <p:cond delay="0"/>
                                          </p:stCondLst>
                                        </p:cTn>
                                        <p:tgtEl>
                                          <p:spTgt spid="23"/>
                                        </p:tgtEl>
                                        <p:attrNameLst>
                                          <p:attrName>style.visibility</p:attrName>
                                        </p:attrNameLst>
                                      </p:cBhvr>
                                      <p:to>
                                        <p:strVal val="visible"/>
                                      </p:to>
                                    </p:set>
                                    <p:animEffect transition="in" filter="fade">
                                      <p:cBhvr>
                                        <p:cTn id="121" dur="2000"/>
                                        <p:tgtEl>
                                          <p:spTgt spid="23"/>
                                        </p:tgtEl>
                                      </p:cBhvr>
                                    </p:animEffect>
                                    <p:anim calcmode="lin" valueType="num">
                                      <p:cBhvr>
                                        <p:cTn id="122" dur="2000" fill="hold"/>
                                        <p:tgtEl>
                                          <p:spTgt spid="23"/>
                                        </p:tgtEl>
                                        <p:attrNameLst>
                                          <p:attrName>style.rotation</p:attrName>
                                        </p:attrNameLst>
                                      </p:cBhvr>
                                      <p:tavLst>
                                        <p:tav tm="0">
                                          <p:val>
                                            <p:fltVal val="720"/>
                                          </p:val>
                                        </p:tav>
                                        <p:tav tm="100000">
                                          <p:val>
                                            <p:fltVal val="0"/>
                                          </p:val>
                                        </p:tav>
                                      </p:tavLst>
                                    </p:anim>
                                    <p:anim calcmode="lin" valueType="num">
                                      <p:cBhvr>
                                        <p:cTn id="123" dur="2000" fill="hold"/>
                                        <p:tgtEl>
                                          <p:spTgt spid="23"/>
                                        </p:tgtEl>
                                        <p:attrNameLst>
                                          <p:attrName>ppt_h</p:attrName>
                                        </p:attrNameLst>
                                      </p:cBhvr>
                                      <p:tavLst>
                                        <p:tav tm="0">
                                          <p:val>
                                            <p:fltVal val="0"/>
                                          </p:val>
                                        </p:tav>
                                        <p:tav tm="100000">
                                          <p:val>
                                            <p:strVal val="#ppt_h"/>
                                          </p:val>
                                        </p:tav>
                                      </p:tavLst>
                                    </p:anim>
                                    <p:anim calcmode="lin" valueType="num">
                                      <p:cBhvr>
                                        <p:cTn id="124" dur="2000" fill="hold"/>
                                        <p:tgtEl>
                                          <p:spTgt spid="23"/>
                                        </p:tgtEl>
                                        <p:attrNameLst>
                                          <p:attrName>ppt_w</p:attrName>
                                        </p:attrNameLst>
                                      </p:cBhvr>
                                      <p:tavLst>
                                        <p:tav tm="0">
                                          <p:val>
                                            <p:fltVal val="0"/>
                                          </p:val>
                                        </p:tav>
                                        <p:tav tm="100000">
                                          <p:val>
                                            <p:strVal val="#ppt_w"/>
                                          </p:val>
                                        </p:tav>
                                      </p:tavLst>
                                    </p:anim>
                                  </p:childTnLst>
                                </p:cTn>
                              </p:par>
                              <p:par>
                                <p:cTn id="125" presetID="35" presetClass="entr" presetSubtype="0" fill="hold" nodeType="withEffect">
                                  <p:stCondLst>
                                    <p:cond delay="0"/>
                                  </p:stCondLst>
                                  <p:childTnLst>
                                    <p:set>
                                      <p:cBhvr>
                                        <p:cTn id="126" dur="1" fill="hold">
                                          <p:stCondLst>
                                            <p:cond delay="0"/>
                                          </p:stCondLst>
                                        </p:cTn>
                                        <p:tgtEl>
                                          <p:spTgt spid="24"/>
                                        </p:tgtEl>
                                        <p:attrNameLst>
                                          <p:attrName>style.visibility</p:attrName>
                                        </p:attrNameLst>
                                      </p:cBhvr>
                                      <p:to>
                                        <p:strVal val="visible"/>
                                      </p:to>
                                    </p:set>
                                    <p:animEffect transition="in" filter="fade">
                                      <p:cBhvr>
                                        <p:cTn id="127" dur="2000"/>
                                        <p:tgtEl>
                                          <p:spTgt spid="24"/>
                                        </p:tgtEl>
                                      </p:cBhvr>
                                    </p:animEffect>
                                    <p:anim calcmode="lin" valueType="num">
                                      <p:cBhvr>
                                        <p:cTn id="128" dur="2000" fill="hold"/>
                                        <p:tgtEl>
                                          <p:spTgt spid="24"/>
                                        </p:tgtEl>
                                        <p:attrNameLst>
                                          <p:attrName>style.rotation</p:attrName>
                                        </p:attrNameLst>
                                      </p:cBhvr>
                                      <p:tavLst>
                                        <p:tav tm="0">
                                          <p:val>
                                            <p:fltVal val="720"/>
                                          </p:val>
                                        </p:tav>
                                        <p:tav tm="100000">
                                          <p:val>
                                            <p:fltVal val="0"/>
                                          </p:val>
                                        </p:tav>
                                      </p:tavLst>
                                    </p:anim>
                                    <p:anim calcmode="lin" valueType="num">
                                      <p:cBhvr>
                                        <p:cTn id="129" dur="2000" fill="hold"/>
                                        <p:tgtEl>
                                          <p:spTgt spid="24"/>
                                        </p:tgtEl>
                                        <p:attrNameLst>
                                          <p:attrName>ppt_h</p:attrName>
                                        </p:attrNameLst>
                                      </p:cBhvr>
                                      <p:tavLst>
                                        <p:tav tm="0">
                                          <p:val>
                                            <p:fltVal val="0"/>
                                          </p:val>
                                        </p:tav>
                                        <p:tav tm="100000">
                                          <p:val>
                                            <p:strVal val="#ppt_h"/>
                                          </p:val>
                                        </p:tav>
                                      </p:tavLst>
                                    </p:anim>
                                    <p:anim calcmode="lin" valueType="num">
                                      <p:cBhvr>
                                        <p:cTn id="130" dur="2000" fill="hold"/>
                                        <p:tgtEl>
                                          <p:spTgt spid="24"/>
                                        </p:tgtEl>
                                        <p:attrNameLst>
                                          <p:attrName>ppt_w</p:attrName>
                                        </p:attrNameLst>
                                      </p:cBhvr>
                                      <p:tavLst>
                                        <p:tav tm="0">
                                          <p:val>
                                            <p:fltVal val="0"/>
                                          </p:val>
                                        </p:tav>
                                        <p:tav tm="100000">
                                          <p:val>
                                            <p:strVal val="#ppt_w"/>
                                          </p:val>
                                        </p:tav>
                                      </p:tavLst>
                                    </p:anim>
                                  </p:childTnLst>
                                </p:cTn>
                              </p:par>
                              <p:par>
                                <p:cTn id="131" presetID="35" presetClass="entr" presetSubtype="0" fill="hold" nodeType="withEffect">
                                  <p:stCondLst>
                                    <p:cond delay="0"/>
                                  </p:stCondLst>
                                  <p:childTnLst>
                                    <p:set>
                                      <p:cBhvr>
                                        <p:cTn id="132" dur="1" fill="hold">
                                          <p:stCondLst>
                                            <p:cond delay="0"/>
                                          </p:stCondLst>
                                        </p:cTn>
                                        <p:tgtEl>
                                          <p:spTgt spid="25"/>
                                        </p:tgtEl>
                                        <p:attrNameLst>
                                          <p:attrName>style.visibility</p:attrName>
                                        </p:attrNameLst>
                                      </p:cBhvr>
                                      <p:to>
                                        <p:strVal val="visible"/>
                                      </p:to>
                                    </p:set>
                                    <p:animEffect transition="in" filter="fade">
                                      <p:cBhvr>
                                        <p:cTn id="133" dur="2000"/>
                                        <p:tgtEl>
                                          <p:spTgt spid="25"/>
                                        </p:tgtEl>
                                      </p:cBhvr>
                                    </p:animEffect>
                                    <p:anim calcmode="lin" valueType="num">
                                      <p:cBhvr>
                                        <p:cTn id="134" dur="2000" fill="hold"/>
                                        <p:tgtEl>
                                          <p:spTgt spid="25"/>
                                        </p:tgtEl>
                                        <p:attrNameLst>
                                          <p:attrName>style.rotation</p:attrName>
                                        </p:attrNameLst>
                                      </p:cBhvr>
                                      <p:tavLst>
                                        <p:tav tm="0">
                                          <p:val>
                                            <p:fltVal val="720"/>
                                          </p:val>
                                        </p:tav>
                                        <p:tav tm="100000">
                                          <p:val>
                                            <p:fltVal val="0"/>
                                          </p:val>
                                        </p:tav>
                                      </p:tavLst>
                                    </p:anim>
                                    <p:anim calcmode="lin" valueType="num">
                                      <p:cBhvr>
                                        <p:cTn id="135" dur="2000" fill="hold"/>
                                        <p:tgtEl>
                                          <p:spTgt spid="25"/>
                                        </p:tgtEl>
                                        <p:attrNameLst>
                                          <p:attrName>ppt_h</p:attrName>
                                        </p:attrNameLst>
                                      </p:cBhvr>
                                      <p:tavLst>
                                        <p:tav tm="0">
                                          <p:val>
                                            <p:fltVal val="0"/>
                                          </p:val>
                                        </p:tav>
                                        <p:tav tm="100000">
                                          <p:val>
                                            <p:strVal val="#ppt_h"/>
                                          </p:val>
                                        </p:tav>
                                      </p:tavLst>
                                    </p:anim>
                                    <p:anim calcmode="lin" valueType="num">
                                      <p:cBhvr>
                                        <p:cTn id="136" dur="2000" fill="hold"/>
                                        <p:tgtEl>
                                          <p:spTgt spid="25"/>
                                        </p:tgtEl>
                                        <p:attrNameLst>
                                          <p:attrName>ppt_w</p:attrName>
                                        </p:attrNameLst>
                                      </p:cBhvr>
                                      <p:tavLst>
                                        <p:tav tm="0">
                                          <p:val>
                                            <p:fltVal val="0"/>
                                          </p:val>
                                        </p:tav>
                                        <p:tav tm="100000">
                                          <p:val>
                                            <p:strVal val="#ppt_w"/>
                                          </p:val>
                                        </p:tav>
                                      </p:tavLst>
                                    </p:anim>
                                  </p:childTnLst>
                                </p:cTn>
                              </p:par>
                              <p:par>
                                <p:cTn id="137" presetID="35" presetClass="entr" presetSubtype="0" fill="hold" nodeType="withEffect">
                                  <p:stCondLst>
                                    <p:cond delay="0"/>
                                  </p:stCondLst>
                                  <p:childTnLst>
                                    <p:set>
                                      <p:cBhvr>
                                        <p:cTn id="138" dur="1" fill="hold">
                                          <p:stCondLst>
                                            <p:cond delay="0"/>
                                          </p:stCondLst>
                                        </p:cTn>
                                        <p:tgtEl>
                                          <p:spTgt spid="26"/>
                                        </p:tgtEl>
                                        <p:attrNameLst>
                                          <p:attrName>style.visibility</p:attrName>
                                        </p:attrNameLst>
                                      </p:cBhvr>
                                      <p:to>
                                        <p:strVal val="visible"/>
                                      </p:to>
                                    </p:set>
                                    <p:animEffect transition="in" filter="fade">
                                      <p:cBhvr>
                                        <p:cTn id="139" dur="2000"/>
                                        <p:tgtEl>
                                          <p:spTgt spid="26"/>
                                        </p:tgtEl>
                                      </p:cBhvr>
                                    </p:animEffect>
                                    <p:anim calcmode="lin" valueType="num">
                                      <p:cBhvr>
                                        <p:cTn id="140" dur="2000" fill="hold"/>
                                        <p:tgtEl>
                                          <p:spTgt spid="26"/>
                                        </p:tgtEl>
                                        <p:attrNameLst>
                                          <p:attrName>style.rotation</p:attrName>
                                        </p:attrNameLst>
                                      </p:cBhvr>
                                      <p:tavLst>
                                        <p:tav tm="0">
                                          <p:val>
                                            <p:fltVal val="720"/>
                                          </p:val>
                                        </p:tav>
                                        <p:tav tm="100000">
                                          <p:val>
                                            <p:fltVal val="0"/>
                                          </p:val>
                                        </p:tav>
                                      </p:tavLst>
                                    </p:anim>
                                    <p:anim calcmode="lin" valueType="num">
                                      <p:cBhvr>
                                        <p:cTn id="141" dur="2000" fill="hold"/>
                                        <p:tgtEl>
                                          <p:spTgt spid="26"/>
                                        </p:tgtEl>
                                        <p:attrNameLst>
                                          <p:attrName>ppt_h</p:attrName>
                                        </p:attrNameLst>
                                      </p:cBhvr>
                                      <p:tavLst>
                                        <p:tav tm="0">
                                          <p:val>
                                            <p:fltVal val="0"/>
                                          </p:val>
                                        </p:tav>
                                        <p:tav tm="100000">
                                          <p:val>
                                            <p:strVal val="#ppt_h"/>
                                          </p:val>
                                        </p:tav>
                                      </p:tavLst>
                                    </p:anim>
                                    <p:anim calcmode="lin" valueType="num">
                                      <p:cBhvr>
                                        <p:cTn id="142" dur="2000" fill="hold"/>
                                        <p:tgtEl>
                                          <p:spTgt spid="26"/>
                                        </p:tgtEl>
                                        <p:attrNameLst>
                                          <p:attrName>ppt_w</p:attrName>
                                        </p:attrNameLst>
                                      </p:cBhvr>
                                      <p:tavLst>
                                        <p:tav tm="0">
                                          <p:val>
                                            <p:fltVal val="0"/>
                                          </p:val>
                                        </p:tav>
                                        <p:tav tm="100000">
                                          <p:val>
                                            <p:strVal val="#ppt_w"/>
                                          </p:val>
                                        </p:tav>
                                      </p:tavLst>
                                    </p:anim>
                                  </p:childTnLst>
                                </p:cTn>
                              </p:par>
                              <p:par>
                                <p:cTn id="143" presetID="35" presetClass="entr" presetSubtype="0" fill="hold" nodeType="withEffect">
                                  <p:stCondLst>
                                    <p:cond delay="0"/>
                                  </p:stCondLst>
                                  <p:childTnLst>
                                    <p:set>
                                      <p:cBhvr>
                                        <p:cTn id="144" dur="1" fill="hold">
                                          <p:stCondLst>
                                            <p:cond delay="0"/>
                                          </p:stCondLst>
                                        </p:cTn>
                                        <p:tgtEl>
                                          <p:spTgt spid="27"/>
                                        </p:tgtEl>
                                        <p:attrNameLst>
                                          <p:attrName>style.visibility</p:attrName>
                                        </p:attrNameLst>
                                      </p:cBhvr>
                                      <p:to>
                                        <p:strVal val="visible"/>
                                      </p:to>
                                    </p:set>
                                    <p:animEffect transition="in" filter="fade">
                                      <p:cBhvr>
                                        <p:cTn id="145" dur="2000"/>
                                        <p:tgtEl>
                                          <p:spTgt spid="27"/>
                                        </p:tgtEl>
                                      </p:cBhvr>
                                    </p:animEffect>
                                    <p:anim calcmode="lin" valueType="num">
                                      <p:cBhvr>
                                        <p:cTn id="146" dur="2000" fill="hold"/>
                                        <p:tgtEl>
                                          <p:spTgt spid="27"/>
                                        </p:tgtEl>
                                        <p:attrNameLst>
                                          <p:attrName>style.rotation</p:attrName>
                                        </p:attrNameLst>
                                      </p:cBhvr>
                                      <p:tavLst>
                                        <p:tav tm="0">
                                          <p:val>
                                            <p:fltVal val="720"/>
                                          </p:val>
                                        </p:tav>
                                        <p:tav tm="100000">
                                          <p:val>
                                            <p:fltVal val="0"/>
                                          </p:val>
                                        </p:tav>
                                      </p:tavLst>
                                    </p:anim>
                                    <p:anim calcmode="lin" valueType="num">
                                      <p:cBhvr>
                                        <p:cTn id="147" dur="2000" fill="hold"/>
                                        <p:tgtEl>
                                          <p:spTgt spid="27"/>
                                        </p:tgtEl>
                                        <p:attrNameLst>
                                          <p:attrName>ppt_h</p:attrName>
                                        </p:attrNameLst>
                                      </p:cBhvr>
                                      <p:tavLst>
                                        <p:tav tm="0">
                                          <p:val>
                                            <p:fltVal val="0"/>
                                          </p:val>
                                        </p:tav>
                                        <p:tav tm="100000">
                                          <p:val>
                                            <p:strVal val="#ppt_h"/>
                                          </p:val>
                                        </p:tav>
                                      </p:tavLst>
                                    </p:anim>
                                    <p:anim calcmode="lin" valueType="num">
                                      <p:cBhvr>
                                        <p:cTn id="148" dur="2000" fill="hold"/>
                                        <p:tgtEl>
                                          <p:spTgt spid="27"/>
                                        </p:tgtEl>
                                        <p:attrNameLst>
                                          <p:attrName>ppt_w</p:attrName>
                                        </p:attrNameLst>
                                      </p:cBhvr>
                                      <p:tavLst>
                                        <p:tav tm="0">
                                          <p:val>
                                            <p:fltVal val="0"/>
                                          </p:val>
                                        </p:tav>
                                        <p:tav tm="100000">
                                          <p:val>
                                            <p:strVal val="#ppt_w"/>
                                          </p:val>
                                        </p:tav>
                                      </p:tavLst>
                                    </p:anim>
                                  </p:childTnLst>
                                </p:cTn>
                              </p:par>
                              <p:par>
                                <p:cTn id="149" presetID="35" presetClass="entr" presetSubtype="0" fill="hold" nodeType="withEffect">
                                  <p:stCondLst>
                                    <p:cond delay="0"/>
                                  </p:stCondLst>
                                  <p:childTnLst>
                                    <p:set>
                                      <p:cBhvr>
                                        <p:cTn id="150" dur="1" fill="hold">
                                          <p:stCondLst>
                                            <p:cond delay="0"/>
                                          </p:stCondLst>
                                        </p:cTn>
                                        <p:tgtEl>
                                          <p:spTgt spid="28"/>
                                        </p:tgtEl>
                                        <p:attrNameLst>
                                          <p:attrName>style.visibility</p:attrName>
                                        </p:attrNameLst>
                                      </p:cBhvr>
                                      <p:to>
                                        <p:strVal val="visible"/>
                                      </p:to>
                                    </p:set>
                                    <p:animEffect transition="in" filter="fade">
                                      <p:cBhvr>
                                        <p:cTn id="151" dur="2000"/>
                                        <p:tgtEl>
                                          <p:spTgt spid="28"/>
                                        </p:tgtEl>
                                      </p:cBhvr>
                                    </p:animEffect>
                                    <p:anim calcmode="lin" valueType="num">
                                      <p:cBhvr>
                                        <p:cTn id="152" dur="2000" fill="hold"/>
                                        <p:tgtEl>
                                          <p:spTgt spid="28"/>
                                        </p:tgtEl>
                                        <p:attrNameLst>
                                          <p:attrName>style.rotation</p:attrName>
                                        </p:attrNameLst>
                                      </p:cBhvr>
                                      <p:tavLst>
                                        <p:tav tm="0">
                                          <p:val>
                                            <p:fltVal val="720"/>
                                          </p:val>
                                        </p:tav>
                                        <p:tav tm="100000">
                                          <p:val>
                                            <p:fltVal val="0"/>
                                          </p:val>
                                        </p:tav>
                                      </p:tavLst>
                                    </p:anim>
                                    <p:anim calcmode="lin" valueType="num">
                                      <p:cBhvr>
                                        <p:cTn id="153" dur="2000" fill="hold"/>
                                        <p:tgtEl>
                                          <p:spTgt spid="28"/>
                                        </p:tgtEl>
                                        <p:attrNameLst>
                                          <p:attrName>ppt_h</p:attrName>
                                        </p:attrNameLst>
                                      </p:cBhvr>
                                      <p:tavLst>
                                        <p:tav tm="0">
                                          <p:val>
                                            <p:fltVal val="0"/>
                                          </p:val>
                                        </p:tav>
                                        <p:tav tm="100000">
                                          <p:val>
                                            <p:strVal val="#ppt_h"/>
                                          </p:val>
                                        </p:tav>
                                      </p:tavLst>
                                    </p:anim>
                                    <p:anim calcmode="lin" valueType="num">
                                      <p:cBhvr>
                                        <p:cTn id="154" dur="2000" fill="hold"/>
                                        <p:tgtEl>
                                          <p:spTgt spid="28"/>
                                        </p:tgtEl>
                                        <p:attrNameLst>
                                          <p:attrName>ppt_w</p:attrName>
                                        </p:attrNameLst>
                                      </p:cBhvr>
                                      <p:tavLst>
                                        <p:tav tm="0">
                                          <p:val>
                                            <p:fltVal val="0"/>
                                          </p:val>
                                        </p:tav>
                                        <p:tav tm="100000">
                                          <p:val>
                                            <p:strVal val="#ppt_w"/>
                                          </p:val>
                                        </p:tav>
                                      </p:tavLst>
                                    </p:anim>
                                  </p:childTnLst>
                                </p:cTn>
                              </p:par>
                              <p:par>
                                <p:cTn id="155" presetID="35" presetClass="entr" presetSubtype="0" fill="hold" nodeType="withEffect">
                                  <p:stCondLst>
                                    <p:cond delay="0"/>
                                  </p:stCondLst>
                                  <p:childTnLst>
                                    <p:set>
                                      <p:cBhvr>
                                        <p:cTn id="156" dur="1" fill="hold">
                                          <p:stCondLst>
                                            <p:cond delay="0"/>
                                          </p:stCondLst>
                                        </p:cTn>
                                        <p:tgtEl>
                                          <p:spTgt spid="29"/>
                                        </p:tgtEl>
                                        <p:attrNameLst>
                                          <p:attrName>style.visibility</p:attrName>
                                        </p:attrNameLst>
                                      </p:cBhvr>
                                      <p:to>
                                        <p:strVal val="visible"/>
                                      </p:to>
                                    </p:set>
                                    <p:animEffect transition="in" filter="fade">
                                      <p:cBhvr>
                                        <p:cTn id="157" dur="2000"/>
                                        <p:tgtEl>
                                          <p:spTgt spid="29"/>
                                        </p:tgtEl>
                                      </p:cBhvr>
                                    </p:animEffect>
                                    <p:anim calcmode="lin" valueType="num">
                                      <p:cBhvr>
                                        <p:cTn id="158" dur="2000" fill="hold"/>
                                        <p:tgtEl>
                                          <p:spTgt spid="29"/>
                                        </p:tgtEl>
                                        <p:attrNameLst>
                                          <p:attrName>style.rotation</p:attrName>
                                        </p:attrNameLst>
                                      </p:cBhvr>
                                      <p:tavLst>
                                        <p:tav tm="0">
                                          <p:val>
                                            <p:fltVal val="720"/>
                                          </p:val>
                                        </p:tav>
                                        <p:tav tm="100000">
                                          <p:val>
                                            <p:fltVal val="0"/>
                                          </p:val>
                                        </p:tav>
                                      </p:tavLst>
                                    </p:anim>
                                    <p:anim calcmode="lin" valueType="num">
                                      <p:cBhvr>
                                        <p:cTn id="159" dur="2000" fill="hold"/>
                                        <p:tgtEl>
                                          <p:spTgt spid="29"/>
                                        </p:tgtEl>
                                        <p:attrNameLst>
                                          <p:attrName>ppt_h</p:attrName>
                                        </p:attrNameLst>
                                      </p:cBhvr>
                                      <p:tavLst>
                                        <p:tav tm="0">
                                          <p:val>
                                            <p:fltVal val="0"/>
                                          </p:val>
                                        </p:tav>
                                        <p:tav tm="100000">
                                          <p:val>
                                            <p:strVal val="#ppt_h"/>
                                          </p:val>
                                        </p:tav>
                                      </p:tavLst>
                                    </p:anim>
                                    <p:anim calcmode="lin" valueType="num">
                                      <p:cBhvr>
                                        <p:cTn id="160" dur="2000" fill="hold"/>
                                        <p:tgtEl>
                                          <p:spTgt spid="29"/>
                                        </p:tgtEl>
                                        <p:attrNameLst>
                                          <p:attrName>ppt_w</p:attrName>
                                        </p:attrNameLst>
                                      </p:cBhvr>
                                      <p:tavLst>
                                        <p:tav tm="0">
                                          <p:val>
                                            <p:fltVal val="0"/>
                                          </p:val>
                                        </p:tav>
                                        <p:tav tm="100000">
                                          <p:val>
                                            <p:strVal val="#ppt_w"/>
                                          </p:val>
                                        </p:tav>
                                      </p:tavLst>
                                    </p:anim>
                                  </p:childTnLst>
                                </p:cTn>
                              </p:par>
                              <p:par>
                                <p:cTn id="161" presetID="35" presetClass="entr" presetSubtype="0" fill="hold" nodeType="withEffect">
                                  <p:stCondLst>
                                    <p:cond delay="0"/>
                                  </p:stCondLst>
                                  <p:childTnLst>
                                    <p:set>
                                      <p:cBhvr>
                                        <p:cTn id="162" dur="1" fill="hold">
                                          <p:stCondLst>
                                            <p:cond delay="0"/>
                                          </p:stCondLst>
                                        </p:cTn>
                                        <p:tgtEl>
                                          <p:spTgt spid="30"/>
                                        </p:tgtEl>
                                        <p:attrNameLst>
                                          <p:attrName>style.visibility</p:attrName>
                                        </p:attrNameLst>
                                      </p:cBhvr>
                                      <p:to>
                                        <p:strVal val="visible"/>
                                      </p:to>
                                    </p:set>
                                    <p:animEffect transition="in" filter="fade">
                                      <p:cBhvr>
                                        <p:cTn id="163" dur="2000"/>
                                        <p:tgtEl>
                                          <p:spTgt spid="30"/>
                                        </p:tgtEl>
                                      </p:cBhvr>
                                    </p:animEffect>
                                    <p:anim calcmode="lin" valueType="num">
                                      <p:cBhvr>
                                        <p:cTn id="164" dur="2000" fill="hold"/>
                                        <p:tgtEl>
                                          <p:spTgt spid="30"/>
                                        </p:tgtEl>
                                        <p:attrNameLst>
                                          <p:attrName>style.rotation</p:attrName>
                                        </p:attrNameLst>
                                      </p:cBhvr>
                                      <p:tavLst>
                                        <p:tav tm="0">
                                          <p:val>
                                            <p:fltVal val="720"/>
                                          </p:val>
                                        </p:tav>
                                        <p:tav tm="100000">
                                          <p:val>
                                            <p:fltVal val="0"/>
                                          </p:val>
                                        </p:tav>
                                      </p:tavLst>
                                    </p:anim>
                                    <p:anim calcmode="lin" valueType="num">
                                      <p:cBhvr>
                                        <p:cTn id="165" dur="2000" fill="hold"/>
                                        <p:tgtEl>
                                          <p:spTgt spid="30"/>
                                        </p:tgtEl>
                                        <p:attrNameLst>
                                          <p:attrName>ppt_h</p:attrName>
                                        </p:attrNameLst>
                                      </p:cBhvr>
                                      <p:tavLst>
                                        <p:tav tm="0">
                                          <p:val>
                                            <p:fltVal val="0"/>
                                          </p:val>
                                        </p:tav>
                                        <p:tav tm="100000">
                                          <p:val>
                                            <p:strVal val="#ppt_h"/>
                                          </p:val>
                                        </p:tav>
                                      </p:tavLst>
                                    </p:anim>
                                    <p:anim calcmode="lin" valueType="num">
                                      <p:cBhvr>
                                        <p:cTn id="166" dur="2000" fill="hold"/>
                                        <p:tgtEl>
                                          <p:spTgt spid="30"/>
                                        </p:tgtEl>
                                        <p:attrNameLst>
                                          <p:attrName>ppt_w</p:attrName>
                                        </p:attrNameLst>
                                      </p:cBhvr>
                                      <p:tavLst>
                                        <p:tav tm="0">
                                          <p:val>
                                            <p:fltVal val="0"/>
                                          </p:val>
                                        </p:tav>
                                        <p:tav tm="100000">
                                          <p:val>
                                            <p:strVal val="#ppt_w"/>
                                          </p:val>
                                        </p:tav>
                                      </p:tavLst>
                                    </p:anim>
                                  </p:childTnLst>
                                </p:cTn>
                              </p:par>
                              <p:par>
                                <p:cTn id="167" presetID="35" presetClass="entr" presetSubtype="0" fill="hold" nodeType="withEffect">
                                  <p:stCondLst>
                                    <p:cond delay="0"/>
                                  </p:stCondLst>
                                  <p:childTnLst>
                                    <p:set>
                                      <p:cBhvr>
                                        <p:cTn id="168" dur="1" fill="hold">
                                          <p:stCondLst>
                                            <p:cond delay="0"/>
                                          </p:stCondLst>
                                        </p:cTn>
                                        <p:tgtEl>
                                          <p:spTgt spid="31"/>
                                        </p:tgtEl>
                                        <p:attrNameLst>
                                          <p:attrName>style.visibility</p:attrName>
                                        </p:attrNameLst>
                                      </p:cBhvr>
                                      <p:to>
                                        <p:strVal val="visible"/>
                                      </p:to>
                                    </p:set>
                                    <p:animEffect transition="in" filter="fade">
                                      <p:cBhvr>
                                        <p:cTn id="169" dur="2000"/>
                                        <p:tgtEl>
                                          <p:spTgt spid="31"/>
                                        </p:tgtEl>
                                      </p:cBhvr>
                                    </p:animEffect>
                                    <p:anim calcmode="lin" valueType="num">
                                      <p:cBhvr>
                                        <p:cTn id="170" dur="2000" fill="hold"/>
                                        <p:tgtEl>
                                          <p:spTgt spid="31"/>
                                        </p:tgtEl>
                                        <p:attrNameLst>
                                          <p:attrName>style.rotation</p:attrName>
                                        </p:attrNameLst>
                                      </p:cBhvr>
                                      <p:tavLst>
                                        <p:tav tm="0">
                                          <p:val>
                                            <p:fltVal val="720"/>
                                          </p:val>
                                        </p:tav>
                                        <p:tav tm="100000">
                                          <p:val>
                                            <p:fltVal val="0"/>
                                          </p:val>
                                        </p:tav>
                                      </p:tavLst>
                                    </p:anim>
                                    <p:anim calcmode="lin" valueType="num">
                                      <p:cBhvr>
                                        <p:cTn id="171" dur="2000" fill="hold"/>
                                        <p:tgtEl>
                                          <p:spTgt spid="31"/>
                                        </p:tgtEl>
                                        <p:attrNameLst>
                                          <p:attrName>ppt_h</p:attrName>
                                        </p:attrNameLst>
                                      </p:cBhvr>
                                      <p:tavLst>
                                        <p:tav tm="0">
                                          <p:val>
                                            <p:fltVal val="0"/>
                                          </p:val>
                                        </p:tav>
                                        <p:tav tm="100000">
                                          <p:val>
                                            <p:strVal val="#ppt_h"/>
                                          </p:val>
                                        </p:tav>
                                      </p:tavLst>
                                    </p:anim>
                                    <p:anim calcmode="lin" valueType="num">
                                      <p:cBhvr>
                                        <p:cTn id="172" dur="2000" fill="hold"/>
                                        <p:tgtEl>
                                          <p:spTgt spid="31"/>
                                        </p:tgtEl>
                                        <p:attrNameLst>
                                          <p:attrName>ppt_w</p:attrName>
                                        </p:attrNameLst>
                                      </p:cBhvr>
                                      <p:tavLst>
                                        <p:tav tm="0">
                                          <p:val>
                                            <p:fltVal val="0"/>
                                          </p:val>
                                        </p:tav>
                                        <p:tav tm="100000">
                                          <p:val>
                                            <p:strVal val="#ppt_w"/>
                                          </p:val>
                                        </p:tav>
                                      </p:tavLst>
                                    </p:anim>
                                  </p:childTnLst>
                                </p:cTn>
                              </p:par>
                              <p:par>
                                <p:cTn id="173" presetID="35" presetClass="entr" presetSubtype="0" fill="hold" grpId="0" nodeType="withEffect">
                                  <p:stCondLst>
                                    <p:cond delay="0"/>
                                  </p:stCondLst>
                                  <p:childTnLst>
                                    <p:set>
                                      <p:cBhvr>
                                        <p:cTn id="174" dur="1" fill="hold">
                                          <p:stCondLst>
                                            <p:cond delay="0"/>
                                          </p:stCondLst>
                                        </p:cTn>
                                        <p:tgtEl>
                                          <p:spTgt spid="32"/>
                                        </p:tgtEl>
                                        <p:attrNameLst>
                                          <p:attrName>style.visibility</p:attrName>
                                        </p:attrNameLst>
                                      </p:cBhvr>
                                      <p:to>
                                        <p:strVal val="visible"/>
                                      </p:to>
                                    </p:set>
                                    <p:animEffect transition="in" filter="fade">
                                      <p:cBhvr>
                                        <p:cTn id="175" dur="2000"/>
                                        <p:tgtEl>
                                          <p:spTgt spid="32"/>
                                        </p:tgtEl>
                                      </p:cBhvr>
                                    </p:animEffect>
                                    <p:anim calcmode="lin" valueType="num">
                                      <p:cBhvr>
                                        <p:cTn id="176" dur="2000" fill="hold"/>
                                        <p:tgtEl>
                                          <p:spTgt spid="32"/>
                                        </p:tgtEl>
                                        <p:attrNameLst>
                                          <p:attrName>style.rotation</p:attrName>
                                        </p:attrNameLst>
                                      </p:cBhvr>
                                      <p:tavLst>
                                        <p:tav tm="0">
                                          <p:val>
                                            <p:fltVal val="720"/>
                                          </p:val>
                                        </p:tav>
                                        <p:tav tm="100000">
                                          <p:val>
                                            <p:fltVal val="0"/>
                                          </p:val>
                                        </p:tav>
                                      </p:tavLst>
                                    </p:anim>
                                    <p:anim calcmode="lin" valueType="num">
                                      <p:cBhvr>
                                        <p:cTn id="177" dur="2000" fill="hold"/>
                                        <p:tgtEl>
                                          <p:spTgt spid="32"/>
                                        </p:tgtEl>
                                        <p:attrNameLst>
                                          <p:attrName>ppt_h</p:attrName>
                                        </p:attrNameLst>
                                      </p:cBhvr>
                                      <p:tavLst>
                                        <p:tav tm="0">
                                          <p:val>
                                            <p:fltVal val="0"/>
                                          </p:val>
                                        </p:tav>
                                        <p:tav tm="100000">
                                          <p:val>
                                            <p:strVal val="#ppt_h"/>
                                          </p:val>
                                        </p:tav>
                                      </p:tavLst>
                                    </p:anim>
                                    <p:anim calcmode="lin" valueType="num">
                                      <p:cBhvr>
                                        <p:cTn id="178" dur="2000" fill="hold"/>
                                        <p:tgtEl>
                                          <p:spTgt spid="32"/>
                                        </p:tgtEl>
                                        <p:attrNameLst>
                                          <p:attrName>ppt_w</p:attrName>
                                        </p:attrNameLst>
                                      </p:cBhvr>
                                      <p:tavLst>
                                        <p:tav tm="0">
                                          <p:val>
                                            <p:fltVal val="0"/>
                                          </p:val>
                                        </p:tav>
                                        <p:tav tm="100000">
                                          <p:val>
                                            <p:strVal val="#ppt_w"/>
                                          </p:val>
                                        </p:tav>
                                      </p:tavLst>
                                    </p:anim>
                                  </p:childTnLst>
                                </p:cTn>
                              </p:par>
                              <p:par>
                                <p:cTn id="179" presetID="35" presetClass="entr" presetSubtype="0" fill="hold" grpId="0" nodeType="withEffect">
                                  <p:stCondLst>
                                    <p:cond delay="0"/>
                                  </p:stCondLst>
                                  <p:childTnLst>
                                    <p:set>
                                      <p:cBhvr>
                                        <p:cTn id="180" dur="1" fill="hold">
                                          <p:stCondLst>
                                            <p:cond delay="0"/>
                                          </p:stCondLst>
                                        </p:cTn>
                                        <p:tgtEl>
                                          <p:spTgt spid="33"/>
                                        </p:tgtEl>
                                        <p:attrNameLst>
                                          <p:attrName>style.visibility</p:attrName>
                                        </p:attrNameLst>
                                      </p:cBhvr>
                                      <p:to>
                                        <p:strVal val="visible"/>
                                      </p:to>
                                    </p:set>
                                    <p:animEffect transition="in" filter="fade">
                                      <p:cBhvr>
                                        <p:cTn id="181" dur="2000"/>
                                        <p:tgtEl>
                                          <p:spTgt spid="33"/>
                                        </p:tgtEl>
                                      </p:cBhvr>
                                    </p:animEffect>
                                    <p:anim calcmode="lin" valueType="num">
                                      <p:cBhvr>
                                        <p:cTn id="182" dur="2000" fill="hold"/>
                                        <p:tgtEl>
                                          <p:spTgt spid="33"/>
                                        </p:tgtEl>
                                        <p:attrNameLst>
                                          <p:attrName>style.rotation</p:attrName>
                                        </p:attrNameLst>
                                      </p:cBhvr>
                                      <p:tavLst>
                                        <p:tav tm="0">
                                          <p:val>
                                            <p:fltVal val="720"/>
                                          </p:val>
                                        </p:tav>
                                        <p:tav tm="100000">
                                          <p:val>
                                            <p:fltVal val="0"/>
                                          </p:val>
                                        </p:tav>
                                      </p:tavLst>
                                    </p:anim>
                                    <p:anim calcmode="lin" valueType="num">
                                      <p:cBhvr>
                                        <p:cTn id="183" dur="2000" fill="hold"/>
                                        <p:tgtEl>
                                          <p:spTgt spid="33"/>
                                        </p:tgtEl>
                                        <p:attrNameLst>
                                          <p:attrName>ppt_h</p:attrName>
                                        </p:attrNameLst>
                                      </p:cBhvr>
                                      <p:tavLst>
                                        <p:tav tm="0">
                                          <p:val>
                                            <p:fltVal val="0"/>
                                          </p:val>
                                        </p:tav>
                                        <p:tav tm="100000">
                                          <p:val>
                                            <p:strVal val="#ppt_h"/>
                                          </p:val>
                                        </p:tav>
                                      </p:tavLst>
                                    </p:anim>
                                    <p:anim calcmode="lin" valueType="num">
                                      <p:cBhvr>
                                        <p:cTn id="184" dur="2000" fill="hold"/>
                                        <p:tgtEl>
                                          <p:spTgt spid="33"/>
                                        </p:tgtEl>
                                        <p:attrNameLst>
                                          <p:attrName>ppt_w</p:attrName>
                                        </p:attrNameLst>
                                      </p:cBhvr>
                                      <p:tavLst>
                                        <p:tav tm="0">
                                          <p:val>
                                            <p:fltVal val="0"/>
                                          </p:val>
                                        </p:tav>
                                        <p:tav tm="100000">
                                          <p:val>
                                            <p:strVal val="#ppt_w"/>
                                          </p:val>
                                        </p:tav>
                                      </p:tavLst>
                                    </p:anim>
                                  </p:childTnLst>
                                </p:cTn>
                              </p:par>
                              <p:par>
                                <p:cTn id="185" presetID="35" presetClass="entr" presetSubtype="0" fill="hold" grpId="0" nodeType="withEffect">
                                  <p:stCondLst>
                                    <p:cond delay="0"/>
                                  </p:stCondLst>
                                  <p:childTnLst>
                                    <p:set>
                                      <p:cBhvr>
                                        <p:cTn id="186" dur="1" fill="hold">
                                          <p:stCondLst>
                                            <p:cond delay="0"/>
                                          </p:stCondLst>
                                        </p:cTn>
                                        <p:tgtEl>
                                          <p:spTgt spid="34"/>
                                        </p:tgtEl>
                                        <p:attrNameLst>
                                          <p:attrName>style.visibility</p:attrName>
                                        </p:attrNameLst>
                                      </p:cBhvr>
                                      <p:to>
                                        <p:strVal val="visible"/>
                                      </p:to>
                                    </p:set>
                                    <p:animEffect transition="in" filter="fade">
                                      <p:cBhvr>
                                        <p:cTn id="187" dur="2000"/>
                                        <p:tgtEl>
                                          <p:spTgt spid="34"/>
                                        </p:tgtEl>
                                      </p:cBhvr>
                                    </p:animEffect>
                                    <p:anim calcmode="lin" valueType="num">
                                      <p:cBhvr>
                                        <p:cTn id="188" dur="2000" fill="hold"/>
                                        <p:tgtEl>
                                          <p:spTgt spid="34"/>
                                        </p:tgtEl>
                                        <p:attrNameLst>
                                          <p:attrName>style.rotation</p:attrName>
                                        </p:attrNameLst>
                                      </p:cBhvr>
                                      <p:tavLst>
                                        <p:tav tm="0">
                                          <p:val>
                                            <p:fltVal val="720"/>
                                          </p:val>
                                        </p:tav>
                                        <p:tav tm="100000">
                                          <p:val>
                                            <p:fltVal val="0"/>
                                          </p:val>
                                        </p:tav>
                                      </p:tavLst>
                                    </p:anim>
                                    <p:anim calcmode="lin" valueType="num">
                                      <p:cBhvr>
                                        <p:cTn id="189" dur="2000" fill="hold"/>
                                        <p:tgtEl>
                                          <p:spTgt spid="34"/>
                                        </p:tgtEl>
                                        <p:attrNameLst>
                                          <p:attrName>ppt_h</p:attrName>
                                        </p:attrNameLst>
                                      </p:cBhvr>
                                      <p:tavLst>
                                        <p:tav tm="0">
                                          <p:val>
                                            <p:fltVal val="0"/>
                                          </p:val>
                                        </p:tav>
                                        <p:tav tm="100000">
                                          <p:val>
                                            <p:strVal val="#ppt_h"/>
                                          </p:val>
                                        </p:tav>
                                      </p:tavLst>
                                    </p:anim>
                                    <p:anim calcmode="lin" valueType="num">
                                      <p:cBhvr>
                                        <p:cTn id="190" dur="2000" fill="hold"/>
                                        <p:tgtEl>
                                          <p:spTgt spid="34"/>
                                        </p:tgtEl>
                                        <p:attrNameLst>
                                          <p:attrName>ppt_w</p:attrName>
                                        </p:attrNameLst>
                                      </p:cBhvr>
                                      <p:tavLst>
                                        <p:tav tm="0">
                                          <p:val>
                                            <p:fltVal val="0"/>
                                          </p:val>
                                        </p:tav>
                                        <p:tav tm="100000">
                                          <p:val>
                                            <p:strVal val="#ppt_w"/>
                                          </p:val>
                                        </p:tav>
                                      </p:tavLst>
                                    </p:anim>
                                  </p:childTnLst>
                                </p:cTn>
                              </p:par>
                              <p:par>
                                <p:cTn id="191" presetID="35" presetClass="entr" presetSubtype="0" fill="hold" grpId="0" nodeType="withEffect">
                                  <p:stCondLst>
                                    <p:cond delay="0"/>
                                  </p:stCondLst>
                                  <p:childTnLst>
                                    <p:set>
                                      <p:cBhvr>
                                        <p:cTn id="192" dur="1" fill="hold">
                                          <p:stCondLst>
                                            <p:cond delay="0"/>
                                          </p:stCondLst>
                                        </p:cTn>
                                        <p:tgtEl>
                                          <p:spTgt spid="35"/>
                                        </p:tgtEl>
                                        <p:attrNameLst>
                                          <p:attrName>style.visibility</p:attrName>
                                        </p:attrNameLst>
                                      </p:cBhvr>
                                      <p:to>
                                        <p:strVal val="visible"/>
                                      </p:to>
                                    </p:set>
                                    <p:animEffect transition="in" filter="fade">
                                      <p:cBhvr>
                                        <p:cTn id="193" dur="2000"/>
                                        <p:tgtEl>
                                          <p:spTgt spid="35"/>
                                        </p:tgtEl>
                                      </p:cBhvr>
                                    </p:animEffect>
                                    <p:anim calcmode="lin" valueType="num">
                                      <p:cBhvr>
                                        <p:cTn id="194" dur="2000" fill="hold"/>
                                        <p:tgtEl>
                                          <p:spTgt spid="35"/>
                                        </p:tgtEl>
                                        <p:attrNameLst>
                                          <p:attrName>style.rotation</p:attrName>
                                        </p:attrNameLst>
                                      </p:cBhvr>
                                      <p:tavLst>
                                        <p:tav tm="0">
                                          <p:val>
                                            <p:fltVal val="720"/>
                                          </p:val>
                                        </p:tav>
                                        <p:tav tm="100000">
                                          <p:val>
                                            <p:fltVal val="0"/>
                                          </p:val>
                                        </p:tav>
                                      </p:tavLst>
                                    </p:anim>
                                    <p:anim calcmode="lin" valueType="num">
                                      <p:cBhvr>
                                        <p:cTn id="195" dur="2000" fill="hold"/>
                                        <p:tgtEl>
                                          <p:spTgt spid="35"/>
                                        </p:tgtEl>
                                        <p:attrNameLst>
                                          <p:attrName>ppt_h</p:attrName>
                                        </p:attrNameLst>
                                      </p:cBhvr>
                                      <p:tavLst>
                                        <p:tav tm="0">
                                          <p:val>
                                            <p:fltVal val="0"/>
                                          </p:val>
                                        </p:tav>
                                        <p:tav tm="100000">
                                          <p:val>
                                            <p:strVal val="#ppt_h"/>
                                          </p:val>
                                        </p:tav>
                                      </p:tavLst>
                                    </p:anim>
                                    <p:anim calcmode="lin" valueType="num">
                                      <p:cBhvr>
                                        <p:cTn id="196" dur="2000" fill="hold"/>
                                        <p:tgtEl>
                                          <p:spTgt spid="35"/>
                                        </p:tgtEl>
                                        <p:attrNameLst>
                                          <p:attrName>ppt_w</p:attrName>
                                        </p:attrNameLst>
                                      </p:cBhvr>
                                      <p:tavLst>
                                        <p:tav tm="0">
                                          <p:val>
                                            <p:fltVal val="0"/>
                                          </p:val>
                                        </p:tav>
                                        <p:tav tm="100000">
                                          <p:val>
                                            <p:strVal val="#ppt_w"/>
                                          </p:val>
                                        </p:tav>
                                      </p:tavLst>
                                    </p:anim>
                                  </p:childTnLst>
                                </p:cTn>
                              </p:par>
                              <p:par>
                                <p:cTn id="197" presetID="35" presetClass="entr" presetSubtype="0" fill="hold" grpId="0" nodeType="withEffect">
                                  <p:stCondLst>
                                    <p:cond delay="0"/>
                                  </p:stCondLst>
                                  <p:childTnLst>
                                    <p:set>
                                      <p:cBhvr>
                                        <p:cTn id="198" dur="1" fill="hold">
                                          <p:stCondLst>
                                            <p:cond delay="0"/>
                                          </p:stCondLst>
                                        </p:cTn>
                                        <p:tgtEl>
                                          <p:spTgt spid="36"/>
                                        </p:tgtEl>
                                        <p:attrNameLst>
                                          <p:attrName>style.visibility</p:attrName>
                                        </p:attrNameLst>
                                      </p:cBhvr>
                                      <p:to>
                                        <p:strVal val="visible"/>
                                      </p:to>
                                    </p:set>
                                    <p:animEffect transition="in" filter="fade">
                                      <p:cBhvr>
                                        <p:cTn id="199" dur="2000"/>
                                        <p:tgtEl>
                                          <p:spTgt spid="36"/>
                                        </p:tgtEl>
                                      </p:cBhvr>
                                    </p:animEffect>
                                    <p:anim calcmode="lin" valueType="num">
                                      <p:cBhvr>
                                        <p:cTn id="200" dur="2000" fill="hold"/>
                                        <p:tgtEl>
                                          <p:spTgt spid="36"/>
                                        </p:tgtEl>
                                        <p:attrNameLst>
                                          <p:attrName>style.rotation</p:attrName>
                                        </p:attrNameLst>
                                      </p:cBhvr>
                                      <p:tavLst>
                                        <p:tav tm="0">
                                          <p:val>
                                            <p:fltVal val="720"/>
                                          </p:val>
                                        </p:tav>
                                        <p:tav tm="100000">
                                          <p:val>
                                            <p:fltVal val="0"/>
                                          </p:val>
                                        </p:tav>
                                      </p:tavLst>
                                    </p:anim>
                                    <p:anim calcmode="lin" valueType="num">
                                      <p:cBhvr>
                                        <p:cTn id="201" dur="2000" fill="hold"/>
                                        <p:tgtEl>
                                          <p:spTgt spid="36"/>
                                        </p:tgtEl>
                                        <p:attrNameLst>
                                          <p:attrName>ppt_h</p:attrName>
                                        </p:attrNameLst>
                                      </p:cBhvr>
                                      <p:tavLst>
                                        <p:tav tm="0">
                                          <p:val>
                                            <p:fltVal val="0"/>
                                          </p:val>
                                        </p:tav>
                                        <p:tav tm="100000">
                                          <p:val>
                                            <p:strVal val="#ppt_h"/>
                                          </p:val>
                                        </p:tav>
                                      </p:tavLst>
                                    </p:anim>
                                    <p:anim calcmode="lin" valueType="num">
                                      <p:cBhvr>
                                        <p:cTn id="202" dur="2000" fill="hold"/>
                                        <p:tgtEl>
                                          <p:spTgt spid="36"/>
                                        </p:tgtEl>
                                        <p:attrNameLst>
                                          <p:attrName>ppt_w</p:attrName>
                                        </p:attrNameLst>
                                      </p:cBhvr>
                                      <p:tavLst>
                                        <p:tav tm="0">
                                          <p:val>
                                            <p:fltVal val="0"/>
                                          </p:val>
                                        </p:tav>
                                        <p:tav tm="100000">
                                          <p:val>
                                            <p:strVal val="#ppt_w"/>
                                          </p:val>
                                        </p:tav>
                                      </p:tavLst>
                                    </p:anim>
                                  </p:childTnLst>
                                </p:cTn>
                              </p:par>
                              <p:par>
                                <p:cTn id="203" presetID="35" presetClass="entr" presetSubtype="0" fill="hold" nodeType="withEffect">
                                  <p:stCondLst>
                                    <p:cond delay="0"/>
                                  </p:stCondLst>
                                  <p:childTnLst>
                                    <p:set>
                                      <p:cBhvr>
                                        <p:cTn id="204" dur="1" fill="hold">
                                          <p:stCondLst>
                                            <p:cond delay="0"/>
                                          </p:stCondLst>
                                        </p:cTn>
                                        <p:tgtEl>
                                          <p:spTgt spid="37"/>
                                        </p:tgtEl>
                                        <p:attrNameLst>
                                          <p:attrName>style.visibility</p:attrName>
                                        </p:attrNameLst>
                                      </p:cBhvr>
                                      <p:to>
                                        <p:strVal val="visible"/>
                                      </p:to>
                                    </p:set>
                                    <p:animEffect transition="in" filter="fade">
                                      <p:cBhvr>
                                        <p:cTn id="205" dur="2000"/>
                                        <p:tgtEl>
                                          <p:spTgt spid="37"/>
                                        </p:tgtEl>
                                      </p:cBhvr>
                                    </p:animEffect>
                                    <p:anim calcmode="lin" valueType="num">
                                      <p:cBhvr>
                                        <p:cTn id="206" dur="2000" fill="hold"/>
                                        <p:tgtEl>
                                          <p:spTgt spid="37"/>
                                        </p:tgtEl>
                                        <p:attrNameLst>
                                          <p:attrName>style.rotation</p:attrName>
                                        </p:attrNameLst>
                                      </p:cBhvr>
                                      <p:tavLst>
                                        <p:tav tm="0">
                                          <p:val>
                                            <p:fltVal val="720"/>
                                          </p:val>
                                        </p:tav>
                                        <p:tav tm="100000">
                                          <p:val>
                                            <p:fltVal val="0"/>
                                          </p:val>
                                        </p:tav>
                                      </p:tavLst>
                                    </p:anim>
                                    <p:anim calcmode="lin" valueType="num">
                                      <p:cBhvr>
                                        <p:cTn id="207" dur="2000" fill="hold"/>
                                        <p:tgtEl>
                                          <p:spTgt spid="37"/>
                                        </p:tgtEl>
                                        <p:attrNameLst>
                                          <p:attrName>ppt_h</p:attrName>
                                        </p:attrNameLst>
                                      </p:cBhvr>
                                      <p:tavLst>
                                        <p:tav tm="0">
                                          <p:val>
                                            <p:fltVal val="0"/>
                                          </p:val>
                                        </p:tav>
                                        <p:tav tm="100000">
                                          <p:val>
                                            <p:strVal val="#ppt_h"/>
                                          </p:val>
                                        </p:tav>
                                      </p:tavLst>
                                    </p:anim>
                                    <p:anim calcmode="lin" valueType="num">
                                      <p:cBhvr>
                                        <p:cTn id="208" dur="2000" fill="hold"/>
                                        <p:tgtEl>
                                          <p:spTgt spid="37"/>
                                        </p:tgtEl>
                                        <p:attrNameLst>
                                          <p:attrName>ppt_w</p:attrName>
                                        </p:attrNameLst>
                                      </p:cBhvr>
                                      <p:tavLst>
                                        <p:tav tm="0">
                                          <p:val>
                                            <p:fltVal val="0"/>
                                          </p:val>
                                        </p:tav>
                                        <p:tav tm="100000">
                                          <p:val>
                                            <p:strVal val="#ppt_w"/>
                                          </p:val>
                                        </p:tav>
                                      </p:tavLst>
                                    </p:anim>
                                  </p:childTnLst>
                                </p:cTn>
                              </p:par>
                              <p:par>
                                <p:cTn id="209" presetID="35" presetClass="entr" presetSubtype="0" fill="hold" nodeType="withEffect">
                                  <p:stCondLst>
                                    <p:cond delay="0"/>
                                  </p:stCondLst>
                                  <p:childTnLst>
                                    <p:set>
                                      <p:cBhvr>
                                        <p:cTn id="210" dur="1" fill="hold">
                                          <p:stCondLst>
                                            <p:cond delay="0"/>
                                          </p:stCondLst>
                                        </p:cTn>
                                        <p:tgtEl>
                                          <p:spTgt spid="38"/>
                                        </p:tgtEl>
                                        <p:attrNameLst>
                                          <p:attrName>style.visibility</p:attrName>
                                        </p:attrNameLst>
                                      </p:cBhvr>
                                      <p:to>
                                        <p:strVal val="visible"/>
                                      </p:to>
                                    </p:set>
                                    <p:animEffect transition="in" filter="fade">
                                      <p:cBhvr>
                                        <p:cTn id="211" dur="2000"/>
                                        <p:tgtEl>
                                          <p:spTgt spid="38"/>
                                        </p:tgtEl>
                                      </p:cBhvr>
                                    </p:animEffect>
                                    <p:anim calcmode="lin" valueType="num">
                                      <p:cBhvr>
                                        <p:cTn id="212" dur="2000" fill="hold"/>
                                        <p:tgtEl>
                                          <p:spTgt spid="38"/>
                                        </p:tgtEl>
                                        <p:attrNameLst>
                                          <p:attrName>style.rotation</p:attrName>
                                        </p:attrNameLst>
                                      </p:cBhvr>
                                      <p:tavLst>
                                        <p:tav tm="0">
                                          <p:val>
                                            <p:fltVal val="720"/>
                                          </p:val>
                                        </p:tav>
                                        <p:tav tm="100000">
                                          <p:val>
                                            <p:fltVal val="0"/>
                                          </p:val>
                                        </p:tav>
                                      </p:tavLst>
                                    </p:anim>
                                    <p:anim calcmode="lin" valueType="num">
                                      <p:cBhvr>
                                        <p:cTn id="213" dur="2000" fill="hold"/>
                                        <p:tgtEl>
                                          <p:spTgt spid="38"/>
                                        </p:tgtEl>
                                        <p:attrNameLst>
                                          <p:attrName>ppt_h</p:attrName>
                                        </p:attrNameLst>
                                      </p:cBhvr>
                                      <p:tavLst>
                                        <p:tav tm="0">
                                          <p:val>
                                            <p:fltVal val="0"/>
                                          </p:val>
                                        </p:tav>
                                        <p:tav tm="100000">
                                          <p:val>
                                            <p:strVal val="#ppt_h"/>
                                          </p:val>
                                        </p:tav>
                                      </p:tavLst>
                                    </p:anim>
                                    <p:anim calcmode="lin" valueType="num">
                                      <p:cBhvr>
                                        <p:cTn id="214" dur="2000" fill="hold"/>
                                        <p:tgtEl>
                                          <p:spTgt spid="38"/>
                                        </p:tgtEl>
                                        <p:attrNameLst>
                                          <p:attrName>ppt_w</p:attrName>
                                        </p:attrNameLst>
                                      </p:cBhvr>
                                      <p:tavLst>
                                        <p:tav tm="0">
                                          <p:val>
                                            <p:fltVal val="0"/>
                                          </p:val>
                                        </p:tav>
                                        <p:tav tm="100000">
                                          <p:val>
                                            <p:strVal val="#ppt_w"/>
                                          </p:val>
                                        </p:tav>
                                      </p:tavLst>
                                    </p:anim>
                                  </p:childTnLst>
                                </p:cTn>
                              </p:par>
                              <p:par>
                                <p:cTn id="215" presetID="35" presetClass="entr" presetSubtype="0" fill="hold" nodeType="withEffect">
                                  <p:stCondLst>
                                    <p:cond delay="0"/>
                                  </p:stCondLst>
                                  <p:childTnLst>
                                    <p:set>
                                      <p:cBhvr>
                                        <p:cTn id="216" dur="1" fill="hold">
                                          <p:stCondLst>
                                            <p:cond delay="0"/>
                                          </p:stCondLst>
                                        </p:cTn>
                                        <p:tgtEl>
                                          <p:spTgt spid="39"/>
                                        </p:tgtEl>
                                        <p:attrNameLst>
                                          <p:attrName>style.visibility</p:attrName>
                                        </p:attrNameLst>
                                      </p:cBhvr>
                                      <p:to>
                                        <p:strVal val="visible"/>
                                      </p:to>
                                    </p:set>
                                    <p:animEffect transition="in" filter="fade">
                                      <p:cBhvr>
                                        <p:cTn id="217" dur="2000"/>
                                        <p:tgtEl>
                                          <p:spTgt spid="39"/>
                                        </p:tgtEl>
                                      </p:cBhvr>
                                    </p:animEffect>
                                    <p:anim calcmode="lin" valueType="num">
                                      <p:cBhvr>
                                        <p:cTn id="218" dur="2000" fill="hold"/>
                                        <p:tgtEl>
                                          <p:spTgt spid="39"/>
                                        </p:tgtEl>
                                        <p:attrNameLst>
                                          <p:attrName>style.rotation</p:attrName>
                                        </p:attrNameLst>
                                      </p:cBhvr>
                                      <p:tavLst>
                                        <p:tav tm="0">
                                          <p:val>
                                            <p:fltVal val="720"/>
                                          </p:val>
                                        </p:tav>
                                        <p:tav tm="100000">
                                          <p:val>
                                            <p:fltVal val="0"/>
                                          </p:val>
                                        </p:tav>
                                      </p:tavLst>
                                    </p:anim>
                                    <p:anim calcmode="lin" valueType="num">
                                      <p:cBhvr>
                                        <p:cTn id="219" dur="2000" fill="hold"/>
                                        <p:tgtEl>
                                          <p:spTgt spid="39"/>
                                        </p:tgtEl>
                                        <p:attrNameLst>
                                          <p:attrName>ppt_h</p:attrName>
                                        </p:attrNameLst>
                                      </p:cBhvr>
                                      <p:tavLst>
                                        <p:tav tm="0">
                                          <p:val>
                                            <p:fltVal val="0"/>
                                          </p:val>
                                        </p:tav>
                                        <p:tav tm="100000">
                                          <p:val>
                                            <p:strVal val="#ppt_h"/>
                                          </p:val>
                                        </p:tav>
                                      </p:tavLst>
                                    </p:anim>
                                    <p:anim calcmode="lin" valueType="num">
                                      <p:cBhvr>
                                        <p:cTn id="220" dur="2000" fill="hold"/>
                                        <p:tgtEl>
                                          <p:spTgt spid="39"/>
                                        </p:tgtEl>
                                        <p:attrNameLst>
                                          <p:attrName>ppt_w</p:attrName>
                                        </p:attrNameLst>
                                      </p:cBhvr>
                                      <p:tavLst>
                                        <p:tav tm="0">
                                          <p:val>
                                            <p:fltVal val="0"/>
                                          </p:val>
                                        </p:tav>
                                        <p:tav tm="100000">
                                          <p:val>
                                            <p:strVal val="#ppt_w"/>
                                          </p:val>
                                        </p:tav>
                                      </p:tavLst>
                                    </p:anim>
                                  </p:childTnLst>
                                </p:cTn>
                              </p:par>
                              <p:par>
                                <p:cTn id="221" presetID="35" presetClass="entr" presetSubtype="0" fill="hold" nodeType="withEffect">
                                  <p:stCondLst>
                                    <p:cond delay="0"/>
                                  </p:stCondLst>
                                  <p:childTnLst>
                                    <p:set>
                                      <p:cBhvr>
                                        <p:cTn id="222" dur="1" fill="hold">
                                          <p:stCondLst>
                                            <p:cond delay="0"/>
                                          </p:stCondLst>
                                        </p:cTn>
                                        <p:tgtEl>
                                          <p:spTgt spid="40"/>
                                        </p:tgtEl>
                                        <p:attrNameLst>
                                          <p:attrName>style.visibility</p:attrName>
                                        </p:attrNameLst>
                                      </p:cBhvr>
                                      <p:to>
                                        <p:strVal val="visible"/>
                                      </p:to>
                                    </p:set>
                                    <p:animEffect transition="in" filter="fade">
                                      <p:cBhvr>
                                        <p:cTn id="223" dur="2000"/>
                                        <p:tgtEl>
                                          <p:spTgt spid="40"/>
                                        </p:tgtEl>
                                      </p:cBhvr>
                                    </p:animEffect>
                                    <p:anim calcmode="lin" valueType="num">
                                      <p:cBhvr>
                                        <p:cTn id="224" dur="2000" fill="hold"/>
                                        <p:tgtEl>
                                          <p:spTgt spid="40"/>
                                        </p:tgtEl>
                                        <p:attrNameLst>
                                          <p:attrName>style.rotation</p:attrName>
                                        </p:attrNameLst>
                                      </p:cBhvr>
                                      <p:tavLst>
                                        <p:tav tm="0">
                                          <p:val>
                                            <p:fltVal val="720"/>
                                          </p:val>
                                        </p:tav>
                                        <p:tav tm="100000">
                                          <p:val>
                                            <p:fltVal val="0"/>
                                          </p:val>
                                        </p:tav>
                                      </p:tavLst>
                                    </p:anim>
                                    <p:anim calcmode="lin" valueType="num">
                                      <p:cBhvr>
                                        <p:cTn id="225" dur="2000" fill="hold"/>
                                        <p:tgtEl>
                                          <p:spTgt spid="40"/>
                                        </p:tgtEl>
                                        <p:attrNameLst>
                                          <p:attrName>ppt_h</p:attrName>
                                        </p:attrNameLst>
                                      </p:cBhvr>
                                      <p:tavLst>
                                        <p:tav tm="0">
                                          <p:val>
                                            <p:fltVal val="0"/>
                                          </p:val>
                                        </p:tav>
                                        <p:tav tm="100000">
                                          <p:val>
                                            <p:strVal val="#ppt_h"/>
                                          </p:val>
                                        </p:tav>
                                      </p:tavLst>
                                    </p:anim>
                                    <p:anim calcmode="lin" valueType="num">
                                      <p:cBhvr>
                                        <p:cTn id="226" dur="2000" fill="hold"/>
                                        <p:tgtEl>
                                          <p:spTgt spid="40"/>
                                        </p:tgtEl>
                                        <p:attrNameLst>
                                          <p:attrName>ppt_w</p:attrName>
                                        </p:attrNameLst>
                                      </p:cBhvr>
                                      <p:tavLst>
                                        <p:tav tm="0">
                                          <p:val>
                                            <p:fltVal val="0"/>
                                          </p:val>
                                        </p:tav>
                                        <p:tav tm="100000">
                                          <p:val>
                                            <p:strVal val="#ppt_w"/>
                                          </p:val>
                                        </p:tav>
                                      </p:tavLst>
                                    </p:anim>
                                  </p:childTnLst>
                                </p:cTn>
                              </p:par>
                              <p:par>
                                <p:cTn id="227" presetID="35" presetClass="entr" presetSubtype="0" fill="hold" nodeType="withEffect">
                                  <p:stCondLst>
                                    <p:cond delay="0"/>
                                  </p:stCondLst>
                                  <p:childTnLst>
                                    <p:set>
                                      <p:cBhvr>
                                        <p:cTn id="228" dur="1" fill="hold">
                                          <p:stCondLst>
                                            <p:cond delay="0"/>
                                          </p:stCondLst>
                                        </p:cTn>
                                        <p:tgtEl>
                                          <p:spTgt spid="41"/>
                                        </p:tgtEl>
                                        <p:attrNameLst>
                                          <p:attrName>style.visibility</p:attrName>
                                        </p:attrNameLst>
                                      </p:cBhvr>
                                      <p:to>
                                        <p:strVal val="visible"/>
                                      </p:to>
                                    </p:set>
                                    <p:animEffect transition="in" filter="fade">
                                      <p:cBhvr>
                                        <p:cTn id="229" dur="2000"/>
                                        <p:tgtEl>
                                          <p:spTgt spid="41"/>
                                        </p:tgtEl>
                                      </p:cBhvr>
                                    </p:animEffect>
                                    <p:anim calcmode="lin" valueType="num">
                                      <p:cBhvr>
                                        <p:cTn id="230" dur="2000" fill="hold"/>
                                        <p:tgtEl>
                                          <p:spTgt spid="41"/>
                                        </p:tgtEl>
                                        <p:attrNameLst>
                                          <p:attrName>style.rotation</p:attrName>
                                        </p:attrNameLst>
                                      </p:cBhvr>
                                      <p:tavLst>
                                        <p:tav tm="0">
                                          <p:val>
                                            <p:fltVal val="720"/>
                                          </p:val>
                                        </p:tav>
                                        <p:tav tm="100000">
                                          <p:val>
                                            <p:fltVal val="0"/>
                                          </p:val>
                                        </p:tav>
                                      </p:tavLst>
                                    </p:anim>
                                    <p:anim calcmode="lin" valueType="num">
                                      <p:cBhvr>
                                        <p:cTn id="231" dur="2000" fill="hold"/>
                                        <p:tgtEl>
                                          <p:spTgt spid="41"/>
                                        </p:tgtEl>
                                        <p:attrNameLst>
                                          <p:attrName>ppt_h</p:attrName>
                                        </p:attrNameLst>
                                      </p:cBhvr>
                                      <p:tavLst>
                                        <p:tav tm="0">
                                          <p:val>
                                            <p:fltVal val="0"/>
                                          </p:val>
                                        </p:tav>
                                        <p:tav tm="100000">
                                          <p:val>
                                            <p:strVal val="#ppt_h"/>
                                          </p:val>
                                        </p:tav>
                                      </p:tavLst>
                                    </p:anim>
                                    <p:anim calcmode="lin" valueType="num">
                                      <p:cBhvr>
                                        <p:cTn id="232" dur="2000" fill="hold"/>
                                        <p:tgtEl>
                                          <p:spTgt spid="41"/>
                                        </p:tgtEl>
                                        <p:attrNameLst>
                                          <p:attrName>ppt_w</p:attrName>
                                        </p:attrNameLst>
                                      </p:cBhvr>
                                      <p:tavLst>
                                        <p:tav tm="0">
                                          <p:val>
                                            <p:fltVal val="0"/>
                                          </p:val>
                                        </p:tav>
                                        <p:tav tm="100000">
                                          <p:val>
                                            <p:strVal val="#ppt_w"/>
                                          </p:val>
                                        </p:tav>
                                      </p:tavLst>
                                    </p:anim>
                                  </p:childTnLst>
                                </p:cTn>
                              </p:par>
                              <p:par>
                                <p:cTn id="233" presetID="35" presetClass="entr" presetSubtype="0" fill="hold" nodeType="withEffect">
                                  <p:stCondLst>
                                    <p:cond delay="0"/>
                                  </p:stCondLst>
                                  <p:childTnLst>
                                    <p:set>
                                      <p:cBhvr>
                                        <p:cTn id="234" dur="1" fill="hold">
                                          <p:stCondLst>
                                            <p:cond delay="0"/>
                                          </p:stCondLst>
                                        </p:cTn>
                                        <p:tgtEl>
                                          <p:spTgt spid="42"/>
                                        </p:tgtEl>
                                        <p:attrNameLst>
                                          <p:attrName>style.visibility</p:attrName>
                                        </p:attrNameLst>
                                      </p:cBhvr>
                                      <p:to>
                                        <p:strVal val="visible"/>
                                      </p:to>
                                    </p:set>
                                    <p:animEffect transition="in" filter="fade">
                                      <p:cBhvr>
                                        <p:cTn id="235" dur="2000"/>
                                        <p:tgtEl>
                                          <p:spTgt spid="42"/>
                                        </p:tgtEl>
                                      </p:cBhvr>
                                    </p:animEffect>
                                    <p:anim calcmode="lin" valueType="num">
                                      <p:cBhvr>
                                        <p:cTn id="236" dur="2000" fill="hold"/>
                                        <p:tgtEl>
                                          <p:spTgt spid="42"/>
                                        </p:tgtEl>
                                        <p:attrNameLst>
                                          <p:attrName>style.rotation</p:attrName>
                                        </p:attrNameLst>
                                      </p:cBhvr>
                                      <p:tavLst>
                                        <p:tav tm="0">
                                          <p:val>
                                            <p:fltVal val="720"/>
                                          </p:val>
                                        </p:tav>
                                        <p:tav tm="100000">
                                          <p:val>
                                            <p:fltVal val="0"/>
                                          </p:val>
                                        </p:tav>
                                      </p:tavLst>
                                    </p:anim>
                                    <p:anim calcmode="lin" valueType="num">
                                      <p:cBhvr>
                                        <p:cTn id="237" dur="2000" fill="hold"/>
                                        <p:tgtEl>
                                          <p:spTgt spid="42"/>
                                        </p:tgtEl>
                                        <p:attrNameLst>
                                          <p:attrName>ppt_h</p:attrName>
                                        </p:attrNameLst>
                                      </p:cBhvr>
                                      <p:tavLst>
                                        <p:tav tm="0">
                                          <p:val>
                                            <p:fltVal val="0"/>
                                          </p:val>
                                        </p:tav>
                                        <p:tav tm="100000">
                                          <p:val>
                                            <p:strVal val="#ppt_h"/>
                                          </p:val>
                                        </p:tav>
                                      </p:tavLst>
                                    </p:anim>
                                    <p:anim calcmode="lin" valueType="num">
                                      <p:cBhvr>
                                        <p:cTn id="238" dur="2000" fill="hold"/>
                                        <p:tgtEl>
                                          <p:spTgt spid="42"/>
                                        </p:tgtEl>
                                        <p:attrNameLst>
                                          <p:attrName>ppt_w</p:attrName>
                                        </p:attrNameLst>
                                      </p:cBhvr>
                                      <p:tavLst>
                                        <p:tav tm="0">
                                          <p:val>
                                            <p:fltVal val="0"/>
                                          </p:val>
                                        </p:tav>
                                        <p:tav tm="100000">
                                          <p:val>
                                            <p:strVal val="#ppt_w"/>
                                          </p:val>
                                        </p:tav>
                                      </p:tavLst>
                                    </p:anim>
                                  </p:childTnLst>
                                </p:cTn>
                              </p:par>
                              <p:par>
                                <p:cTn id="239" presetID="35" presetClass="entr" presetSubtype="0" fill="hold" nodeType="withEffect">
                                  <p:stCondLst>
                                    <p:cond delay="0"/>
                                  </p:stCondLst>
                                  <p:childTnLst>
                                    <p:set>
                                      <p:cBhvr>
                                        <p:cTn id="240" dur="1" fill="hold">
                                          <p:stCondLst>
                                            <p:cond delay="0"/>
                                          </p:stCondLst>
                                        </p:cTn>
                                        <p:tgtEl>
                                          <p:spTgt spid="43"/>
                                        </p:tgtEl>
                                        <p:attrNameLst>
                                          <p:attrName>style.visibility</p:attrName>
                                        </p:attrNameLst>
                                      </p:cBhvr>
                                      <p:to>
                                        <p:strVal val="visible"/>
                                      </p:to>
                                    </p:set>
                                    <p:animEffect transition="in" filter="fade">
                                      <p:cBhvr>
                                        <p:cTn id="241" dur="2000"/>
                                        <p:tgtEl>
                                          <p:spTgt spid="43"/>
                                        </p:tgtEl>
                                      </p:cBhvr>
                                    </p:animEffect>
                                    <p:anim calcmode="lin" valueType="num">
                                      <p:cBhvr>
                                        <p:cTn id="242" dur="2000" fill="hold"/>
                                        <p:tgtEl>
                                          <p:spTgt spid="43"/>
                                        </p:tgtEl>
                                        <p:attrNameLst>
                                          <p:attrName>style.rotation</p:attrName>
                                        </p:attrNameLst>
                                      </p:cBhvr>
                                      <p:tavLst>
                                        <p:tav tm="0">
                                          <p:val>
                                            <p:fltVal val="720"/>
                                          </p:val>
                                        </p:tav>
                                        <p:tav tm="100000">
                                          <p:val>
                                            <p:fltVal val="0"/>
                                          </p:val>
                                        </p:tav>
                                      </p:tavLst>
                                    </p:anim>
                                    <p:anim calcmode="lin" valueType="num">
                                      <p:cBhvr>
                                        <p:cTn id="243" dur="2000" fill="hold"/>
                                        <p:tgtEl>
                                          <p:spTgt spid="43"/>
                                        </p:tgtEl>
                                        <p:attrNameLst>
                                          <p:attrName>ppt_h</p:attrName>
                                        </p:attrNameLst>
                                      </p:cBhvr>
                                      <p:tavLst>
                                        <p:tav tm="0">
                                          <p:val>
                                            <p:fltVal val="0"/>
                                          </p:val>
                                        </p:tav>
                                        <p:tav tm="100000">
                                          <p:val>
                                            <p:strVal val="#ppt_h"/>
                                          </p:val>
                                        </p:tav>
                                      </p:tavLst>
                                    </p:anim>
                                    <p:anim calcmode="lin" valueType="num">
                                      <p:cBhvr>
                                        <p:cTn id="244" dur="2000" fill="hold"/>
                                        <p:tgtEl>
                                          <p:spTgt spid="43"/>
                                        </p:tgtEl>
                                        <p:attrNameLst>
                                          <p:attrName>ppt_w</p:attrName>
                                        </p:attrNameLst>
                                      </p:cBhvr>
                                      <p:tavLst>
                                        <p:tav tm="0">
                                          <p:val>
                                            <p:fltVal val="0"/>
                                          </p:val>
                                        </p:tav>
                                        <p:tav tm="100000">
                                          <p:val>
                                            <p:strVal val="#ppt_w"/>
                                          </p:val>
                                        </p:tav>
                                      </p:tavLst>
                                    </p:anim>
                                  </p:childTnLst>
                                </p:cTn>
                              </p:par>
                              <p:par>
                                <p:cTn id="245" presetID="35" presetClass="entr" presetSubtype="0" fill="hold" nodeType="withEffect">
                                  <p:stCondLst>
                                    <p:cond delay="0"/>
                                  </p:stCondLst>
                                  <p:childTnLst>
                                    <p:set>
                                      <p:cBhvr>
                                        <p:cTn id="246" dur="1" fill="hold">
                                          <p:stCondLst>
                                            <p:cond delay="0"/>
                                          </p:stCondLst>
                                        </p:cTn>
                                        <p:tgtEl>
                                          <p:spTgt spid="44"/>
                                        </p:tgtEl>
                                        <p:attrNameLst>
                                          <p:attrName>style.visibility</p:attrName>
                                        </p:attrNameLst>
                                      </p:cBhvr>
                                      <p:to>
                                        <p:strVal val="visible"/>
                                      </p:to>
                                    </p:set>
                                    <p:animEffect transition="in" filter="fade">
                                      <p:cBhvr>
                                        <p:cTn id="247" dur="2000"/>
                                        <p:tgtEl>
                                          <p:spTgt spid="44"/>
                                        </p:tgtEl>
                                      </p:cBhvr>
                                    </p:animEffect>
                                    <p:anim calcmode="lin" valueType="num">
                                      <p:cBhvr>
                                        <p:cTn id="248" dur="2000" fill="hold"/>
                                        <p:tgtEl>
                                          <p:spTgt spid="44"/>
                                        </p:tgtEl>
                                        <p:attrNameLst>
                                          <p:attrName>style.rotation</p:attrName>
                                        </p:attrNameLst>
                                      </p:cBhvr>
                                      <p:tavLst>
                                        <p:tav tm="0">
                                          <p:val>
                                            <p:fltVal val="720"/>
                                          </p:val>
                                        </p:tav>
                                        <p:tav tm="100000">
                                          <p:val>
                                            <p:fltVal val="0"/>
                                          </p:val>
                                        </p:tav>
                                      </p:tavLst>
                                    </p:anim>
                                    <p:anim calcmode="lin" valueType="num">
                                      <p:cBhvr>
                                        <p:cTn id="249" dur="2000" fill="hold"/>
                                        <p:tgtEl>
                                          <p:spTgt spid="44"/>
                                        </p:tgtEl>
                                        <p:attrNameLst>
                                          <p:attrName>ppt_h</p:attrName>
                                        </p:attrNameLst>
                                      </p:cBhvr>
                                      <p:tavLst>
                                        <p:tav tm="0">
                                          <p:val>
                                            <p:fltVal val="0"/>
                                          </p:val>
                                        </p:tav>
                                        <p:tav tm="100000">
                                          <p:val>
                                            <p:strVal val="#ppt_h"/>
                                          </p:val>
                                        </p:tav>
                                      </p:tavLst>
                                    </p:anim>
                                    <p:anim calcmode="lin" valueType="num">
                                      <p:cBhvr>
                                        <p:cTn id="250" dur="2000" fill="hold"/>
                                        <p:tgtEl>
                                          <p:spTgt spid="44"/>
                                        </p:tgtEl>
                                        <p:attrNameLst>
                                          <p:attrName>ppt_w</p:attrName>
                                        </p:attrNameLst>
                                      </p:cBhvr>
                                      <p:tavLst>
                                        <p:tav tm="0">
                                          <p:val>
                                            <p:fltVal val="0"/>
                                          </p:val>
                                        </p:tav>
                                        <p:tav tm="100000">
                                          <p:val>
                                            <p:strVal val="#ppt_w"/>
                                          </p:val>
                                        </p:tav>
                                      </p:tavLst>
                                    </p:anim>
                                  </p:childTnLst>
                                </p:cTn>
                              </p:par>
                              <p:par>
                                <p:cTn id="251" presetID="35" presetClass="entr" presetSubtype="0" fill="hold" nodeType="withEffect">
                                  <p:stCondLst>
                                    <p:cond delay="0"/>
                                  </p:stCondLst>
                                  <p:childTnLst>
                                    <p:set>
                                      <p:cBhvr>
                                        <p:cTn id="252" dur="1" fill="hold">
                                          <p:stCondLst>
                                            <p:cond delay="0"/>
                                          </p:stCondLst>
                                        </p:cTn>
                                        <p:tgtEl>
                                          <p:spTgt spid="45"/>
                                        </p:tgtEl>
                                        <p:attrNameLst>
                                          <p:attrName>style.visibility</p:attrName>
                                        </p:attrNameLst>
                                      </p:cBhvr>
                                      <p:to>
                                        <p:strVal val="visible"/>
                                      </p:to>
                                    </p:set>
                                    <p:animEffect transition="in" filter="fade">
                                      <p:cBhvr>
                                        <p:cTn id="253" dur="2000"/>
                                        <p:tgtEl>
                                          <p:spTgt spid="45"/>
                                        </p:tgtEl>
                                      </p:cBhvr>
                                    </p:animEffect>
                                    <p:anim calcmode="lin" valueType="num">
                                      <p:cBhvr>
                                        <p:cTn id="254" dur="2000" fill="hold"/>
                                        <p:tgtEl>
                                          <p:spTgt spid="45"/>
                                        </p:tgtEl>
                                        <p:attrNameLst>
                                          <p:attrName>style.rotation</p:attrName>
                                        </p:attrNameLst>
                                      </p:cBhvr>
                                      <p:tavLst>
                                        <p:tav tm="0">
                                          <p:val>
                                            <p:fltVal val="720"/>
                                          </p:val>
                                        </p:tav>
                                        <p:tav tm="100000">
                                          <p:val>
                                            <p:fltVal val="0"/>
                                          </p:val>
                                        </p:tav>
                                      </p:tavLst>
                                    </p:anim>
                                    <p:anim calcmode="lin" valueType="num">
                                      <p:cBhvr>
                                        <p:cTn id="255" dur="2000" fill="hold"/>
                                        <p:tgtEl>
                                          <p:spTgt spid="45"/>
                                        </p:tgtEl>
                                        <p:attrNameLst>
                                          <p:attrName>ppt_h</p:attrName>
                                        </p:attrNameLst>
                                      </p:cBhvr>
                                      <p:tavLst>
                                        <p:tav tm="0">
                                          <p:val>
                                            <p:fltVal val="0"/>
                                          </p:val>
                                        </p:tav>
                                        <p:tav tm="100000">
                                          <p:val>
                                            <p:strVal val="#ppt_h"/>
                                          </p:val>
                                        </p:tav>
                                      </p:tavLst>
                                    </p:anim>
                                    <p:anim calcmode="lin" valueType="num">
                                      <p:cBhvr>
                                        <p:cTn id="256" dur="2000" fill="hold"/>
                                        <p:tgtEl>
                                          <p:spTgt spid="45"/>
                                        </p:tgtEl>
                                        <p:attrNameLst>
                                          <p:attrName>ppt_w</p:attrName>
                                        </p:attrNameLst>
                                      </p:cBhvr>
                                      <p:tavLst>
                                        <p:tav tm="0">
                                          <p:val>
                                            <p:fltVal val="0"/>
                                          </p:val>
                                        </p:tav>
                                        <p:tav tm="100000">
                                          <p:val>
                                            <p:strVal val="#ppt_w"/>
                                          </p:val>
                                        </p:tav>
                                      </p:tavLst>
                                    </p:anim>
                                  </p:childTnLst>
                                </p:cTn>
                              </p:par>
                              <p:par>
                                <p:cTn id="257" presetID="35" presetClass="entr" presetSubtype="0" fill="hold" nodeType="withEffect">
                                  <p:stCondLst>
                                    <p:cond delay="0"/>
                                  </p:stCondLst>
                                  <p:childTnLst>
                                    <p:set>
                                      <p:cBhvr>
                                        <p:cTn id="258" dur="1" fill="hold">
                                          <p:stCondLst>
                                            <p:cond delay="0"/>
                                          </p:stCondLst>
                                        </p:cTn>
                                        <p:tgtEl>
                                          <p:spTgt spid="46"/>
                                        </p:tgtEl>
                                        <p:attrNameLst>
                                          <p:attrName>style.visibility</p:attrName>
                                        </p:attrNameLst>
                                      </p:cBhvr>
                                      <p:to>
                                        <p:strVal val="visible"/>
                                      </p:to>
                                    </p:set>
                                    <p:animEffect transition="in" filter="fade">
                                      <p:cBhvr>
                                        <p:cTn id="259" dur="2000"/>
                                        <p:tgtEl>
                                          <p:spTgt spid="46"/>
                                        </p:tgtEl>
                                      </p:cBhvr>
                                    </p:animEffect>
                                    <p:anim calcmode="lin" valueType="num">
                                      <p:cBhvr>
                                        <p:cTn id="260" dur="2000" fill="hold"/>
                                        <p:tgtEl>
                                          <p:spTgt spid="46"/>
                                        </p:tgtEl>
                                        <p:attrNameLst>
                                          <p:attrName>style.rotation</p:attrName>
                                        </p:attrNameLst>
                                      </p:cBhvr>
                                      <p:tavLst>
                                        <p:tav tm="0">
                                          <p:val>
                                            <p:fltVal val="720"/>
                                          </p:val>
                                        </p:tav>
                                        <p:tav tm="100000">
                                          <p:val>
                                            <p:fltVal val="0"/>
                                          </p:val>
                                        </p:tav>
                                      </p:tavLst>
                                    </p:anim>
                                    <p:anim calcmode="lin" valueType="num">
                                      <p:cBhvr>
                                        <p:cTn id="261" dur="2000" fill="hold"/>
                                        <p:tgtEl>
                                          <p:spTgt spid="46"/>
                                        </p:tgtEl>
                                        <p:attrNameLst>
                                          <p:attrName>ppt_h</p:attrName>
                                        </p:attrNameLst>
                                      </p:cBhvr>
                                      <p:tavLst>
                                        <p:tav tm="0">
                                          <p:val>
                                            <p:fltVal val="0"/>
                                          </p:val>
                                        </p:tav>
                                        <p:tav tm="100000">
                                          <p:val>
                                            <p:strVal val="#ppt_h"/>
                                          </p:val>
                                        </p:tav>
                                      </p:tavLst>
                                    </p:anim>
                                    <p:anim calcmode="lin" valueType="num">
                                      <p:cBhvr>
                                        <p:cTn id="262" dur="2000" fill="hold"/>
                                        <p:tgtEl>
                                          <p:spTgt spid="46"/>
                                        </p:tgtEl>
                                        <p:attrNameLst>
                                          <p:attrName>ppt_w</p:attrName>
                                        </p:attrNameLst>
                                      </p:cBhvr>
                                      <p:tavLst>
                                        <p:tav tm="0">
                                          <p:val>
                                            <p:fltVal val="0"/>
                                          </p:val>
                                        </p:tav>
                                        <p:tav tm="100000">
                                          <p:val>
                                            <p:strVal val="#ppt_w"/>
                                          </p:val>
                                        </p:tav>
                                      </p:tavLst>
                                    </p:anim>
                                  </p:childTnLst>
                                </p:cTn>
                              </p:par>
                              <p:par>
                                <p:cTn id="263" presetID="35" presetClass="entr" presetSubtype="0" fill="hold" nodeType="withEffect">
                                  <p:stCondLst>
                                    <p:cond delay="0"/>
                                  </p:stCondLst>
                                  <p:childTnLst>
                                    <p:set>
                                      <p:cBhvr>
                                        <p:cTn id="264" dur="1" fill="hold">
                                          <p:stCondLst>
                                            <p:cond delay="0"/>
                                          </p:stCondLst>
                                        </p:cTn>
                                        <p:tgtEl>
                                          <p:spTgt spid="47"/>
                                        </p:tgtEl>
                                        <p:attrNameLst>
                                          <p:attrName>style.visibility</p:attrName>
                                        </p:attrNameLst>
                                      </p:cBhvr>
                                      <p:to>
                                        <p:strVal val="visible"/>
                                      </p:to>
                                    </p:set>
                                    <p:animEffect transition="in" filter="fade">
                                      <p:cBhvr>
                                        <p:cTn id="265" dur="2000"/>
                                        <p:tgtEl>
                                          <p:spTgt spid="47"/>
                                        </p:tgtEl>
                                      </p:cBhvr>
                                    </p:animEffect>
                                    <p:anim calcmode="lin" valueType="num">
                                      <p:cBhvr>
                                        <p:cTn id="266" dur="2000" fill="hold"/>
                                        <p:tgtEl>
                                          <p:spTgt spid="47"/>
                                        </p:tgtEl>
                                        <p:attrNameLst>
                                          <p:attrName>style.rotation</p:attrName>
                                        </p:attrNameLst>
                                      </p:cBhvr>
                                      <p:tavLst>
                                        <p:tav tm="0">
                                          <p:val>
                                            <p:fltVal val="720"/>
                                          </p:val>
                                        </p:tav>
                                        <p:tav tm="100000">
                                          <p:val>
                                            <p:fltVal val="0"/>
                                          </p:val>
                                        </p:tav>
                                      </p:tavLst>
                                    </p:anim>
                                    <p:anim calcmode="lin" valueType="num">
                                      <p:cBhvr>
                                        <p:cTn id="267" dur="2000" fill="hold"/>
                                        <p:tgtEl>
                                          <p:spTgt spid="47"/>
                                        </p:tgtEl>
                                        <p:attrNameLst>
                                          <p:attrName>ppt_h</p:attrName>
                                        </p:attrNameLst>
                                      </p:cBhvr>
                                      <p:tavLst>
                                        <p:tav tm="0">
                                          <p:val>
                                            <p:fltVal val="0"/>
                                          </p:val>
                                        </p:tav>
                                        <p:tav tm="100000">
                                          <p:val>
                                            <p:strVal val="#ppt_h"/>
                                          </p:val>
                                        </p:tav>
                                      </p:tavLst>
                                    </p:anim>
                                    <p:anim calcmode="lin" valueType="num">
                                      <p:cBhvr>
                                        <p:cTn id="268" dur="2000" fill="hold"/>
                                        <p:tgtEl>
                                          <p:spTgt spid="47"/>
                                        </p:tgtEl>
                                        <p:attrNameLst>
                                          <p:attrName>ppt_w</p:attrName>
                                        </p:attrNameLst>
                                      </p:cBhvr>
                                      <p:tavLst>
                                        <p:tav tm="0">
                                          <p:val>
                                            <p:fltVal val="0"/>
                                          </p:val>
                                        </p:tav>
                                        <p:tav tm="100000">
                                          <p:val>
                                            <p:strVal val="#ppt_w"/>
                                          </p:val>
                                        </p:tav>
                                      </p:tavLst>
                                    </p:anim>
                                  </p:childTnLst>
                                </p:cTn>
                              </p:par>
                              <p:par>
                                <p:cTn id="269" presetID="35" presetClass="entr" presetSubtype="0" fill="hold" grpId="0" nodeType="withEffect">
                                  <p:stCondLst>
                                    <p:cond delay="0"/>
                                  </p:stCondLst>
                                  <p:childTnLst>
                                    <p:set>
                                      <p:cBhvr>
                                        <p:cTn id="270" dur="1" fill="hold">
                                          <p:stCondLst>
                                            <p:cond delay="0"/>
                                          </p:stCondLst>
                                        </p:cTn>
                                        <p:tgtEl>
                                          <p:spTgt spid="48"/>
                                        </p:tgtEl>
                                        <p:attrNameLst>
                                          <p:attrName>style.visibility</p:attrName>
                                        </p:attrNameLst>
                                      </p:cBhvr>
                                      <p:to>
                                        <p:strVal val="visible"/>
                                      </p:to>
                                    </p:set>
                                    <p:animEffect transition="in" filter="fade">
                                      <p:cBhvr>
                                        <p:cTn id="271" dur="2000"/>
                                        <p:tgtEl>
                                          <p:spTgt spid="48"/>
                                        </p:tgtEl>
                                      </p:cBhvr>
                                    </p:animEffect>
                                    <p:anim calcmode="lin" valueType="num">
                                      <p:cBhvr>
                                        <p:cTn id="272" dur="2000" fill="hold"/>
                                        <p:tgtEl>
                                          <p:spTgt spid="48"/>
                                        </p:tgtEl>
                                        <p:attrNameLst>
                                          <p:attrName>style.rotation</p:attrName>
                                        </p:attrNameLst>
                                      </p:cBhvr>
                                      <p:tavLst>
                                        <p:tav tm="0">
                                          <p:val>
                                            <p:fltVal val="720"/>
                                          </p:val>
                                        </p:tav>
                                        <p:tav tm="100000">
                                          <p:val>
                                            <p:fltVal val="0"/>
                                          </p:val>
                                        </p:tav>
                                      </p:tavLst>
                                    </p:anim>
                                    <p:anim calcmode="lin" valueType="num">
                                      <p:cBhvr>
                                        <p:cTn id="273" dur="2000" fill="hold"/>
                                        <p:tgtEl>
                                          <p:spTgt spid="48"/>
                                        </p:tgtEl>
                                        <p:attrNameLst>
                                          <p:attrName>ppt_h</p:attrName>
                                        </p:attrNameLst>
                                      </p:cBhvr>
                                      <p:tavLst>
                                        <p:tav tm="0">
                                          <p:val>
                                            <p:fltVal val="0"/>
                                          </p:val>
                                        </p:tav>
                                        <p:tav tm="100000">
                                          <p:val>
                                            <p:strVal val="#ppt_h"/>
                                          </p:val>
                                        </p:tav>
                                      </p:tavLst>
                                    </p:anim>
                                    <p:anim calcmode="lin" valueType="num">
                                      <p:cBhvr>
                                        <p:cTn id="274" dur="2000" fill="hold"/>
                                        <p:tgtEl>
                                          <p:spTgt spid="48"/>
                                        </p:tgtEl>
                                        <p:attrNameLst>
                                          <p:attrName>ppt_w</p:attrName>
                                        </p:attrNameLst>
                                      </p:cBhvr>
                                      <p:tavLst>
                                        <p:tav tm="0">
                                          <p:val>
                                            <p:fltVal val="0"/>
                                          </p:val>
                                        </p:tav>
                                        <p:tav tm="100000">
                                          <p:val>
                                            <p:strVal val="#ppt_w"/>
                                          </p:val>
                                        </p:tav>
                                      </p:tavLst>
                                    </p:anim>
                                  </p:childTnLst>
                                </p:cTn>
                              </p:par>
                              <p:par>
                                <p:cTn id="275" presetID="35" presetClass="entr" presetSubtype="0" fill="hold" grpId="0" nodeType="withEffect">
                                  <p:stCondLst>
                                    <p:cond delay="0"/>
                                  </p:stCondLst>
                                  <p:childTnLst>
                                    <p:set>
                                      <p:cBhvr>
                                        <p:cTn id="276" dur="1" fill="hold">
                                          <p:stCondLst>
                                            <p:cond delay="0"/>
                                          </p:stCondLst>
                                        </p:cTn>
                                        <p:tgtEl>
                                          <p:spTgt spid="49"/>
                                        </p:tgtEl>
                                        <p:attrNameLst>
                                          <p:attrName>style.visibility</p:attrName>
                                        </p:attrNameLst>
                                      </p:cBhvr>
                                      <p:to>
                                        <p:strVal val="visible"/>
                                      </p:to>
                                    </p:set>
                                    <p:animEffect transition="in" filter="fade">
                                      <p:cBhvr>
                                        <p:cTn id="277" dur="2000"/>
                                        <p:tgtEl>
                                          <p:spTgt spid="49"/>
                                        </p:tgtEl>
                                      </p:cBhvr>
                                    </p:animEffect>
                                    <p:anim calcmode="lin" valueType="num">
                                      <p:cBhvr>
                                        <p:cTn id="278" dur="2000" fill="hold"/>
                                        <p:tgtEl>
                                          <p:spTgt spid="49"/>
                                        </p:tgtEl>
                                        <p:attrNameLst>
                                          <p:attrName>style.rotation</p:attrName>
                                        </p:attrNameLst>
                                      </p:cBhvr>
                                      <p:tavLst>
                                        <p:tav tm="0">
                                          <p:val>
                                            <p:fltVal val="720"/>
                                          </p:val>
                                        </p:tav>
                                        <p:tav tm="100000">
                                          <p:val>
                                            <p:fltVal val="0"/>
                                          </p:val>
                                        </p:tav>
                                      </p:tavLst>
                                    </p:anim>
                                    <p:anim calcmode="lin" valueType="num">
                                      <p:cBhvr>
                                        <p:cTn id="279" dur="2000" fill="hold"/>
                                        <p:tgtEl>
                                          <p:spTgt spid="49"/>
                                        </p:tgtEl>
                                        <p:attrNameLst>
                                          <p:attrName>ppt_h</p:attrName>
                                        </p:attrNameLst>
                                      </p:cBhvr>
                                      <p:tavLst>
                                        <p:tav tm="0">
                                          <p:val>
                                            <p:fltVal val="0"/>
                                          </p:val>
                                        </p:tav>
                                        <p:tav tm="100000">
                                          <p:val>
                                            <p:strVal val="#ppt_h"/>
                                          </p:val>
                                        </p:tav>
                                      </p:tavLst>
                                    </p:anim>
                                    <p:anim calcmode="lin" valueType="num">
                                      <p:cBhvr>
                                        <p:cTn id="280" dur="2000" fill="hold"/>
                                        <p:tgtEl>
                                          <p:spTgt spid="49"/>
                                        </p:tgtEl>
                                        <p:attrNameLst>
                                          <p:attrName>ppt_w</p:attrName>
                                        </p:attrNameLst>
                                      </p:cBhvr>
                                      <p:tavLst>
                                        <p:tav tm="0">
                                          <p:val>
                                            <p:fltVal val="0"/>
                                          </p:val>
                                        </p:tav>
                                        <p:tav tm="100000">
                                          <p:val>
                                            <p:strVal val="#ppt_w"/>
                                          </p:val>
                                        </p:tav>
                                      </p:tavLst>
                                    </p:anim>
                                  </p:childTnLst>
                                </p:cTn>
                              </p:par>
                              <p:par>
                                <p:cTn id="281" presetID="35" presetClass="entr" presetSubtype="0" fill="hold" grpId="0" nodeType="withEffect">
                                  <p:stCondLst>
                                    <p:cond delay="0"/>
                                  </p:stCondLst>
                                  <p:childTnLst>
                                    <p:set>
                                      <p:cBhvr>
                                        <p:cTn id="282" dur="1" fill="hold">
                                          <p:stCondLst>
                                            <p:cond delay="0"/>
                                          </p:stCondLst>
                                        </p:cTn>
                                        <p:tgtEl>
                                          <p:spTgt spid="50"/>
                                        </p:tgtEl>
                                        <p:attrNameLst>
                                          <p:attrName>style.visibility</p:attrName>
                                        </p:attrNameLst>
                                      </p:cBhvr>
                                      <p:to>
                                        <p:strVal val="visible"/>
                                      </p:to>
                                    </p:set>
                                    <p:animEffect transition="in" filter="fade">
                                      <p:cBhvr>
                                        <p:cTn id="283" dur="2000"/>
                                        <p:tgtEl>
                                          <p:spTgt spid="50"/>
                                        </p:tgtEl>
                                      </p:cBhvr>
                                    </p:animEffect>
                                    <p:anim calcmode="lin" valueType="num">
                                      <p:cBhvr>
                                        <p:cTn id="284" dur="2000" fill="hold"/>
                                        <p:tgtEl>
                                          <p:spTgt spid="50"/>
                                        </p:tgtEl>
                                        <p:attrNameLst>
                                          <p:attrName>style.rotation</p:attrName>
                                        </p:attrNameLst>
                                      </p:cBhvr>
                                      <p:tavLst>
                                        <p:tav tm="0">
                                          <p:val>
                                            <p:fltVal val="720"/>
                                          </p:val>
                                        </p:tav>
                                        <p:tav tm="100000">
                                          <p:val>
                                            <p:fltVal val="0"/>
                                          </p:val>
                                        </p:tav>
                                      </p:tavLst>
                                    </p:anim>
                                    <p:anim calcmode="lin" valueType="num">
                                      <p:cBhvr>
                                        <p:cTn id="285" dur="2000" fill="hold"/>
                                        <p:tgtEl>
                                          <p:spTgt spid="50"/>
                                        </p:tgtEl>
                                        <p:attrNameLst>
                                          <p:attrName>ppt_h</p:attrName>
                                        </p:attrNameLst>
                                      </p:cBhvr>
                                      <p:tavLst>
                                        <p:tav tm="0">
                                          <p:val>
                                            <p:fltVal val="0"/>
                                          </p:val>
                                        </p:tav>
                                        <p:tav tm="100000">
                                          <p:val>
                                            <p:strVal val="#ppt_h"/>
                                          </p:val>
                                        </p:tav>
                                      </p:tavLst>
                                    </p:anim>
                                    <p:anim calcmode="lin" valueType="num">
                                      <p:cBhvr>
                                        <p:cTn id="286" dur="2000" fill="hold"/>
                                        <p:tgtEl>
                                          <p:spTgt spid="50"/>
                                        </p:tgtEl>
                                        <p:attrNameLst>
                                          <p:attrName>ppt_w</p:attrName>
                                        </p:attrNameLst>
                                      </p:cBhvr>
                                      <p:tavLst>
                                        <p:tav tm="0">
                                          <p:val>
                                            <p:fltVal val="0"/>
                                          </p:val>
                                        </p:tav>
                                        <p:tav tm="100000">
                                          <p:val>
                                            <p:strVal val="#ppt_w"/>
                                          </p:val>
                                        </p:tav>
                                      </p:tavLst>
                                    </p:anim>
                                  </p:childTnLst>
                                </p:cTn>
                              </p:par>
                              <p:par>
                                <p:cTn id="287" presetID="35" presetClass="entr" presetSubtype="0" fill="hold" grpId="0" nodeType="withEffect">
                                  <p:stCondLst>
                                    <p:cond delay="0"/>
                                  </p:stCondLst>
                                  <p:childTnLst>
                                    <p:set>
                                      <p:cBhvr>
                                        <p:cTn id="288" dur="1" fill="hold">
                                          <p:stCondLst>
                                            <p:cond delay="0"/>
                                          </p:stCondLst>
                                        </p:cTn>
                                        <p:tgtEl>
                                          <p:spTgt spid="51"/>
                                        </p:tgtEl>
                                        <p:attrNameLst>
                                          <p:attrName>style.visibility</p:attrName>
                                        </p:attrNameLst>
                                      </p:cBhvr>
                                      <p:to>
                                        <p:strVal val="visible"/>
                                      </p:to>
                                    </p:set>
                                    <p:animEffect transition="in" filter="fade">
                                      <p:cBhvr>
                                        <p:cTn id="289" dur="2000"/>
                                        <p:tgtEl>
                                          <p:spTgt spid="51"/>
                                        </p:tgtEl>
                                      </p:cBhvr>
                                    </p:animEffect>
                                    <p:anim calcmode="lin" valueType="num">
                                      <p:cBhvr>
                                        <p:cTn id="290" dur="2000" fill="hold"/>
                                        <p:tgtEl>
                                          <p:spTgt spid="51"/>
                                        </p:tgtEl>
                                        <p:attrNameLst>
                                          <p:attrName>style.rotation</p:attrName>
                                        </p:attrNameLst>
                                      </p:cBhvr>
                                      <p:tavLst>
                                        <p:tav tm="0">
                                          <p:val>
                                            <p:fltVal val="720"/>
                                          </p:val>
                                        </p:tav>
                                        <p:tav tm="100000">
                                          <p:val>
                                            <p:fltVal val="0"/>
                                          </p:val>
                                        </p:tav>
                                      </p:tavLst>
                                    </p:anim>
                                    <p:anim calcmode="lin" valueType="num">
                                      <p:cBhvr>
                                        <p:cTn id="291" dur="2000" fill="hold"/>
                                        <p:tgtEl>
                                          <p:spTgt spid="51"/>
                                        </p:tgtEl>
                                        <p:attrNameLst>
                                          <p:attrName>ppt_h</p:attrName>
                                        </p:attrNameLst>
                                      </p:cBhvr>
                                      <p:tavLst>
                                        <p:tav tm="0">
                                          <p:val>
                                            <p:fltVal val="0"/>
                                          </p:val>
                                        </p:tav>
                                        <p:tav tm="100000">
                                          <p:val>
                                            <p:strVal val="#ppt_h"/>
                                          </p:val>
                                        </p:tav>
                                      </p:tavLst>
                                    </p:anim>
                                    <p:anim calcmode="lin" valueType="num">
                                      <p:cBhvr>
                                        <p:cTn id="292" dur="2000" fill="hold"/>
                                        <p:tgtEl>
                                          <p:spTgt spid="51"/>
                                        </p:tgtEl>
                                        <p:attrNameLst>
                                          <p:attrName>ppt_w</p:attrName>
                                        </p:attrNameLst>
                                      </p:cBhvr>
                                      <p:tavLst>
                                        <p:tav tm="0">
                                          <p:val>
                                            <p:fltVal val="0"/>
                                          </p:val>
                                        </p:tav>
                                        <p:tav tm="100000">
                                          <p:val>
                                            <p:strVal val="#ppt_w"/>
                                          </p:val>
                                        </p:tav>
                                      </p:tavLst>
                                    </p:anim>
                                  </p:childTnLst>
                                </p:cTn>
                              </p:par>
                              <p:par>
                                <p:cTn id="293" presetID="35" presetClass="entr" presetSubtype="0" fill="hold" grpId="0" nodeType="withEffect">
                                  <p:stCondLst>
                                    <p:cond delay="0"/>
                                  </p:stCondLst>
                                  <p:childTnLst>
                                    <p:set>
                                      <p:cBhvr>
                                        <p:cTn id="294" dur="1" fill="hold">
                                          <p:stCondLst>
                                            <p:cond delay="0"/>
                                          </p:stCondLst>
                                        </p:cTn>
                                        <p:tgtEl>
                                          <p:spTgt spid="52"/>
                                        </p:tgtEl>
                                        <p:attrNameLst>
                                          <p:attrName>style.visibility</p:attrName>
                                        </p:attrNameLst>
                                      </p:cBhvr>
                                      <p:to>
                                        <p:strVal val="visible"/>
                                      </p:to>
                                    </p:set>
                                    <p:animEffect transition="in" filter="fade">
                                      <p:cBhvr>
                                        <p:cTn id="295" dur="2000"/>
                                        <p:tgtEl>
                                          <p:spTgt spid="52"/>
                                        </p:tgtEl>
                                      </p:cBhvr>
                                    </p:animEffect>
                                    <p:anim calcmode="lin" valueType="num">
                                      <p:cBhvr>
                                        <p:cTn id="296" dur="2000" fill="hold"/>
                                        <p:tgtEl>
                                          <p:spTgt spid="52"/>
                                        </p:tgtEl>
                                        <p:attrNameLst>
                                          <p:attrName>style.rotation</p:attrName>
                                        </p:attrNameLst>
                                      </p:cBhvr>
                                      <p:tavLst>
                                        <p:tav tm="0">
                                          <p:val>
                                            <p:fltVal val="720"/>
                                          </p:val>
                                        </p:tav>
                                        <p:tav tm="100000">
                                          <p:val>
                                            <p:fltVal val="0"/>
                                          </p:val>
                                        </p:tav>
                                      </p:tavLst>
                                    </p:anim>
                                    <p:anim calcmode="lin" valueType="num">
                                      <p:cBhvr>
                                        <p:cTn id="297" dur="2000" fill="hold"/>
                                        <p:tgtEl>
                                          <p:spTgt spid="52"/>
                                        </p:tgtEl>
                                        <p:attrNameLst>
                                          <p:attrName>ppt_h</p:attrName>
                                        </p:attrNameLst>
                                      </p:cBhvr>
                                      <p:tavLst>
                                        <p:tav tm="0">
                                          <p:val>
                                            <p:fltVal val="0"/>
                                          </p:val>
                                        </p:tav>
                                        <p:tav tm="100000">
                                          <p:val>
                                            <p:strVal val="#ppt_h"/>
                                          </p:val>
                                        </p:tav>
                                      </p:tavLst>
                                    </p:anim>
                                    <p:anim calcmode="lin" valueType="num">
                                      <p:cBhvr>
                                        <p:cTn id="298" dur="2000" fill="hold"/>
                                        <p:tgtEl>
                                          <p:spTgt spid="52"/>
                                        </p:tgtEl>
                                        <p:attrNameLst>
                                          <p:attrName>ppt_w</p:attrName>
                                        </p:attrNameLst>
                                      </p:cBhvr>
                                      <p:tavLst>
                                        <p:tav tm="0">
                                          <p:val>
                                            <p:fltVal val="0"/>
                                          </p:val>
                                        </p:tav>
                                        <p:tav tm="100000">
                                          <p:val>
                                            <p:strVal val="#ppt_w"/>
                                          </p:val>
                                        </p:tav>
                                      </p:tavLst>
                                    </p:anim>
                                  </p:childTnLst>
                                </p:cTn>
                              </p:par>
                              <p:par>
                                <p:cTn id="299" presetID="35" presetClass="entr" presetSubtype="0" fill="hold" grpId="0" nodeType="withEffect">
                                  <p:stCondLst>
                                    <p:cond delay="0"/>
                                  </p:stCondLst>
                                  <p:childTnLst>
                                    <p:set>
                                      <p:cBhvr>
                                        <p:cTn id="300" dur="1" fill="hold">
                                          <p:stCondLst>
                                            <p:cond delay="0"/>
                                          </p:stCondLst>
                                        </p:cTn>
                                        <p:tgtEl>
                                          <p:spTgt spid="53"/>
                                        </p:tgtEl>
                                        <p:attrNameLst>
                                          <p:attrName>style.visibility</p:attrName>
                                        </p:attrNameLst>
                                      </p:cBhvr>
                                      <p:to>
                                        <p:strVal val="visible"/>
                                      </p:to>
                                    </p:set>
                                    <p:animEffect transition="in" filter="fade">
                                      <p:cBhvr>
                                        <p:cTn id="301" dur="2000"/>
                                        <p:tgtEl>
                                          <p:spTgt spid="53"/>
                                        </p:tgtEl>
                                      </p:cBhvr>
                                    </p:animEffect>
                                    <p:anim calcmode="lin" valueType="num">
                                      <p:cBhvr>
                                        <p:cTn id="302" dur="2000" fill="hold"/>
                                        <p:tgtEl>
                                          <p:spTgt spid="53"/>
                                        </p:tgtEl>
                                        <p:attrNameLst>
                                          <p:attrName>style.rotation</p:attrName>
                                        </p:attrNameLst>
                                      </p:cBhvr>
                                      <p:tavLst>
                                        <p:tav tm="0">
                                          <p:val>
                                            <p:fltVal val="720"/>
                                          </p:val>
                                        </p:tav>
                                        <p:tav tm="100000">
                                          <p:val>
                                            <p:fltVal val="0"/>
                                          </p:val>
                                        </p:tav>
                                      </p:tavLst>
                                    </p:anim>
                                    <p:anim calcmode="lin" valueType="num">
                                      <p:cBhvr>
                                        <p:cTn id="303" dur="2000" fill="hold"/>
                                        <p:tgtEl>
                                          <p:spTgt spid="53"/>
                                        </p:tgtEl>
                                        <p:attrNameLst>
                                          <p:attrName>ppt_h</p:attrName>
                                        </p:attrNameLst>
                                      </p:cBhvr>
                                      <p:tavLst>
                                        <p:tav tm="0">
                                          <p:val>
                                            <p:fltVal val="0"/>
                                          </p:val>
                                        </p:tav>
                                        <p:tav tm="100000">
                                          <p:val>
                                            <p:strVal val="#ppt_h"/>
                                          </p:val>
                                        </p:tav>
                                      </p:tavLst>
                                    </p:anim>
                                    <p:anim calcmode="lin" valueType="num">
                                      <p:cBhvr>
                                        <p:cTn id="304" dur="2000" fill="hold"/>
                                        <p:tgtEl>
                                          <p:spTgt spid="53"/>
                                        </p:tgtEl>
                                        <p:attrNameLst>
                                          <p:attrName>ppt_w</p:attrName>
                                        </p:attrNameLst>
                                      </p:cBhvr>
                                      <p:tavLst>
                                        <p:tav tm="0">
                                          <p:val>
                                            <p:fltVal val="0"/>
                                          </p:val>
                                        </p:tav>
                                        <p:tav tm="100000">
                                          <p:val>
                                            <p:strVal val="#ppt_w"/>
                                          </p:val>
                                        </p:tav>
                                      </p:tavLst>
                                    </p:anim>
                                  </p:childTnLst>
                                </p:cTn>
                              </p:par>
                              <p:par>
                                <p:cTn id="305" presetID="35" presetClass="entr" presetSubtype="0" fill="hold" grpId="0" nodeType="withEffect">
                                  <p:stCondLst>
                                    <p:cond delay="0"/>
                                  </p:stCondLst>
                                  <p:childTnLst>
                                    <p:set>
                                      <p:cBhvr>
                                        <p:cTn id="306" dur="1" fill="hold">
                                          <p:stCondLst>
                                            <p:cond delay="0"/>
                                          </p:stCondLst>
                                        </p:cTn>
                                        <p:tgtEl>
                                          <p:spTgt spid="54"/>
                                        </p:tgtEl>
                                        <p:attrNameLst>
                                          <p:attrName>style.visibility</p:attrName>
                                        </p:attrNameLst>
                                      </p:cBhvr>
                                      <p:to>
                                        <p:strVal val="visible"/>
                                      </p:to>
                                    </p:set>
                                    <p:animEffect transition="in" filter="fade">
                                      <p:cBhvr>
                                        <p:cTn id="307" dur="2000"/>
                                        <p:tgtEl>
                                          <p:spTgt spid="54"/>
                                        </p:tgtEl>
                                      </p:cBhvr>
                                    </p:animEffect>
                                    <p:anim calcmode="lin" valueType="num">
                                      <p:cBhvr>
                                        <p:cTn id="308" dur="2000" fill="hold"/>
                                        <p:tgtEl>
                                          <p:spTgt spid="54"/>
                                        </p:tgtEl>
                                        <p:attrNameLst>
                                          <p:attrName>style.rotation</p:attrName>
                                        </p:attrNameLst>
                                      </p:cBhvr>
                                      <p:tavLst>
                                        <p:tav tm="0">
                                          <p:val>
                                            <p:fltVal val="720"/>
                                          </p:val>
                                        </p:tav>
                                        <p:tav tm="100000">
                                          <p:val>
                                            <p:fltVal val="0"/>
                                          </p:val>
                                        </p:tav>
                                      </p:tavLst>
                                    </p:anim>
                                    <p:anim calcmode="lin" valueType="num">
                                      <p:cBhvr>
                                        <p:cTn id="309" dur="2000" fill="hold"/>
                                        <p:tgtEl>
                                          <p:spTgt spid="54"/>
                                        </p:tgtEl>
                                        <p:attrNameLst>
                                          <p:attrName>ppt_h</p:attrName>
                                        </p:attrNameLst>
                                      </p:cBhvr>
                                      <p:tavLst>
                                        <p:tav tm="0">
                                          <p:val>
                                            <p:fltVal val="0"/>
                                          </p:val>
                                        </p:tav>
                                        <p:tav tm="100000">
                                          <p:val>
                                            <p:strVal val="#ppt_h"/>
                                          </p:val>
                                        </p:tav>
                                      </p:tavLst>
                                    </p:anim>
                                    <p:anim calcmode="lin" valueType="num">
                                      <p:cBhvr>
                                        <p:cTn id="310" dur="2000" fill="hold"/>
                                        <p:tgtEl>
                                          <p:spTgt spid="54"/>
                                        </p:tgtEl>
                                        <p:attrNameLst>
                                          <p:attrName>ppt_w</p:attrName>
                                        </p:attrNameLst>
                                      </p:cBhvr>
                                      <p:tavLst>
                                        <p:tav tm="0">
                                          <p:val>
                                            <p:fltVal val="0"/>
                                          </p:val>
                                        </p:tav>
                                        <p:tav tm="100000">
                                          <p:val>
                                            <p:strVal val="#ppt_w"/>
                                          </p:val>
                                        </p:tav>
                                      </p:tavLst>
                                    </p:anim>
                                  </p:childTnLst>
                                </p:cTn>
                              </p:par>
                              <p:par>
                                <p:cTn id="311" presetID="35" presetClass="entr" presetSubtype="0" fill="hold" grpId="0" nodeType="withEffect">
                                  <p:stCondLst>
                                    <p:cond delay="0"/>
                                  </p:stCondLst>
                                  <p:childTnLst>
                                    <p:set>
                                      <p:cBhvr>
                                        <p:cTn id="312" dur="1" fill="hold">
                                          <p:stCondLst>
                                            <p:cond delay="0"/>
                                          </p:stCondLst>
                                        </p:cTn>
                                        <p:tgtEl>
                                          <p:spTgt spid="55"/>
                                        </p:tgtEl>
                                        <p:attrNameLst>
                                          <p:attrName>style.visibility</p:attrName>
                                        </p:attrNameLst>
                                      </p:cBhvr>
                                      <p:to>
                                        <p:strVal val="visible"/>
                                      </p:to>
                                    </p:set>
                                    <p:animEffect transition="in" filter="fade">
                                      <p:cBhvr>
                                        <p:cTn id="313" dur="2000"/>
                                        <p:tgtEl>
                                          <p:spTgt spid="55"/>
                                        </p:tgtEl>
                                      </p:cBhvr>
                                    </p:animEffect>
                                    <p:anim calcmode="lin" valueType="num">
                                      <p:cBhvr>
                                        <p:cTn id="314" dur="2000" fill="hold"/>
                                        <p:tgtEl>
                                          <p:spTgt spid="55"/>
                                        </p:tgtEl>
                                        <p:attrNameLst>
                                          <p:attrName>style.rotation</p:attrName>
                                        </p:attrNameLst>
                                      </p:cBhvr>
                                      <p:tavLst>
                                        <p:tav tm="0">
                                          <p:val>
                                            <p:fltVal val="720"/>
                                          </p:val>
                                        </p:tav>
                                        <p:tav tm="100000">
                                          <p:val>
                                            <p:fltVal val="0"/>
                                          </p:val>
                                        </p:tav>
                                      </p:tavLst>
                                    </p:anim>
                                    <p:anim calcmode="lin" valueType="num">
                                      <p:cBhvr>
                                        <p:cTn id="315" dur="2000" fill="hold"/>
                                        <p:tgtEl>
                                          <p:spTgt spid="55"/>
                                        </p:tgtEl>
                                        <p:attrNameLst>
                                          <p:attrName>ppt_h</p:attrName>
                                        </p:attrNameLst>
                                      </p:cBhvr>
                                      <p:tavLst>
                                        <p:tav tm="0">
                                          <p:val>
                                            <p:fltVal val="0"/>
                                          </p:val>
                                        </p:tav>
                                        <p:tav tm="100000">
                                          <p:val>
                                            <p:strVal val="#ppt_h"/>
                                          </p:val>
                                        </p:tav>
                                      </p:tavLst>
                                    </p:anim>
                                    <p:anim calcmode="lin" valueType="num">
                                      <p:cBhvr>
                                        <p:cTn id="316" dur="2000" fill="hold"/>
                                        <p:tgtEl>
                                          <p:spTgt spid="55"/>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p:bldP spid="32" grpId="0"/>
      <p:bldP spid="33" grpId="0"/>
      <p:bldP spid="34" grpId="0"/>
      <p:bldP spid="35" grpId="0"/>
      <p:bldP spid="36" grpId="0"/>
      <p:bldP spid="48" grpId="0"/>
      <p:bldP spid="49" grpId="0"/>
      <p:bldP spid="50" grpId="0"/>
      <p:bldP spid="51" grpId="0"/>
      <p:bldP spid="52" grpId="0"/>
      <p:bldP spid="53" grpId="0"/>
      <p:bldP spid="54" grpId="0"/>
      <p:bldP spid="5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4069453" cy="605909"/>
          </a:xfrm>
        </p:spPr>
        <p:txBody>
          <a:bodyPr/>
          <a:lstStyle/>
          <a:p>
            <a:r>
              <a:rPr lang="zh-CN" altLang="en-US" dirty="0">
                <a:latin typeface="楷体" panose="02010609060101010101" pitchFamily="49" charset="-122"/>
                <a:ea typeface="楷体" panose="02010609060101010101" pitchFamily="49" charset="-122"/>
              </a:rPr>
              <a:t>例</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通路与回路的识别</a:t>
            </a:r>
            <a:r>
              <a:rPr lang="en-US" altLang="zh-CN" dirty="0">
                <a:latin typeface="楷体" panose="02010609060101010101" pitchFamily="49" charset="-122"/>
                <a:ea typeface="楷体" panose="02010609060101010101" pitchFamily="49" charset="-122"/>
              </a:rPr>
              <a:t>)</a:t>
            </a:r>
            <a:endParaRPr lang="zh-CN" altLang="en-US" dirty="0">
              <a:latin typeface="楷体" panose="02010609060101010101" pitchFamily="49" charset="-122"/>
              <a:ea typeface="楷体" panose="02010609060101010101" pitchFamily="49" charset="-122"/>
            </a:endParaRPr>
          </a:p>
        </p:txBody>
      </p:sp>
      <p:sp>
        <p:nvSpPr>
          <p:cNvPr id="3" name="Rectangle 3"/>
          <p:cNvSpPr txBox="1">
            <a:spLocks noChangeArrowheads="1"/>
          </p:cNvSpPr>
          <p:nvPr/>
        </p:nvSpPr>
        <p:spPr bwMode="auto">
          <a:xfrm>
            <a:off x="1264331" y="1080097"/>
            <a:ext cx="8064500" cy="2655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just" rtl="0" eaLnBrk="0" fontAlgn="base" hangingPunct="0">
              <a:lnSpc>
                <a:spcPct val="120000"/>
              </a:lnSpc>
              <a:spcBef>
                <a:spcPct val="20000"/>
              </a:spcBef>
              <a:spcAft>
                <a:spcPct val="0"/>
              </a:spcAft>
              <a:buClr>
                <a:srgbClr val="FF3300"/>
              </a:buClr>
              <a:buFont typeface="Wingdings" panose="05000000000000000000" pitchFamily="2" charset="2"/>
              <a:defRPr sz="2800" b="1" kern="1200">
                <a:solidFill>
                  <a:srgbClr val="000000"/>
                </a:solidFill>
                <a:latin typeface="+mn-lt"/>
                <a:ea typeface="+mn-ea"/>
                <a:cs typeface="+mn-cs"/>
              </a:defRPr>
            </a:lvl1pPr>
            <a:lvl2pPr marL="742950" indent="-285750" algn="just" rtl="0" eaLnBrk="0" fontAlgn="base" hangingPunct="0">
              <a:lnSpc>
                <a:spcPct val="120000"/>
              </a:lnSpc>
              <a:spcBef>
                <a:spcPct val="20000"/>
              </a:spcBef>
              <a:spcAft>
                <a:spcPct val="0"/>
              </a:spcAft>
              <a:buClr>
                <a:srgbClr val="FF3300"/>
              </a:buClr>
              <a:buFont typeface="Wingdings" panose="05000000000000000000" pitchFamily="2" charset="2"/>
              <a:defRPr sz="2800" b="1" kern="1200">
                <a:solidFill>
                  <a:srgbClr val="000000"/>
                </a:solidFill>
                <a:latin typeface="+mn-lt"/>
                <a:ea typeface="+mn-ea"/>
                <a:cs typeface="+mn-cs"/>
              </a:defRPr>
            </a:lvl2pPr>
            <a:lvl3pPr marL="1143000" indent="-228600" algn="just" rtl="0" eaLnBrk="0" fontAlgn="base" hangingPunct="0">
              <a:lnSpc>
                <a:spcPct val="120000"/>
              </a:lnSpc>
              <a:spcBef>
                <a:spcPct val="20000"/>
              </a:spcBef>
              <a:spcAft>
                <a:spcPct val="0"/>
              </a:spcAft>
              <a:buClr>
                <a:srgbClr val="FF3300"/>
              </a:buClr>
              <a:buFont typeface="Wingdings" panose="05000000000000000000" pitchFamily="2" charset="2"/>
              <a:defRPr sz="2800" b="1" kern="1200">
                <a:solidFill>
                  <a:srgbClr val="000000"/>
                </a:solidFill>
                <a:latin typeface="+mn-lt"/>
                <a:ea typeface="+mn-ea"/>
                <a:cs typeface="+mn-cs"/>
              </a:defRPr>
            </a:lvl3pPr>
            <a:lvl4pPr marL="1600200" indent="-228600" algn="just" rtl="0" eaLnBrk="0" fontAlgn="base" hangingPunct="0">
              <a:lnSpc>
                <a:spcPct val="120000"/>
              </a:lnSpc>
              <a:spcBef>
                <a:spcPct val="20000"/>
              </a:spcBef>
              <a:spcAft>
                <a:spcPct val="0"/>
              </a:spcAft>
              <a:buClr>
                <a:srgbClr val="FF3300"/>
              </a:buClr>
              <a:defRPr sz="2800" b="1" kern="1200">
                <a:solidFill>
                  <a:srgbClr val="000000"/>
                </a:solidFill>
                <a:latin typeface="+mn-lt"/>
                <a:ea typeface="+mn-ea"/>
                <a:cs typeface="+mn-cs"/>
              </a:defRPr>
            </a:lvl4pPr>
            <a:lvl5pPr marL="2057400" indent="-228600" algn="just" rtl="0" eaLnBrk="0" fontAlgn="base" hangingPunct="0">
              <a:lnSpc>
                <a:spcPct val="120000"/>
              </a:lnSpc>
              <a:spcBef>
                <a:spcPct val="20000"/>
              </a:spcBef>
              <a:spcAft>
                <a:spcPct val="0"/>
              </a:spcAft>
              <a:buClr>
                <a:srgbClr val="FF3300"/>
              </a:buClr>
              <a:defRPr sz="2800" b="1"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defRPr/>
            </a:pPr>
            <a:r>
              <a:rPr kumimoji="0" lang="zh-CN" altLang="en-US"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判断下图</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G1</a:t>
            </a:r>
            <a:r>
              <a:rPr kumimoji="0" lang="zh-CN" altLang="en-US"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中的回路</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v</a:t>
            </a:r>
            <a:r>
              <a:rPr kumimoji="0" lang="en-US" altLang="zh-CN" sz="2800" b="1" i="0" u="none" strike="noStrike" kern="1200" cap="none" spc="0" normalizeH="0" baseline="-25000" noProof="0" dirty="0">
                <a:ln>
                  <a:noFill/>
                </a:ln>
                <a:solidFill>
                  <a:srgbClr val="000000"/>
                </a:solidFill>
                <a:effectLst/>
                <a:uLnTx/>
                <a:uFillTx/>
                <a:latin typeface="楷体" panose="02010609060101010101" pitchFamily="49" charset="-122"/>
                <a:ea typeface="楷体" panose="02010609060101010101" pitchFamily="49" charset="-122"/>
              </a:rPr>
              <a:t>3</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e</a:t>
            </a:r>
            <a:r>
              <a:rPr kumimoji="0" lang="en-US" altLang="zh-CN" sz="2800" b="1" i="0" u="none" strike="noStrike" kern="1200" cap="none" spc="0" normalizeH="0" baseline="-25000" noProof="0" dirty="0">
                <a:ln>
                  <a:noFill/>
                </a:ln>
                <a:solidFill>
                  <a:srgbClr val="000000"/>
                </a:solidFill>
                <a:effectLst/>
                <a:uLnTx/>
                <a:uFillTx/>
                <a:latin typeface="楷体" panose="02010609060101010101" pitchFamily="49" charset="-122"/>
                <a:ea typeface="楷体" panose="02010609060101010101" pitchFamily="49" charset="-122"/>
              </a:rPr>
              <a:t>5</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v</a:t>
            </a:r>
            <a:r>
              <a:rPr kumimoji="0" lang="en-US" altLang="zh-CN" sz="2800" b="1" i="0" u="none" strike="noStrike" kern="1200" cap="none" spc="0" normalizeH="0" baseline="-25000" noProof="0" dirty="0">
                <a:ln>
                  <a:noFill/>
                </a:ln>
                <a:solidFill>
                  <a:srgbClr val="000000"/>
                </a:solidFill>
                <a:effectLst/>
                <a:uLnTx/>
                <a:uFillTx/>
                <a:latin typeface="楷体" panose="02010609060101010101" pitchFamily="49" charset="-122"/>
                <a:ea typeface="楷体" panose="02010609060101010101" pitchFamily="49" charset="-122"/>
              </a:rPr>
              <a:t>4</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e</a:t>
            </a:r>
            <a:r>
              <a:rPr kumimoji="0" lang="en-US" altLang="zh-CN" sz="2800" b="1" i="0" u="none" strike="noStrike" kern="1200" cap="none" spc="0" normalizeH="0" baseline="-25000" noProof="0" dirty="0">
                <a:ln>
                  <a:noFill/>
                </a:ln>
                <a:solidFill>
                  <a:srgbClr val="000000"/>
                </a:solidFill>
                <a:effectLst/>
                <a:uLnTx/>
                <a:uFillTx/>
                <a:latin typeface="楷体" panose="02010609060101010101" pitchFamily="49" charset="-122"/>
                <a:ea typeface="楷体" panose="02010609060101010101" pitchFamily="49" charset="-122"/>
              </a:rPr>
              <a:t>7</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v</a:t>
            </a:r>
            <a:r>
              <a:rPr kumimoji="0" lang="en-US" altLang="zh-CN" sz="2800" b="1" i="0" u="none" strike="noStrike" kern="1200" cap="none" spc="0" normalizeH="0" baseline="-25000" noProof="0" dirty="0">
                <a:ln>
                  <a:noFill/>
                </a:ln>
                <a:solidFill>
                  <a:srgbClr val="000000"/>
                </a:solidFill>
                <a:effectLst/>
                <a:uLnTx/>
                <a:uFillTx/>
                <a:latin typeface="楷体" panose="02010609060101010101" pitchFamily="49" charset="-122"/>
                <a:ea typeface="楷体" panose="02010609060101010101" pitchFamily="49" charset="-122"/>
              </a:rPr>
              <a:t>1</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e</a:t>
            </a:r>
            <a:r>
              <a:rPr kumimoji="0" lang="en-US" altLang="zh-CN" sz="2800" b="1" i="0" u="none" strike="noStrike" kern="1200" cap="none" spc="0" normalizeH="0" baseline="-25000" noProof="0" dirty="0">
                <a:ln>
                  <a:noFill/>
                </a:ln>
                <a:solidFill>
                  <a:srgbClr val="000000"/>
                </a:solidFill>
                <a:effectLst/>
                <a:uLnTx/>
                <a:uFillTx/>
                <a:latin typeface="楷体" panose="02010609060101010101" pitchFamily="49" charset="-122"/>
                <a:ea typeface="楷体" panose="02010609060101010101" pitchFamily="49" charset="-122"/>
              </a:rPr>
              <a:t>4</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v</a:t>
            </a:r>
            <a:r>
              <a:rPr kumimoji="0" lang="en-US" altLang="zh-CN" sz="2800" b="1" i="0" u="none" strike="noStrike" kern="1200" cap="none" spc="0" normalizeH="0" baseline="-25000" noProof="0" dirty="0">
                <a:ln>
                  <a:noFill/>
                </a:ln>
                <a:solidFill>
                  <a:srgbClr val="000000"/>
                </a:solidFill>
                <a:effectLst/>
                <a:uLnTx/>
                <a:uFillTx/>
                <a:latin typeface="楷体" panose="02010609060101010101" pitchFamily="49" charset="-122"/>
                <a:ea typeface="楷体" panose="02010609060101010101" pitchFamily="49" charset="-122"/>
              </a:rPr>
              <a:t>3</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e</a:t>
            </a:r>
            <a:r>
              <a:rPr kumimoji="0" lang="en-US" altLang="zh-CN" sz="2800" b="1" i="0" u="none" strike="noStrike" kern="1200" cap="none" spc="0" normalizeH="0" baseline="-25000" noProof="0" dirty="0">
                <a:ln>
                  <a:noFill/>
                </a:ln>
                <a:solidFill>
                  <a:srgbClr val="000000"/>
                </a:solidFill>
                <a:effectLst/>
                <a:uLnTx/>
                <a:uFillTx/>
                <a:latin typeface="楷体" panose="02010609060101010101" pitchFamily="49" charset="-122"/>
                <a:ea typeface="楷体" panose="02010609060101010101" pitchFamily="49" charset="-122"/>
              </a:rPr>
              <a:t>3</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v</a:t>
            </a:r>
            <a:r>
              <a:rPr kumimoji="0" lang="en-US" altLang="zh-CN" sz="2800" b="1" i="0" u="none" strike="noStrike" kern="1200" cap="none" spc="0" normalizeH="0" baseline="-25000" noProof="0" dirty="0">
                <a:ln>
                  <a:noFill/>
                </a:ln>
                <a:solidFill>
                  <a:srgbClr val="000000"/>
                </a:solidFill>
                <a:effectLst/>
                <a:uLnTx/>
                <a:uFillTx/>
                <a:latin typeface="楷体" panose="02010609060101010101" pitchFamily="49" charset="-122"/>
                <a:ea typeface="楷体" panose="02010609060101010101" pitchFamily="49" charset="-122"/>
              </a:rPr>
              <a:t>2</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e</a:t>
            </a:r>
            <a:r>
              <a:rPr kumimoji="0" lang="en-US" altLang="zh-CN" sz="2800" b="1" i="0" u="none" strike="noStrike" kern="1200" cap="none" spc="0" normalizeH="0" baseline="-25000" noProof="0" dirty="0">
                <a:ln>
                  <a:noFill/>
                </a:ln>
                <a:solidFill>
                  <a:srgbClr val="000000"/>
                </a:solidFill>
                <a:effectLst/>
                <a:uLnTx/>
                <a:uFillTx/>
                <a:latin typeface="楷体" panose="02010609060101010101" pitchFamily="49" charset="-122"/>
                <a:ea typeface="楷体" panose="02010609060101010101" pitchFamily="49" charset="-122"/>
              </a:rPr>
              <a:t>1</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v</a:t>
            </a:r>
            <a:r>
              <a:rPr kumimoji="0" lang="en-US" altLang="zh-CN" sz="2800" b="1" i="0" u="none" strike="noStrike" kern="1200" cap="none" spc="0" normalizeH="0" baseline="-25000" noProof="0" dirty="0">
                <a:ln>
                  <a:noFill/>
                </a:ln>
                <a:solidFill>
                  <a:srgbClr val="000000"/>
                </a:solidFill>
                <a:effectLst/>
                <a:uLnTx/>
                <a:uFillTx/>
                <a:latin typeface="楷体" panose="02010609060101010101" pitchFamily="49" charset="-122"/>
                <a:ea typeface="楷体" panose="02010609060101010101" pitchFamily="49" charset="-122"/>
              </a:rPr>
              <a:t>1</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e</a:t>
            </a:r>
            <a:r>
              <a:rPr kumimoji="0" lang="en-US" altLang="zh-CN" sz="2800" b="1" i="0" u="none" strike="noStrike" kern="1200" cap="none" spc="0" normalizeH="0" baseline="-25000" noProof="0" dirty="0">
                <a:ln>
                  <a:noFill/>
                </a:ln>
                <a:solidFill>
                  <a:srgbClr val="000000"/>
                </a:solidFill>
                <a:effectLst/>
                <a:uLnTx/>
                <a:uFillTx/>
                <a:latin typeface="楷体" panose="02010609060101010101" pitchFamily="49" charset="-122"/>
                <a:ea typeface="楷体" panose="02010609060101010101" pitchFamily="49" charset="-122"/>
              </a:rPr>
              <a:t>4</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v</a:t>
            </a:r>
            <a:r>
              <a:rPr kumimoji="0" lang="en-US" altLang="zh-CN" sz="2800" b="1" i="0" u="none" strike="noStrike" kern="1200" cap="none" spc="0" normalizeH="0" baseline="-25000" noProof="0" dirty="0">
                <a:ln>
                  <a:noFill/>
                </a:ln>
                <a:solidFill>
                  <a:srgbClr val="000000"/>
                </a:solidFill>
                <a:effectLst/>
                <a:uLnTx/>
                <a:uFillTx/>
                <a:latin typeface="楷体" panose="02010609060101010101" pitchFamily="49" charset="-122"/>
                <a:ea typeface="楷体" panose="02010609060101010101" pitchFamily="49" charset="-122"/>
              </a:rPr>
              <a:t>3</a:t>
            </a:r>
            <a:r>
              <a:rPr kumimoji="0" lang="zh-CN" altLang="en-US"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v</a:t>
            </a:r>
            <a:r>
              <a:rPr kumimoji="0" lang="en-US" altLang="zh-CN" sz="2800" b="1" i="0" u="none" strike="noStrike" kern="1200" cap="none" spc="0" normalizeH="0" baseline="-25000" noProof="0" dirty="0">
                <a:ln>
                  <a:noFill/>
                </a:ln>
                <a:solidFill>
                  <a:srgbClr val="000000"/>
                </a:solidFill>
                <a:effectLst/>
                <a:uLnTx/>
                <a:uFillTx/>
                <a:latin typeface="楷体" panose="02010609060101010101" pitchFamily="49" charset="-122"/>
                <a:ea typeface="楷体" panose="02010609060101010101" pitchFamily="49" charset="-122"/>
              </a:rPr>
              <a:t>3</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e</a:t>
            </a:r>
            <a:r>
              <a:rPr kumimoji="0" lang="en-US" altLang="zh-CN" sz="2800" b="1" i="0" u="none" strike="noStrike" kern="1200" cap="none" spc="0" normalizeH="0" baseline="-25000" noProof="0" dirty="0">
                <a:ln>
                  <a:noFill/>
                </a:ln>
                <a:solidFill>
                  <a:srgbClr val="000000"/>
                </a:solidFill>
                <a:effectLst/>
                <a:uLnTx/>
                <a:uFillTx/>
                <a:latin typeface="楷体" panose="02010609060101010101" pitchFamily="49" charset="-122"/>
                <a:ea typeface="楷体" panose="02010609060101010101" pitchFamily="49" charset="-122"/>
              </a:rPr>
              <a:t>3</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v</a:t>
            </a:r>
            <a:r>
              <a:rPr kumimoji="0" lang="en-US" altLang="zh-CN" sz="2800" b="1" i="0" u="none" strike="noStrike" kern="1200" cap="none" spc="0" normalizeH="0" baseline="-25000" noProof="0" dirty="0">
                <a:ln>
                  <a:noFill/>
                </a:ln>
                <a:solidFill>
                  <a:srgbClr val="000000"/>
                </a:solidFill>
                <a:effectLst/>
                <a:uLnTx/>
                <a:uFillTx/>
                <a:latin typeface="楷体" panose="02010609060101010101" pitchFamily="49" charset="-122"/>
                <a:ea typeface="楷体" panose="02010609060101010101" pitchFamily="49" charset="-122"/>
              </a:rPr>
              <a:t>2</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e</a:t>
            </a:r>
            <a:r>
              <a:rPr kumimoji="0" lang="en-US" altLang="zh-CN" sz="2800" b="1" i="0" u="none" strike="noStrike" kern="1200" cap="none" spc="0" normalizeH="0" baseline="-25000" noProof="0" dirty="0">
                <a:ln>
                  <a:noFill/>
                </a:ln>
                <a:solidFill>
                  <a:srgbClr val="000000"/>
                </a:solidFill>
                <a:effectLst/>
                <a:uLnTx/>
                <a:uFillTx/>
                <a:latin typeface="楷体" panose="02010609060101010101" pitchFamily="49" charset="-122"/>
                <a:ea typeface="楷体" panose="02010609060101010101" pitchFamily="49" charset="-122"/>
              </a:rPr>
              <a:t>2</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v</a:t>
            </a:r>
            <a:r>
              <a:rPr kumimoji="0" lang="en-US" altLang="zh-CN" sz="2800" b="1" i="0" u="none" strike="noStrike" kern="1200" cap="none" spc="0" normalizeH="0" baseline="-25000" noProof="0" dirty="0">
                <a:ln>
                  <a:noFill/>
                </a:ln>
                <a:solidFill>
                  <a:srgbClr val="000000"/>
                </a:solidFill>
                <a:effectLst/>
                <a:uLnTx/>
                <a:uFillTx/>
                <a:latin typeface="楷体" panose="02010609060101010101" pitchFamily="49" charset="-122"/>
                <a:ea typeface="楷体" panose="02010609060101010101" pitchFamily="49" charset="-122"/>
              </a:rPr>
              <a:t>2</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e</a:t>
            </a:r>
            <a:r>
              <a:rPr kumimoji="0" lang="en-US" altLang="zh-CN" sz="2800" b="1" i="0" u="none" strike="noStrike" kern="1200" cap="none" spc="0" normalizeH="0" baseline="-25000" noProof="0" dirty="0">
                <a:ln>
                  <a:noFill/>
                </a:ln>
                <a:solidFill>
                  <a:srgbClr val="000000"/>
                </a:solidFill>
                <a:effectLst/>
                <a:uLnTx/>
                <a:uFillTx/>
                <a:latin typeface="楷体" panose="02010609060101010101" pitchFamily="49" charset="-122"/>
                <a:ea typeface="楷体" panose="02010609060101010101" pitchFamily="49" charset="-122"/>
              </a:rPr>
              <a:t>1</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v</a:t>
            </a:r>
            <a:r>
              <a:rPr kumimoji="0" lang="en-US" altLang="zh-CN" sz="2800" b="1" i="0" u="none" strike="noStrike" kern="1200" cap="none" spc="0" normalizeH="0" baseline="-25000" noProof="0" dirty="0">
                <a:ln>
                  <a:noFill/>
                </a:ln>
                <a:solidFill>
                  <a:srgbClr val="000000"/>
                </a:solidFill>
                <a:effectLst/>
                <a:uLnTx/>
                <a:uFillTx/>
                <a:latin typeface="楷体" panose="02010609060101010101" pitchFamily="49" charset="-122"/>
                <a:ea typeface="楷体" panose="02010609060101010101" pitchFamily="49" charset="-122"/>
              </a:rPr>
              <a:t>1</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e</a:t>
            </a:r>
            <a:r>
              <a:rPr kumimoji="0" lang="en-US" altLang="zh-CN" sz="2800" b="1" i="0" u="none" strike="noStrike" kern="1200" cap="none" spc="0" normalizeH="0" baseline="-25000" noProof="0" dirty="0">
                <a:ln>
                  <a:noFill/>
                </a:ln>
                <a:solidFill>
                  <a:srgbClr val="000000"/>
                </a:solidFill>
                <a:effectLst/>
                <a:uLnTx/>
                <a:uFillTx/>
                <a:latin typeface="楷体" panose="02010609060101010101" pitchFamily="49" charset="-122"/>
                <a:ea typeface="楷体" panose="02010609060101010101" pitchFamily="49" charset="-122"/>
              </a:rPr>
              <a:t>4</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v</a:t>
            </a:r>
            <a:r>
              <a:rPr kumimoji="0" lang="en-US" altLang="zh-CN" sz="2800" b="1" i="0" u="none" strike="noStrike" kern="1200" cap="none" spc="0" normalizeH="0" baseline="-25000" noProof="0" dirty="0">
                <a:ln>
                  <a:noFill/>
                </a:ln>
                <a:solidFill>
                  <a:srgbClr val="000000"/>
                </a:solidFill>
                <a:effectLst/>
                <a:uLnTx/>
                <a:uFillTx/>
                <a:latin typeface="楷体" panose="02010609060101010101" pitchFamily="49" charset="-122"/>
                <a:ea typeface="楷体" panose="02010609060101010101" pitchFamily="49" charset="-122"/>
              </a:rPr>
              <a:t>3</a:t>
            </a:r>
            <a:r>
              <a:rPr kumimoji="0" lang="zh-CN" altLang="en-US"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v</a:t>
            </a:r>
            <a:r>
              <a:rPr kumimoji="0" lang="en-US" altLang="zh-CN" sz="2800" b="1" i="0" u="none" strike="noStrike" kern="1200" cap="none" spc="0" normalizeH="0" baseline="-25000" noProof="0" dirty="0">
                <a:ln>
                  <a:noFill/>
                </a:ln>
                <a:solidFill>
                  <a:srgbClr val="000000"/>
                </a:solidFill>
                <a:effectLst/>
                <a:uLnTx/>
                <a:uFillTx/>
                <a:latin typeface="楷体" panose="02010609060101010101" pitchFamily="49" charset="-122"/>
                <a:ea typeface="楷体" panose="02010609060101010101" pitchFamily="49" charset="-122"/>
              </a:rPr>
              <a:t>3</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e</a:t>
            </a:r>
            <a:r>
              <a:rPr kumimoji="0" lang="en-US" altLang="zh-CN" sz="2800" b="1" i="0" u="none" strike="noStrike" kern="1200" cap="none" spc="0" normalizeH="0" baseline="-25000" noProof="0" dirty="0">
                <a:ln>
                  <a:noFill/>
                </a:ln>
                <a:solidFill>
                  <a:srgbClr val="000000"/>
                </a:solidFill>
                <a:effectLst/>
                <a:uLnTx/>
                <a:uFillTx/>
                <a:latin typeface="楷体" panose="02010609060101010101" pitchFamily="49" charset="-122"/>
                <a:ea typeface="楷体" panose="02010609060101010101" pitchFamily="49" charset="-122"/>
              </a:rPr>
              <a:t>3</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v</a:t>
            </a:r>
            <a:r>
              <a:rPr kumimoji="0" lang="en-US" altLang="zh-CN" sz="2800" b="1" i="0" u="none" strike="noStrike" kern="1200" cap="none" spc="0" normalizeH="0" baseline="-25000" noProof="0" dirty="0">
                <a:ln>
                  <a:noFill/>
                </a:ln>
                <a:solidFill>
                  <a:srgbClr val="000000"/>
                </a:solidFill>
                <a:effectLst/>
                <a:uLnTx/>
                <a:uFillTx/>
                <a:latin typeface="楷体" panose="02010609060101010101" pitchFamily="49" charset="-122"/>
                <a:ea typeface="楷体" panose="02010609060101010101" pitchFamily="49" charset="-122"/>
              </a:rPr>
              <a:t>2</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e</a:t>
            </a:r>
            <a:r>
              <a:rPr kumimoji="0" lang="en-US" altLang="zh-CN" sz="2800" b="1" i="0" u="none" strike="noStrike" kern="1200" cap="none" spc="0" normalizeH="0" baseline="-25000" noProof="0" dirty="0">
                <a:ln>
                  <a:noFill/>
                </a:ln>
                <a:solidFill>
                  <a:srgbClr val="000000"/>
                </a:solidFill>
                <a:effectLst/>
                <a:uLnTx/>
                <a:uFillTx/>
                <a:latin typeface="楷体" panose="02010609060101010101" pitchFamily="49" charset="-122"/>
                <a:ea typeface="楷体" panose="02010609060101010101" pitchFamily="49" charset="-122"/>
              </a:rPr>
              <a:t>1</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v</a:t>
            </a:r>
            <a:r>
              <a:rPr kumimoji="0" lang="en-US" altLang="zh-CN" sz="2800" b="1" i="0" u="none" strike="noStrike" kern="1200" cap="none" spc="0" normalizeH="0" baseline="-25000" noProof="0" dirty="0">
                <a:ln>
                  <a:noFill/>
                </a:ln>
                <a:solidFill>
                  <a:srgbClr val="000000"/>
                </a:solidFill>
                <a:effectLst/>
                <a:uLnTx/>
                <a:uFillTx/>
                <a:latin typeface="楷体" panose="02010609060101010101" pitchFamily="49" charset="-122"/>
                <a:ea typeface="楷体" panose="02010609060101010101" pitchFamily="49" charset="-122"/>
              </a:rPr>
              <a:t>1</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e</a:t>
            </a:r>
            <a:r>
              <a:rPr kumimoji="0" lang="en-US" altLang="zh-CN" sz="2800" b="1" i="0" u="none" strike="noStrike" kern="1200" cap="none" spc="0" normalizeH="0" baseline="-25000" noProof="0" dirty="0">
                <a:ln>
                  <a:noFill/>
                </a:ln>
                <a:solidFill>
                  <a:srgbClr val="000000"/>
                </a:solidFill>
                <a:effectLst/>
                <a:uLnTx/>
                <a:uFillTx/>
                <a:latin typeface="楷体" panose="02010609060101010101" pitchFamily="49" charset="-122"/>
                <a:ea typeface="楷体" panose="02010609060101010101" pitchFamily="49" charset="-122"/>
              </a:rPr>
              <a:t>4</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v</a:t>
            </a:r>
            <a:r>
              <a:rPr kumimoji="0" lang="en-US" altLang="zh-CN" sz="2800" b="1" i="0" u="none" strike="noStrike" kern="1200" cap="none" spc="0" normalizeH="0" baseline="-25000" noProof="0" dirty="0">
                <a:ln>
                  <a:noFill/>
                </a:ln>
                <a:solidFill>
                  <a:srgbClr val="000000"/>
                </a:solidFill>
                <a:effectLst/>
                <a:uLnTx/>
                <a:uFillTx/>
                <a:latin typeface="楷体" panose="02010609060101010101" pitchFamily="49" charset="-122"/>
                <a:ea typeface="楷体" panose="02010609060101010101" pitchFamily="49" charset="-122"/>
              </a:rPr>
              <a:t>3</a:t>
            </a:r>
            <a:r>
              <a:rPr kumimoji="0" lang="zh-CN" altLang="en-US"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是否是简单回路、基本回路？图</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G</a:t>
            </a:r>
            <a:r>
              <a:rPr kumimoji="0" lang="en-US" altLang="zh-CN" sz="2800" b="1" i="0" u="none" strike="noStrike" kern="1200" cap="none" spc="0" normalizeH="0" baseline="-25000" noProof="0" dirty="0">
                <a:ln>
                  <a:noFill/>
                </a:ln>
                <a:solidFill>
                  <a:srgbClr val="000000"/>
                </a:solidFill>
                <a:effectLst/>
                <a:uLnTx/>
                <a:uFillTx/>
                <a:latin typeface="楷体" panose="02010609060101010101" pitchFamily="49" charset="-122"/>
                <a:ea typeface="楷体" panose="02010609060101010101" pitchFamily="49" charset="-122"/>
              </a:rPr>
              <a:t>2</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 </a:t>
            </a:r>
            <a:r>
              <a:rPr kumimoji="0" lang="zh-CN" altLang="en-US"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中的通路</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v</a:t>
            </a:r>
            <a:r>
              <a:rPr kumimoji="0" lang="en-US" altLang="zh-CN" sz="2800" b="1" i="0" u="none" strike="noStrike" kern="1200" cap="none" spc="0" normalizeH="0" baseline="-25000" noProof="0" dirty="0">
                <a:ln>
                  <a:noFill/>
                </a:ln>
                <a:solidFill>
                  <a:srgbClr val="000000"/>
                </a:solidFill>
                <a:effectLst/>
                <a:uLnTx/>
                <a:uFillTx/>
                <a:latin typeface="楷体" panose="02010609060101010101" pitchFamily="49" charset="-122"/>
                <a:ea typeface="楷体" panose="02010609060101010101" pitchFamily="49" charset="-122"/>
              </a:rPr>
              <a:t>1</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e</a:t>
            </a:r>
            <a:r>
              <a:rPr kumimoji="0" lang="en-US" altLang="zh-CN" sz="2800" b="1" i="0" u="none" strike="noStrike" kern="1200" cap="none" spc="0" normalizeH="0" baseline="-25000" noProof="0" dirty="0">
                <a:ln>
                  <a:noFill/>
                </a:ln>
                <a:solidFill>
                  <a:srgbClr val="000000"/>
                </a:solidFill>
                <a:effectLst/>
                <a:uLnTx/>
                <a:uFillTx/>
                <a:latin typeface="楷体" panose="02010609060101010101" pitchFamily="49" charset="-122"/>
                <a:ea typeface="楷体" panose="02010609060101010101" pitchFamily="49" charset="-122"/>
              </a:rPr>
              <a:t>1</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v</a:t>
            </a:r>
            <a:r>
              <a:rPr kumimoji="0" lang="en-US" altLang="zh-CN" sz="2800" b="1" i="0" u="none" strike="noStrike" kern="1200" cap="none" spc="0" normalizeH="0" baseline="-25000" noProof="0" dirty="0">
                <a:ln>
                  <a:noFill/>
                </a:ln>
                <a:solidFill>
                  <a:srgbClr val="000000"/>
                </a:solidFill>
                <a:effectLst/>
                <a:uLnTx/>
                <a:uFillTx/>
                <a:latin typeface="楷体" panose="02010609060101010101" pitchFamily="49" charset="-122"/>
                <a:ea typeface="楷体" panose="02010609060101010101" pitchFamily="49" charset="-122"/>
              </a:rPr>
              <a:t>2</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e</a:t>
            </a:r>
            <a:r>
              <a:rPr kumimoji="0" lang="en-US" altLang="zh-CN" sz="2800" b="1" i="0" u="none" strike="noStrike" kern="1200" cap="none" spc="0" normalizeH="0" baseline="-25000" noProof="0" dirty="0">
                <a:ln>
                  <a:noFill/>
                </a:ln>
                <a:solidFill>
                  <a:srgbClr val="000000"/>
                </a:solidFill>
                <a:effectLst/>
                <a:uLnTx/>
                <a:uFillTx/>
                <a:latin typeface="楷体" panose="02010609060101010101" pitchFamily="49" charset="-122"/>
                <a:ea typeface="楷体" panose="02010609060101010101" pitchFamily="49" charset="-122"/>
              </a:rPr>
              <a:t>6</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v</a:t>
            </a:r>
            <a:r>
              <a:rPr kumimoji="0" lang="en-US" altLang="zh-CN" sz="2800" b="1" i="0" u="none" strike="noStrike" kern="1200" cap="none" spc="0" normalizeH="0" baseline="-25000" noProof="0" dirty="0">
                <a:ln>
                  <a:noFill/>
                </a:ln>
                <a:solidFill>
                  <a:srgbClr val="000000"/>
                </a:solidFill>
                <a:effectLst/>
                <a:uLnTx/>
                <a:uFillTx/>
                <a:latin typeface="楷体" panose="02010609060101010101" pitchFamily="49" charset="-122"/>
                <a:ea typeface="楷体" panose="02010609060101010101" pitchFamily="49" charset="-122"/>
              </a:rPr>
              <a:t>5</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e</a:t>
            </a:r>
            <a:r>
              <a:rPr kumimoji="0" lang="en-US" altLang="zh-CN" sz="2800" b="1" i="0" u="none" strike="noStrike" kern="1200" cap="none" spc="0" normalizeH="0" baseline="-25000" noProof="0" dirty="0">
                <a:ln>
                  <a:noFill/>
                </a:ln>
                <a:solidFill>
                  <a:srgbClr val="000000"/>
                </a:solidFill>
                <a:effectLst/>
                <a:uLnTx/>
                <a:uFillTx/>
                <a:latin typeface="楷体" panose="02010609060101010101" pitchFamily="49" charset="-122"/>
                <a:ea typeface="楷体" panose="02010609060101010101" pitchFamily="49" charset="-122"/>
              </a:rPr>
              <a:t>7</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v</a:t>
            </a:r>
            <a:r>
              <a:rPr kumimoji="0" lang="en-US" altLang="zh-CN" sz="2800" b="1" i="0" u="none" strike="noStrike" kern="1200" cap="none" spc="0" normalizeH="0" baseline="-25000" noProof="0" dirty="0">
                <a:ln>
                  <a:noFill/>
                </a:ln>
                <a:solidFill>
                  <a:srgbClr val="000000"/>
                </a:solidFill>
                <a:effectLst/>
                <a:uLnTx/>
                <a:uFillTx/>
                <a:latin typeface="楷体" panose="02010609060101010101" pitchFamily="49" charset="-122"/>
                <a:ea typeface="楷体" panose="02010609060101010101" pitchFamily="49" charset="-122"/>
              </a:rPr>
              <a:t>3</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e</a:t>
            </a:r>
            <a:r>
              <a:rPr kumimoji="0" lang="en-US" altLang="zh-CN" sz="2800" b="1" i="0" u="none" strike="noStrike" kern="1200" cap="none" spc="0" normalizeH="0" baseline="-25000" noProof="0" dirty="0">
                <a:ln>
                  <a:noFill/>
                </a:ln>
                <a:solidFill>
                  <a:srgbClr val="000000"/>
                </a:solidFill>
                <a:effectLst/>
                <a:uLnTx/>
                <a:uFillTx/>
                <a:latin typeface="楷体" panose="02010609060101010101" pitchFamily="49" charset="-122"/>
                <a:ea typeface="楷体" panose="02010609060101010101" pitchFamily="49" charset="-122"/>
              </a:rPr>
              <a:t>2</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v</a:t>
            </a:r>
            <a:r>
              <a:rPr kumimoji="0" lang="en-US" altLang="zh-CN" sz="2800" b="1" i="0" u="none" strike="noStrike" kern="1200" cap="none" spc="0" normalizeH="0" baseline="-25000" noProof="0" dirty="0">
                <a:ln>
                  <a:noFill/>
                </a:ln>
                <a:solidFill>
                  <a:srgbClr val="000000"/>
                </a:solidFill>
                <a:effectLst/>
                <a:uLnTx/>
                <a:uFillTx/>
                <a:latin typeface="楷体" panose="02010609060101010101" pitchFamily="49" charset="-122"/>
                <a:ea typeface="楷体" panose="02010609060101010101" pitchFamily="49" charset="-122"/>
              </a:rPr>
              <a:t>2</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e</a:t>
            </a:r>
            <a:r>
              <a:rPr kumimoji="0" lang="en-US" altLang="zh-CN" sz="2800" b="1" i="0" u="none" strike="noStrike" kern="1200" cap="none" spc="0" normalizeH="0" baseline="-25000" noProof="0" dirty="0">
                <a:ln>
                  <a:noFill/>
                </a:ln>
                <a:solidFill>
                  <a:srgbClr val="000000"/>
                </a:solidFill>
                <a:effectLst/>
                <a:uLnTx/>
                <a:uFillTx/>
                <a:latin typeface="楷体" panose="02010609060101010101" pitchFamily="49" charset="-122"/>
                <a:ea typeface="楷体" panose="02010609060101010101" pitchFamily="49" charset="-122"/>
              </a:rPr>
              <a:t>6</a:t>
            </a:r>
          </a:p>
          <a:p>
            <a:pPr marL="0" marR="0" lvl="0" indent="0" algn="just" defTabSz="914400" rtl="0" eaLnBrk="1" fontAlgn="base" latinLnBrk="0" hangingPunct="1">
              <a:lnSpc>
                <a:spcPct val="120000"/>
              </a:lnSpc>
              <a:spcBef>
                <a:spcPct val="0"/>
              </a:spcBef>
              <a:spcAft>
                <a:spcPct val="0"/>
              </a:spcAft>
              <a:buClr>
                <a:srgbClr val="FF3300"/>
              </a:buClr>
              <a:buSzTx/>
              <a:buFont typeface="Wingdings" panose="05000000000000000000" pitchFamily="2" charset="2"/>
              <a:buNone/>
              <a:tabLst/>
              <a:defRPr/>
            </a:pP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v</a:t>
            </a:r>
            <a:r>
              <a:rPr kumimoji="0" lang="en-US" altLang="zh-CN" sz="2800" b="1" i="0" u="none" strike="noStrike" kern="1200" cap="none" spc="0" normalizeH="0" baseline="-25000" noProof="0" dirty="0">
                <a:ln>
                  <a:noFill/>
                </a:ln>
                <a:solidFill>
                  <a:srgbClr val="000000"/>
                </a:solidFill>
                <a:effectLst/>
                <a:uLnTx/>
                <a:uFillTx/>
                <a:latin typeface="楷体" panose="02010609060101010101" pitchFamily="49" charset="-122"/>
                <a:ea typeface="楷体" panose="02010609060101010101" pitchFamily="49" charset="-122"/>
              </a:rPr>
              <a:t>5</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e</a:t>
            </a:r>
            <a:r>
              <a:rPr kumimoji="0" lang="en-US" altLang="zh-CN" sz="2800" b="1" i="0" u="none" strike="noStrike" kern="1200" cap="none" spc="0" normalizeH="0" baseline="-25000" noProof="0" dirty="0">
                <a:ln>
                  <a:noFill/>
                </a:ln>
                <a:solidFill>
                  <a:srgbClr val="000000"/>
                </a:solidFill>
                <a:effectLst/>
                <a:uLnTx/>
                <a:uFillTx/>
                <a:latin typeface="楷体" panose="02010609060101010101" pitchFamily="49" charset="-122"/>
                <a:ea typeface="楷体" panose="02010609060101010101" pitchFamily="49" charset="-122"/>
              </a:rPr>
              <a:t>8</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v</a:t>
            </a:r>
            <a:r>
              <a:rPr kumimoji="0" lang="en-US" altLang="zh-CN" sz="2800" b="1" i="0" u="none" strike="noStrike" kern="1200" cap="none" spc="0" normalizeH="0" baseline="-25000" noProof="0" dirty="0">
                <a:ln>
                  <a:noFill/>
                </a:ln>
                <a:solidFill>
                  <a:srgbClr val="000000"/>
                </a:solidFill>
                <a:effectLst/>
                <a:uLnTx/>
                <a:uFillTx/>
                <a:latin typeface="楷体" panose="02010609060101010101" pitchFamily="49" charset="-122"/>
                <a:ea typeface="楷体" panose="02010609060101010101" pitchFamily="49" charset="-122"/>
              </a:rPr>
              <a:t>4</a:t>
            </a:r>
            <a:r>
              <a:rPr kumimoji="0" lang="zh-CN" altLang="en-US"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v</a:t>
            </a:r>
            <a:r>
              <a:rPr kumimoji="0" lang="en-US" altLang="zh-CN" sz="2800" b="1" i="0" u="none" strike="noStrike" kern="1200" cap="none" spc="0" normalizeH="0" baseline="-25000" noProof="0" dirty="0">
                <a:ln>
                  <a:noFill/>
                </a:ln>
                <a:solidFill>
                  <a:srgbClr val="000000"/>
                </a:solidFill>
                <a:effectLst/>
                <a:uLnTx/>
                <a:uFillTx/>
                <a:latin typeface="楷体" panose="02010609060101010101" pitchFamily="49" charset="-122"/>
                <a:ea typeface="楷体" panose="02010609060101010101" pitchFamily="49" charset="-122"/>
              </a:rPr>
              <a:t>1</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e</a:t>
            </a:r>
            <a:r>
              <a:rPr kumimoji="0" lang="en-US" altLang="zh-CN" sz="2800" b="1" i="0" u="none" strike="noStrike" kern="1200" cap="none" spc="0" normalizeH="0" baseline="-25000" noProof="0" dirty="0">
                <a:ln>
                  <a:noFill/>
                </a:ln>
                <a:solidFill>
                  <a:srgbClr val="000000"/>
                </a:solidFill>
                <a:effectLst/>
                <a:uLnTx/>
                <a:uFillTx/>
                <a:latin typeface="楷体" panose="02010609060101010101" pitchFamily="49" charset="-122"/>
                <a:ea typeface="楷体" panose="02010609060101010101" pitchFamily="49" charset="-122"/>
              </a:rPr>
              <a:t>5</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v</a:t>
            </a:r>
            <a:r>
              <a:rPr kumimoji="0" lang="en-US" altLang="zh-CN" sz="2800" b="1" i="0" u="none" strike="noStrike" kern="1200" cap="none" spc="0" normalizeH="0" baseline="-25000" noProof="0" dirty="0">
                <a:ln>
                  <a:noFill/>
                </a:ln>
                <a:solidFill>
                  <a:srgbClr val="000000"/>
                </a:solidFill>
                <a:effectLst/>
                <a:uLnTx/>
                <a:uFillTx/>
                <a:latin typeface="楷体" panose="02010609060101010101" pitchFamily="49" charset="-122"/>
                <a:ea typeface="楷体" panose="02010609060101010101" pitchFamily="49" charset="-122"/>
              </a:rPr>
              <a:t>5</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e</a:t>
            </a:r>
            <a:r>
              <a:rPr kumimoji="0" lang="en-US" altLang="zh-CN" sz="2800" b="1" i="0" u="none" strike="noStrike" kern="1200" cap="none" spc="0" normalizeH="0" baseline="-25000" noProof="0" dirty="0">
                <a:ln>
                  <a:noFill/>
                </a:ln>
                <a:solidFill>
                  <a:srgbClr val="000000"/>
                </a:solidFill>
                <a:effectLst/>
                <a:uLnTx/>
                <a:uFillTx/>
                <a:latin typeface="楷体" panose="02010609060101010101" pitchFamily="49" charset="-122"/>
                <a:ea typeface="楷体" panose="02010609060101010101" pitchFamily="49" charset="-122"/>
              </a:rPr>
              <a:t>7</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v</a:t>
            </a:r>
            <a:r>
              <a:rPr kumimoji="0" lang="en-US" altLang="zh-CN" sz="2800" b="1" i="0" u="none" strike="noStrike" kern="1200" cap="none" spc="0" normalizeH="0" baseline="-25000" noProof="0" dirty="0">
                <a:ln>
                  <a:noFill/>
                </a:ln>
                <a:solidFill>
                  <a:srgbClr val="000000"/>
                </a:solidFill>
                <a:effectLst/>
                <a:uLnTx/>
                <a:uFillTx/>
                <a:latin typeface="楷体" panose="02010609060101010101" pitchFamily="49" charset="-122"/>
                <a:ea typeface="楷体" panose="02010609060101010101" pitchFamily="49" charset="-122"/>
              </a:rPr>
              <a:t>3</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e</a:t>
            </a:r>
            <a:r>
              <a:rPr kumimoji="0" lang="en-US" altLang="zh-CN" sz="2800" b="1" i="0" u="none" strike="noStrike" kern="1200" cap="none" spc="0" normalizeH="0" baseline="-25000" noProof="0" dirty="0">
                <a:ln>
                  <a:noFill/>
                </a:ln>
                <a:solidFill>
                  <a:srgbClr val="000000"/>
                </a:solidFill>
                <a:effectLst/>
                <a:uLnTx/>
                <a:uFillTx/>
                <a:latin typeface="楷体" panose="02010609060101010101" pitchFamily="49" charset="-122"/>
                <a:ea typeface="楷体" panose="02010609060101010101" pitchFamily="49" charset="-122"/>
              </a:rPr>
              <a:t>2</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v</a:t>
            </a:r>
            <a:r>
              <a:rPr kumimoji="0" lang="en-US" altLang="zh-CN" sz="2800" b="1" i="0" u="none" strike="noStrike" kern="1200" cap="none" spc="0" normalizeH="0" baseline="-25000" noProof="0" dirty="0">
                <a:ln>
                  <a:noFill/>
                </a:ln>
                <a:solidFill>
                  <a:srgbClr val="000000"/>
                </a:solidFill>
                <a:effectLst/>
                <a:uLnTx/>
                <a:uFillTx/>
                <a:latin typeface="楷体" panose="02010609060101010101" pitchFamily="49" charset="-122"/>
                <a:ea typeface="楷体" panose="02010609060101010101" pitchFamily="49" charset="-122"/>
              </a:rPr>
              <a:t>2</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e</a:t>
            </a:r>
            <a:r>
              <a:rPr kumimoji="0" lang="en-US" altLang="zh-CN" sz="2800" b="1" i="0" u="none" strike="noStrike" kern="1200" cap="none" spc="0" normalizeH="0" baseline="-25000" noProof="0" dirty="0">
                <a:ln>
                  <a:noFill/>
                </a:ln>
                <a:solidFill>
                  <a:srgbClr val="000000"/>
                </a:solidFill>
                <a:effectLst/>
                <a:uLnTx/>
                <a:uFillTx/>
                <a:latin typeface="楷体" panose="02010609060101010101" pitchFamily="49" charset="-122"/>
                <a:ea typeface="楷体" panose="02010609060101010101" pitchFamily="49" charset="-122"/>
              </a:rPr>
              <a:t>6</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v</a:t>
            </a:r>
            <a:r>
              <a:rPr kumimoji="0" lang="en-US" altLang="zh-CN" sz="2800" b="1" i="0" u="none" strike="noStrike" kern="1200" cap="none" spc="0" normalizeH="0" baseline="-25000" noProof="0" dirty="0">
                <a:ln>
                  <a:noFill/>
                </a:ln>
                <a:solidFill>
                  <a:srgbClr val="000000"/>
                </a:solidFill>
                <a:effectLst/>
                <a:uLnTx/>
                <a:uFillTx/>
                <a:latin typeface="楷体" panose="02010609060101010101" pitchFamily="49" charset="-122"/>
                <a:ea typeface="楷体" panose="02010609060101010101" pitchFamily="49" charset="-122"/>
              </a:rPr>
              <a:t>5</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e</a:t>
            </a:r>
            <a:r>
              <a:rPr kumimoji="0" lang="en-US" altLang="zh-CN" sz="2800" b="1" i="0" u="none" strike="noStrike" kern="1200" cap="none" spc="0" normalizeH="0" baseline="-25000" noProof="0" dirty="0">
                <a:ln>
                  <a:noFill/>
                </a:ln>
                <a:solidFill>
                  <a:srgbClr val="000000"/>
                </a:solidFill>
                <a:effectLst/>
                <a:uLnTx/>
                <a:uFillTx/>
                <a:latin typeface="楷体" panose="02010609060101010101" pitchFamily="49" charset="-122"/>
                <a:ea typeface="楷体" panose="02010609060101010101" pitchFamily="49" charset="-122"/>
              </a:rPr>
              <a:t>8</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v</a:t>
            </a:r>
            <a:r>
              <a:rPr kumimoji="0" lang="en-US" altLang="zh-CN" sz="2800" b="1" i="0" u="none" strike="noStrike" kern="1200" cap="none" spc="0" normalizeH="0" baseline="-25000" noProof="0" dirty="0">
                <a:ln>
                  <a:noFill/>
                </a:ln>
                <a:solidFill>
                  <a:srgbClr val="000000"/>
                </a:solidFill>
                <a:effectLst/>
                <a:uLnTx/>
                <a:uFillTx/>
                <a:latin typeface="楷体" panose="02010609060101010101" pitchFamily="49" charset="-122"/>
                <a:ea typeface="楷体" panose="02010609060101010101" pitchFamily="49" charset="-122"/>
              </a:rPr>
              <a:t>4</a:t>
            </a:r>
            <a:r>
              <a:rPr kumimoji="0" lang="zh-CN" altLang="en-US"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v</a:t>
            </a:r>
            <a:r>
              <a:rPr kumimoji="0" lang="en-US" altLang="zh-CN" sz="2800" b="1" i="0" u="none" strike="noStrike" kern="1200" cap="none" spc="0" normalizeH="0" baseline="-25000" noProof="0" dirty="0">
                <a:ln>
                  <a:noFill/>
                </a:ln>
                <a:solidFill>
                  <a:srgbClr val="000000"/>
                </a:solidFill>
                <a:effectLst/>
                <a:uLnTx/>
                <a:uFillTx/>
                <a:latin typeface="楷体" panose="02010609060101010101" pitchFamily="49" charset="-122"/>
                <a:ea typeface="楷体" panose="02010609060101010101" pitchFamily="49" charset="-122"/>
              </a:rPr>
              <a:t>1</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e</a:t>
            </a:r>
            <a:r>
              <a:rPr kumimoji="0" lang="en-US" altLang="zh-CN" sz="2800" b="1" i="0" u="none" strike="noStrike" kern="1200" cap="none" spc="0" normalizeH="0" baseline="-25000" noProof="0" dirty="0">
                <a:ln>
                  <a:noFill/>
                </a:ln>
                <a:solidFill>
                  <a:srgbClr val="000000"/>
                </a:solidFill>
                <a:effectLst/>
                <a:uLnTx/>
                <a:uFillTx/>
                <a:latin typeface="楷体" panose="02010609060101010101" pitchFamily="49" charset="-122"/>
                <a:ea typeface="楷体" panose="02010609060101010101" pitchFamily="49" charset="-122"/>
              </a:rPr>
              <a:t>1</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v</a:t>
            </a:r>
            <a:r>
              <a:rPr kumimoji="0" lang="en-US" altLang="zh-CN" sz="2800" b="1" i="0" u="none" strike="noStrike" kern="1200" cap="none" spc="0" normalizeH="0" baseline="-25000" noProof="0" dirty="0">
                <a:ln>
                  <a:noFill/>
                </a:ln>
                <a:solidFill>
                  <a:srgbClr val="000000"/>
                </a:solidFill>
                <a:effectLst/>
                <a:uLnTx/>
                <a:uFillTx/>
                <a:latin typeface="楷体" panose="02010609060101010101" pitchFamily="49" charset="-122"/>
                <a:ea typeface="楷体" panose="02010609060101010101" pitchFamily="49" charset="-122"/>
              </a:rPr>
              <a:t>2</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e</a:t>
            </a:r>
            <a:r>
              <a:rPr kumimoji="0" lang="en-US" altLang="zh-CN" sz="2800" b="1" i="0" u="none" strike="noStrike" kern="1200" cap="none" spc="0" normalizeH="0" baseline="-25000" noProof="0" dirty="0">
                <a:ln>
                  <a:noFill/>
                </a:ln>
                <a:solidFill>
                  <a:srgbClr val="000000"/>
                </a:solidFill>
                <a:effectLst/>
                <a:uLnTx/>
                <a:uFillTx/>
                <a:latin typeface="楷体" panose="02010609060101010101" pitchFamily="49" charset="-122"/>
                <a:ea typeface="楷体" panose="02010609060101010101" pitchFamily="49" charset="-122"/>
              </a:rPr>
              <a:t>6</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v</a:t>
            </a:r>
            <a:r>
              <a:rPr kumimoji="0" lang="en-US" altLang="zh-CN" sz="2800" b="1" i="0" u="none" strike="noStrike" kern="1200" cap="none" spc="0" normalizeH="0" baseline="-25000" noProof="0" dirty="0">
                <a:ln>
                  <a:noFill/>
                </a:ln>
                <a:solidFill>
                  <a:srgbClr val="000000"/>
                </a:solidFill>
                <a:effectLst/>
                <a:uLnTx/>
                <a:uFillTx/>
                <a:latin typeface="楷体" panose="02010609060101010101" pitchFamily="49" charset="-122"/>
                <a:ea typeface="楷体" panose="02010609060101010101" pitchFamily="49" charset="-122"/>
              </a:rPr>
              <a:t>5</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e</a:t>
            </a:r>
            <a:r>
              <a:rPr kumimoji="0" lang="en-US" altLang="zh-CN" sz="2800" b="1" i="0" u="none" strike="noStrike" kern="1200" cap="none" spc="0" normalizeH="0" baseline="-25000" noProof="0" dirty="0">
                <a:ln>
                  <a:noFill/>
                </a:ln>
                <a:solidFill>
                  <a:srgbClr val="000000"/>
                </a:solidFill>
                <a:effectLst/>
                <a:uLnTx/>
                <a:uFillTx/>
                <a:latin typeface="楷体" panose="02010609060101010101" pitchFamily="49" charset="-122"/>
                <a:ea typeface="楷体" panose="02010609060101010101" pitchFamily="49" charset="-122"/>
              </a:rPr>
              <a:t>7</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v</a:t>
            </a:r>
            <a:r>
              <a:rPr kumimoji="0" lang="en-US" altLang="zh-CN" sz="2800" b="1" i="0" u="none" strike="noStrike" kern="1200" cap="none" spc="0" normalizeH="0" baseline="-25000" noProof="0" dirty="0">
                <a:ln>
                  <a:noFill/>
                </a:ln>
                <a:solidFill>
                  <a:srgbClr val="000000"/>
                </a:solidFill>
                <a:effectLst/>
                <a:uLnTx/>
                <a:uFillTx/>
                <a:latin typeface="楷体" panose="02010609060101010101" pitchFamily="49" charset="-122"/>
                <a:ea typeface="楷体" panose="02010609060101010101" pitchFamily="49" charset="-122"/>
              </a:rPr>
              <a:t>3</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e</a:t>
            </a:r>
            <a:r>
              <a:rPr kumimoji="0" lang="en-US" altLang="zh-CN" sz="2800" b="1" i="0" u="none" strike="noStrike" kern="1200" cap="none" spc="0" normalizeH="0" baseline="-25000" noProof="0" dirty="0">
                <a:ln>
                  <a:noFill/>
                </a:ln>
                <a:solidFill>
                  <a:srgbClr val="000000"/>
                </a:solidFill>
                <a:effectLst/>
                <a:uLnTx/>
                <a:uFillTx/>
                <a:latin typeface="楷体" panose="02010609060101010101" pitchFamily="49" charset="-122"/>
                <a:ea typeface="楷体" panose="02010609060101010101" pitchFamily="49" charset="-122"/>
              </a:rPr>
              <a:t>3</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v</a:t>
            </a:r>
            <a:r>
              <a:rPr kumimoji="0" lang="en-US" altLang="zh-CN" sz="2800" b="1" i="0" u="none" strike="noStrike" kern="1200" cap="none" spc="0" normalizeH="0" baseline="-25000" noProof="0" dirty="0">
                <a:ln>
                  <a:noFill/>
                </a:ln>
                <a:solidFill>
                  <a:srgbClr val="000000"/>
                </a:solidFill>
                <a:effectLst/>
                <a:uLnTx/>
                <a:uFillTx/>
                <a:latin typeface="楷体" panose="02010609060101010101" pitchFamily="49" charset="-122"/>
                <a:ea typeface="楷体" panose="02010609060101010101" pitchFamily="49" charset="-122"/>
              </a:rPr>
              <a:t>4</a:t>
            </a:r>
            <a:r>
              <a:rPr kumimoji="0" lang="zh-CN" altLang="en-US"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是否是简单通路、基本通路？并求其长度。 </a:t>
            </a:r>
          </a:p>
        </p:txBody>
      </p:sp>
      <p:grpSp>
        <p:nvGrpSpPr>
          <p:cNvPr id="4" name="Group 56"/>
          <p:cNvGrpSpPr>
            <a:grpSpLocks/>
          </p:cNvGrpSpPr>
          <p:nvPr/>
        </p:nvGrpSpPr>
        <p:grpSpPr bwMode="auto">
          <a:xfrm>
            <a:off x="2129518" y="3743922"/>
            <a:ext cx="6191250" cy="2578100"/>
            <a:chOff x="930" y="2422"/>
            <a:chExt cx="3900" cy="1624"/>
          </a:xfrm>
        </p:grpSpPr>
        <p:sp>
          <p:nvSpPr>
            <p:cNvPr id="5" name="Oval 5"/>
            <p:cNvSpPr>
              <a:spLocks noChangeAspect="1" noChangeArrowheads="1"/>
            </p:cNvSpPr>
            <p:nvPr/>
          </p:nvSpPr>
          <p:spPr bwMode="auto">
            <a:xfrm>
              <a:off x="1215" y="2693"/>
              <a:ext cx="41" cy="41"/>
            </a:xfrm>
            <a:prstGeom prst="ellipse">
              <a:avLst/>
            </a:prstGeom>
            <a:solidFill>
              <a:srgbClr val="FFFFFF"/>
            </a:solidFill>
            <a:ln w="25400">
              <a:solidFill>
                <a:srgbClr val="000000"/>
              </a:solidFill>
              <a:round/>
              <a:headEnd/>
              <a:tailEnd/>
            </a:ln>
          </p:spPr>
          <p:txBody>
            <a:bodyPr/>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6" name="Text Box 6"/>
            <p:cNvSpPr txBox="1">
              <a:spLocks noChangeAspect="1" noChangeArrowheads="1"/>
            </p:cNvSpPr>
            <p:nvPr/>
          </p:nvSpPr>
          <p:spPr bwMode="auto">
            <a:xfrm>
              <a:off x="1162" y="2422"/>
              <a:ext cx="16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rPr>
                <a:t>v</a:t>
              </a:r>
              <a:r>
                <a:rPr kumimoji="0" lang="en-US" altLang="zh-CN" sz="2400" b="1" i="0" u="none" strike="noStrike" kern="0" cap="none" spc="0" normalizeH="0" baseline="-25000" noProof="0">
                  <a:ln>
                    <a:noFill/>
                  </a:ln>
                  <a:solidFill>
                    <a:srgbClr val="FF0000"/>
                  </a:solidFill>
                  <a:effectLst/>
                  <a:uLnTx/>
                  <a:uFillTx/>
                  <a:latin typeface="黑体" panose="02010609060101010101" pitchFamily="49" charset="-122"/>
                  <a:ea typeface="黑体" panose="02010609060101010101" pitchFamily="49" charset="-122"/>
                </a:rPr>
                <a:t>1</a:t>
              </a:r>
              <a:endPar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7" name="Oval 7"/>
            <p:cNvSpPr>
              <a:spLocks noChangeAspect="1" noChangeArrowheads="1"/>
            </p:cNvSpPr>
            <p:nvPr/>
          </p:nvSpPr>
          <p:spPr bwMode="auto">
            <a:xfrm>
              <a:off x="1217" y="3611"/>
              <a:ext cx="41" cy="41"/>
            </a:xfrm>
            <a:prstGeom prst="ellipse">
              <a:avLst/>
            </a:prstGeom>
            <a:solidFill>
              <a:srgbClr val="FFFFFF"/>
            </a:solidFill>
            <a:ln w="25400">
              <a:solidFill>
                <a:srgbClr val="000000"/>
              </a:solidFill>
              <a:round/>
              <a:headEnd/>
              <a:tailEnd/>
            </a:ln>
          </p:spPr>
          <p:txBody>
            <a:bodyPr/>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8" name="Text Box 8"/>
            <p:cNvSpPr txBox="1">
              <a:spLocks noChangeAspect="1" noChangeArrowheads="1"/>
            </p:cNvSpPr>
            <p:nvPr/>
          </p:nvSpPr>
          <p:spPr bwMode="auto">
            <a:xfrm>
              <a:off x="1162" y="3611"/>
              <a:ext cx="16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rPr>
                <a:t>v</a:t>
              </a:r>
              <a:r>
                <a:rPr kumimoji="0" lang="en-US" altLang="zh-CN" sz="2400" b="1" i="0" u="none" strike="noStrike" kern="0" cap="none" spc="0" normalizeH="0" baseline="-25000" noProof="0">
                  <a:ln>
                    <a:noFill/>
                  </a:ln>
                  <a:solidFill>
                    <a:srgbClr val="FF0000"/>
                  </a:solidFill>
                  <a:effectLst/>
                  <a:uLnTx/>
                  <a:uFillTx/>
                  <a:latin typeface="黑体" panose="02010609060101010101" pitchFamily="49" charset="-122"/>
                  <a:ea typeface="黑体" panose="02010609060101010101" pitchFamily="49" charset="-122"/>
                </a:rPr>
                <a:t>4</a:t>
              </a:r>
              <a:endPar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9" name="Oval 9"/>
            <p:cNvSpPr>
              <a:spLocks noChangeAspect="1" noChangeArrowheads="1"/>
            </p:cNvSpPr>
            <p:nvPr/>
          </p:nvSpPr>
          <p:spPr bwMode="auto">
            <a:xfrm>
              <a:off x="2143" y="2693"/>
              <a:ext cx="41" cy="41"/>
            </a:xfrm>
            <a:prstGeom prst="ellipse">
              <a:avLst/>
            </a:prstGeom>
            <a:solidFill>
              <a:srgbClr val="FFFFFF"/>
            </a:solidFill>
            <a:ln w="25400">
              <a:solidFill>
                <a:srgbClr val="000000"/>
              </a:solidFill>
              <a:round/>
              <a:headEnd/>
              <a:tailEnd/>
            </a:ln>
          </p:spPr>
          <p:txBody>
            <a:bodyPr/>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10" name="Text Box 10"/>
            <p:cNvSpPr txBox="1">
              <a:spLocks noChangeAspect="1" noChangeArrowheads="1"/>
            </p:cNvSpPr>
            <p:nvPr/>
          </p:nvSpPr>
          <p:spPr bwMode="auto">
            <a:xfrm>
              <a:off x="2150" y="2454"/>
              <a:ext cx="163"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rPr>
                <a:t>v</a:t>
              </a:r>
              <a:r>
                <a:rPr kumimoji="0" lang="en-US" altLang="zh-CN" sz="2400" b="1" i="0" u="none" strike="noStrike" kern="0" cap="none" spc="0" normalizeH="0" baseline="-25000" noProof="0">
                  <a:ln>
                    <a:noFill/>
                  </a:ln>
                  <a:solidFill>
                    <a:srgbClr val="FF0000"/>
                  </a:solidFill>
                  <a:effectLst/>
                  <a:uLnTx/>
                  <a:uFillTx/>
                  <a:latin typeface="黑体" panose="02010609060101010101" pitchFamily="49" charset="-122"/>
                  <a:ea typeface="黑体" panose="02010609060101010101" pitchFamily="49" charset="-122"/>
                </a:rPr>
                <a:t>2</a:t>
              </a:r>
              <a:endPar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11" name="Oval 11"/>
            <p:cNvSpPr>
              <a:spLocks noChangeAspect="1" noChangeArrowheads="1"/>
            </p:cNvSpPr>
            <p:nvPr/>
          </p:nvSpPr>
          <p:spPr bwMode="auto">
            <a:xfrm>
              <a:off x="2143" y="3611"/>
              <a:ext cx="41" cy="41"/>
            </a:xfrm>
            <a:prstGeom prst="ellipse">
              <a:avLst/>
            </a:prstGeom>
            <a:solidFill>
              <a:srgbClr val="FFFFFF"/>
            </a:solidFill>
            <a:ln w="25400">
              <a:solidFill>
                <a:srgbClr val="000000"/>
              </a:solidFill>
              <a:round/>
              <a:headEnd/>
              <a:tailEnd/>
            </a:ln>
          </p:spPr>
          <p:txBody>
            <a:bodyPr/>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12" name="Text Box 12"/>
            <p:cNvSpPr txBox="1">
              <a:spLocks noChangeAspect="1" noChangeArrowheads="1"/>
            </p:cNvSpPr>
            <p:nvPr/>
          </p:nvSpPr>
          <p:spPr bwMode="auto">
            <a:xfrm>
              <a:off x="2135" y="3608"/>
              <a:ext cx="163"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rPr>
                <a:t>v</a:t>
              </a:r>
              <a:r>
                <a:rPr kumimoji="0" lang="en-US" altLang="zh-CN" sz="2400" b="1" i="0" u="none" strike="noStrike" kern="0" cap="none" spc="0" normalizeH="0" baseline="-25000" noProof="0">
                  <a:ln>
                    <a:noFill/>
                  </a:ln>
                  <a:solidFill>
                    <a:srgbClr val="FF0000"/>
                  </a:solidFill>
                  <a:effectLst/>
                  <a:uLnTx/>
                  <a:uFillTx/>
                  <a:latin typeface="黑体" panose="02010609060101010101" pitchFamily="49" charset="-122"/>
                  <a:ea typeface="黑体" panose="02010609060101010101" pitchFamily="49" charset="-122"/>
                </a:rPr>
                <a:t>3</a:t>
              </a:r>
              <a:endPar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13" name="Line 13"/>
            <p:cNvSpPr>
              <a:spLocks noChangeAspect="1" noChangeShapeType="1"/>
            </p:cNvSpPr>
            <p:nvPr/>
          </p:nvSpPr>
          <p:spPr bwMode="auto">
            <a:xfrm flipH="1">
              <a:off x="1245" y="2712"/>
              <a:ext cx="898" cy="0"/>
            </a:xfrm>
            <a:prstGeom prst="line">
              <a:avLst/>
            </a:prstGeom>
            <a:noFill/>
            <a:ln w="254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14" name="Line 14"/>
            <p:cNvSpPr>
              <a:spLocks noChangeAspect="1" noChangeShapeType="1"/>
            </p:cNvSpPr>
            <p:nvPr/>
          </p:nvSpPr>
          <p:spPr bwMode="auto">
            <a:xfrm flipH="1">
              <a:off x="1245" y="3630"/>
              <a:ext cx="898" cy="0"/>
            </a:xfrm>
            <a:prstGeom prst="line">
              <a:avLst/>
            </a:prstGeom>
            <a:noFill/>
            <a:ln w="254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15" name="Line 15"/>
            <p:cNvSpPr>
              <a:spLocks noChangeAspect="1" noChangeShapeType="1"/>
            </p:cNvSpPr>
            <p:nvPr/>
          </p:nvSpPr>
          <p:spPr bwMode="auto">
            <a:xfrm flipV="1">
              <a:off x="2162" y="2736"/>
              <a:ext cx="0" cy="858"/>
            </a:xfrm>
            <a:prstGeom prst="line">
              <a:avLst/>
            </a:prstGeom>
            <a:noFill/>
            <a:ln w="254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16" name="Line 16"/>
            <p:cNvSpPr>
              <a:spLocks noChangeAspect="1" noChangeShapeType="1"/>
            </p:cNvSpPr>
            <p:nvPr/>
          </p:nvSpPr>
          <p:spPr bwMode="auto">
            <a:xfrm>
              <a:off x="1264" y="2721"/>
              <a:ext cx="898" cy="900"/>
            </a:xfrm>
            <a:prstGeom prst="line">
              <a:avLst/>
            </a:prstGeom>
            <a:noFill/>
            <a:ln w="254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17" name="Arc 17"/>
            <p:cNvSpPr>
              <a:spLocks noChangeAspect="1"/>
            </p:cNvSpPr>
            <p:nvPr/>
          </p:nvSpPr>
          <p:spPr bwMode="auto">
            <a:xfrm flipH="1">
              <a:off x="1134" y="2724"/>
              <a:ext cx="122" cy="899"/>
            </a:xfrm>
            <a:custGeom>
              <a:avLst/>
              <a:gdLst>
                <a:gd name="T0" fmla="*/ 33 w 21600"/>
                <a:gd name="T1" fmla="*/ 0 h 40991"/>
                <a:gd name="T2" fmla="*/ 43 w 21600"/>
                <a:gd name="T3" fmla="*/ 899 h 40991"/>
                <a:gd name="T4" fmla="*/ 0 w 21600"/>
                <a:gd name="T5" fmla="*/ 456 h 40991"/>
                <a:gd name="T6" fmla="*/ 0 60000 65536"/>
                <a:gd name="T7" fmla="*/ 0 60000 65536"/>
                <a:gd name="T8" fmla="*/ 0 60000 65536"/>
              </a:gdLst>
              <a:ahLst/>
              <a:cxnLst>
                <a:cxn ang="T6">
                  <a:pos x="T0" y="T1"/>
                </a:cxn>
                <a:cxn ang="T7">
                  <a:pos x="T2" y="T3"/>
                </a:cxn>
                <a:cxn ang="T8">
                  <a:pos x="T4" y="T5"/>
                </a:cxn>
              </a:cxnLst>
              <a:rect l="0" t="0" r="r" b="b"/>
              <a:pathLst>
                <a:path w="21600" h="40991" fill="none" extrusionOk="0">
                  <a:moveTo>
                    <a:pt x="5799" y="-1"/>
                  </a:moveTo>
                  <a:cubicBezTo>
                    <a:pt x="15139" y="2603"/>
                    <a:pt x="21600" y="11111"/>
                    <a:pt x="21600" y="20807"/>
                  </a:cubicBezTo>
                  <a:cubicBezTo>
                    <a:pt x="21600" y="29768"/>
                    <a:pt x="16066" y="37799"/>
                    <a:pt x="7691" y="40990"/>
                  </a:cubicBezTo>
                </a:path>
                <a:path w="21600" h="40991" stroke="0" extrusionOk="0">
                  <a:moveTo>
                    <a:pt x="5799" y="-1"/>
                  </a:moveTo>
                  <a:cubicBezTo>
                    <a:pt x="15139" y="2603"/>
                    <a:pt x="21600" y="11111"/>
                    <a:pt x="21600" y="20807"/>
                  </a:cubicBezTo>
                  <a:cubicBezTo>
                    <a:pt x="21600" y="29768"/>
                    <a:pt x="16066" y="37799"/>
                    <a:pt x="7691" y="40990"/>
                  </a:cubicBezTo>
                  <a:lnTo>
                    <a:pt x="0" y="20807"/>
                  </a:lnTo>
                  <a:lnTo>
                    <a:pt x="5799" y="-1"/>
                  </a:lnTo>
                  <a:close/>
                </a:path>
              </a:pathLst>
            </a:custGeom>
            <a:noFill/>
            <a:ln w="25400">
              <a:solidFill>
                <a:srgbClr val="000000"/>
              </a:solidFill>
              <a:round/>
              <a:headEnd type="triangle" w="lg" len="lg"/>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18" name="Arc 18"/>
            <p:cNvSpPr>
              <a:spLocks noChangeAspect="1"/>
            </p:cNvSpPr>
            <p:nvPr/>
          </p:nvSpPr>
          <p:spPr bwMode="auto">
            <a:xfrm flipV="1">
              <a:off x="1208" y="2734"/>
              <a:ext cx="122" cy="879"/>
            </a:xfrm>
            <a:custGeom>
              <a:avLst/>
              <a:gdLst>
                <a:gd name="T0" fmla="*/ 40 w 21600"/>
                <a:gd name="T1" fmla="*/ 0 h 40039"/>
                <a:gd name="T2" fmla="*/ 51 w 21600"/>
                <a:gd name="T3" fmla="*/ 879 h 40039"/>
                <a:gd name="T4" fmla="*/ 0 w 21600"/>
                <a:gd name="T5" fmla="*/ 448 h 40039"/>
                <a:gd name="T6" fmla="*/ 0 60000 65536"/>
                <a:gd name="T7" fmla="*/ 0 60000 65536"/>
                <a:gd name="T8" fmla="*/ 0 60000 65536"/>
              </a:gdLst>
              <a:ahLst/>
              <a:cxnLst>
                <a:cxn ang="T6">
                  <a:pos x="T0" y="T1"/>
                </a:cxn>
                <a:cxn ang="T7">
                  <a:pos x="T2" y="T3"/>
                </a:cxn>
                <a:cxn ang="T8">
                  <a:pos x="T4" y="T5"/>
                </a:cxn>
              </a:cxnLst>
              <a:rect l="0" t="0" r="r" b="b"/>
              <a:pathLst>
                <a:path w="21600" h="40039" fill="none" extrusionOk="0">
                  <a:moveTo>
                    <a:pt x="7079" y="-1"/>
                  </a:moveTo>
                  <a:cubicBezTo>
                    <a:pt x="15771" y="3015"/>
                    <a:pt x="21600" y="11206"/>
                    <a:pt x="21600" y="20407"/>
                  </a:cubicBezTo>
                  <a:cubicBezTo>
                    <a:pt x="21600" y="28849"/>
                    <a:pt x="16681" y="36518"/>
                    <a:pt x="9008" y="40039"/>
                  </a:cubicBezTo>
                </a:path>
                <a:path w="21600" h="40039" stroke="0" extrusionOk="0">
                  <a:moveTo>
                    <a:pt x="7079" y="-1"/>
                  </a:moveTo>
                  <a:cubicBezTo>
                    <a:pt x="15771" y="3015"/>
                    <a:pt x="21600" y="11206"/>
                    <a:pt x="21600" y="20407"/>
                  </a:cubicBezTo>
                  <a:cubicBezTo>
                    <a:pt x="21600" y="28849"/>
                    <a:pt x="16681" y="36518"/>
                    <a:pt x="9008" y="40039"/>
                  </a:cubicBezTo>
                  <a:lnTo>
                    <a:pt x="0" y="20407"/>
                  </a:lnTo>
                  <a:lnTo>
                    <a:pt x="7079" y="-1"/>
                  </a:lnTo>
                  <a:close/>
                </a:path>
              </a:pathLst>
            </a:custGeom>
            <a:noFill/>
            <a:ln w="25400">
              <a:solidFill>
                <a:srgbClr val="000000"/>
              </a:solidFill>
              <a:round/>
              <a:headEnd type="triangle" w="lg" len="lg"/>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19" name="Text Box 19"/>
            <p:cNvSpPr txBox="1">
              <a:spLocks noChangeAspect="1" noChangeArrowheads="1"/>
            </p:cNvSpPr>
            <p:nvPr/>
          </p:nvSpPr>
          <p:spPr bwMode="auto">
            <a:xfrm>
              <a:off x="930" y="3113"/>
              <a:ext cx="163"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rPr>
                <a:t>e</a:t>
              </a:r>
              <a:r>
                <a:rPr kumimoji="0" lang="en-US" altLang="zh-CN" sz="2400" b="1" i="0" u="none" strike="noStrike" kern="0" cap="none" spc="0" normalizeH="0" baseline="-25000" noProof="0">
                  <a:ln>
                    <a:noFill/>
                  </a:ln>
                  <a:solidFill>
                    <a:srgbClr val="FF0000"/>
                  </a:solidFill>
                  <a:effectLst/>
                  <a:uLnTx/>
                  <a:uFillTx/>
                  <a:latin typeface="黑体" panose="02010609060101010101" pitchFamily="49" charset="-122"/>
                  <a:ea typeface="黑体" panose="02010609060101010101" pitchFamily="49" charset="-122"/>
                </a:rPr>
                <a:t>7</a:t>
              </a:r>
              <a:endPar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20" name="Text Box 20"/>
            <p:cNvSpPr txBox="1">
              <a:spLocks noChangeAspect="1" noChangeArrowheads="1"/>
            </p:cNvSpPr>
            <p:nvPr/>
          </p:nvSpPr>
          <p:spPr bwMode="auto">
            <a:xfrm>
              <a:off x="1356" y="3113"/>
              <a:ext cx="163"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rPr>
                <a:t>e</a:t>
              </a:r>
              <a:r>
                <a:rPr kumimoji="0" lang="en-US" altLang="zh-CN" sz="2400" b="1" i="0" u="none" strike="noStrike" kern="0" cap="none" spc="0" normalizeH="0" baseline="-25000" noProof="0">
                  <a:ln>
                    <a:noFill/>
                  </a:ln>
                  <a:solidFill>
                    <a:srgbClr val="FF0000"/>
                  </a:solidFill>
                  <a:effectLst/>
                  <a:uLnTx/>
                  <a:uFillTx/>
                  <a:latin typeface="黑体" panose="02010609060101010101" pitchFamily="49" charset="-122"/>
                  <a:ea typeface="黑体" panose="02010609060101010101" pitchFamily="49" charset="-122"/>
                </a:rPr>
                <a:t>6</a:t>
              </a:r>
              <a:endPar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21" name="Text Box 21"/>
            <p:cNvSpPr txBox="1">
              <a:spLocks noChangeAspect="1" noChangeArrowheads="1"/>
            </p:cNvSpPr>
            <p:nvPr/>
          </p:nvSpPr>
          <p:spPr bwMode="auto">
            <a:xfrm>
              <a:off x="1645" y="2446"/>
              <a:ext cx="16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rPr>
                <a:t>e</a:t>
              </a:r>
              <a:r>
                <a:rPr kumimoji="0" lang="en-US" altLang="zh-CN" sz="2400" b="1" i="0" u="none" strike="noStrike" kern="0" cap="none" spc="0" normalizeH="0" baseline="-25000" noProof="0">
                  <a:ln>
                    <a:noFill/>
                  </a:ln>
                  <a:solidFill>
                    <a:srgbClr val="FF0000"/>
                  </a:solidFill>
                  <a:effectLst/>
                  <a:uLnTx/>
                  <a:uFillTx/>
                  <a:latin typeface="黑体" panose="02010609060101010101" pitchFamily="49" charset="-122"/>
                  <a:ea typeface="黑体" panose="02010609060101010101" pitchFamily="49" charset="-122"/>
                </a:rPr>
                <a:t>1</a:t>
              </a:r>
              <a:endPar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22" name="Text Box 22"/>
            <p:cNvSpPr txBox="1">
              <a:spLocks noChangeAspect="1" noChangeArrowheads="1"/>
            </p:cNvSpPr>
            <p:nvPr/>
          </p:nvSpPr>
          <p:spPr bwMode="auto">
            <a:xfrm>
              <a:off x="1598" y="3113"/>
              <a:ext cx="163"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rPr>
                <a:t>e</a:t>
              </a:r>
              <a:r>
                <a:rPr kumimoji="0" lang="en-US" altLang="zh-CN" sz="2400" b="1" i="0" u="none" strike="noStrike" kern="0" cap="none" spc="0" normalizeH="0" baseline="-25000" noProof="0">
                  <a:ln>
                    <a:noFill/>
                  </a:ln>
                  <a:solidFill>
                    <a:srgbClr val="FF0000"/>
                  </a:solidFill>
                  <a:effectLst/>
                  <a:uLnTx/>
                  <a:uFillTx/>
                  <a:latin typeface="黑体" panose="02010609060101010101" pitchFamily="49" charset="-122"/>
                  <a:ea typeface="黑体" panose="02010609060101010101" pitchFamily="49" charset="-122"/>
                </a:rPr>
                <a:t>4</a:t>
              </a:r>
              <a:endPar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23" name="Text Box 23"/>
            <p:cNvSpPr txBox="1">
              <a:spLocks noChangeAspect="1" noChangeArrowheads="1"/>
            </p:cNvSpPr>
            <p:nvPr/>
          </p:nvSpPr>
          <p:spPr bwMode="auto">
            <a:xfrm>
              <a:off x="1606" y="3580"/>
              <a:ext cx="163"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rPr>
                <a:t>e</a:t>
              </a:r>
              <a:r>
                <a:rPr kumimoji="0" lang="en-US" altLang="zh-CN" sz="2400" b="1" i="0" u="none" strike="noStrike" kern="0" cap="none" spc="0" normalizeH="0" baseline="-25000" noProof="0">
                  <a:ln>
                    <a:noFill/>
                  </a:ln>
                  <a:solidFill>
                    <a:srgbClr val="FF0000"/>
                  </a:solidFill>
                  <a:effectLst/>
                  <a:uLnTx/>
                  <a:uFillTx/>
                  <a:latin typeface="黑体" panose="02010609060101010101" pitchFamily="49" charset="-122"/>
                  <a:ea typeface="黑体" panose="02010609060101010101" pitchFamily="49" charset="-122"/>
                </a:rPr>
                <a:t>5</a:t>
              </a:r>
              <a:endPar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24" name="Text Box 24"/>
            <p:cNvSpPr txBox="1">
              <a:spLocks noChangeAspect="1" noChangeArrowheads="1"/>
            </p:cNvSpPr>
            <p:nvPr/>
          </p:nvSpPr>
          <p:spPr bwMode="auto">
            <a:xfrm>
              <a:off x="2172" y="3113"/>
              <a:ext cx="16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rPr>
                <a:t>e</a:t>
              </a:r>
              <a:r>
                <a:rPr kumimoji="0" lang="en-US" altLang="zh-CN" sz="2400" b="1" i="0" u="none" strike="noStrike" kern="0" cap="none" spc="0" normalizeH="0" baseline="-25000" noProof="0">
                  <a:ln>
                    <a:noFill/>
                  </a:ln>
                  <a:solidFill>
                    <a:srgbClr val="FF0000"/>
                  </a:solidFill>
                  <a:effectLst/>
                  <a:uLnTx/>
                  <a:uFillTx/>
                  <a:latin typeface="黑体" panose="02010609060101010101" pitchFamily="49" charset="-122"/>
                  <a:ea typeface="黑体" panose="02010609060101010101" pitchFamily="49" charset="-122"/>
                </a:rPr>
                <a:t>3</a:t>
              </a:r>
              <a:endPar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25" name="Text Box 25"/>
            <p:cNvSpPr txBox="1">
              <a:spLocks noChangeAspect="1" noChangeArrowheads="1"/>
            </p:cNvSpPr>
            <p:nvPr/>
          </p:nvSpPr>
          <p:spPr bwMode="auto">
            <a:xfrm>
              <a:off x="2350" y="2509"/>
              <a:ext cx="16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rPr>
                <a:t>e</a:t>
              </a:r>
              <a:r>
                <a:rPr kumimoji="0" lang="en-US" altLang="zh-CN" sz="2400" b="1" i="0" u="none" strike="noStrike" kern="0" cap="none" spc="0" normalizeH="0" baseline="-25000" noProof="0">
                  <a:ln>
                    <a:noFill/>
                  </a:ln>
                  <a:solidFill>
                    <a:srgbClr val="FF0000"/>
                  </a:solidFill>
                  <a:effectLst/>
                  <a:uLnTx/>
                  <a:uFillTx/>
                  <a:latin typeface="黑体" panose="02010609060101010101" pitchFamily="49" charset="-122"/>
                  <a:ea typeface="黑体" panose="02010609060101010101" pitchFamily="49" charset="-122"/>
                </a:rPr>
                <a:t>2</a:t>
              </a:r>
              <a:endPar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26" name="Text Box 26"/>
            <p:cNvSpPr txBox="1">
              <a:spLocks noChangeAspect="1" noChangeArrowheads="1"/>
            </p:cNvSpPr>
            <p:nvPr/>
          </p:nvSpPr>
          <p:spPr bwMode="auto">
            <a:xfrm>
              <a:off x="1653" y="3842"/>
              <a:ext cx="16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rPr>
                <a:t>G</a:t>
              </a:r>
              <a:r>
                <a:rPr kumimoji="0" lang="en-US" altLang="zh-CN" sz="2400" b="1" i="0" u="none" strike="noStrike" kern="0" cap="none" spc="0" normalizeH="0" baseline="-25000" noProof="0">
                  <a:ln>
                    <a:noFill/>
                  </a:ln>
                  <a:solidFill>
                    <a:srgbClr val="FF0000"/>
                  </a:solidFill>
                  <a:effectLst/>
                  <a:uLnTx/>
                  <a:uFillTx/>
                  <a:latin typeface="黑体" panose="02010609060101010101" pitchFamily="49" charset="-122"/>
                  <a:ea typeface="黑体" panose="02010609060101010101" pitchFamily="49" charset="-122"/>
                </a:rPr>
                <a:t>1</a:t>
              </a:r>
              <a:endPar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27" name="Line 27"/>
            <p:cNvSpPr>
              <a:spLocks noChangeAspect="1" noChangeShapeType="1"/>
            </p:cNvSpPr>
            <p:nvPr/>
          </p:nvSpPr>
          <p:spPr bwMode="auto">
            <a:xfrm flipH="1">
              <a:off x="3703" y="3632"/>
              <a:ext cx="878" cy="0"/>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28" name="Text Box 28"/>
            <p:cNvSpPr txBox="1">
              <a:spLocks noChangeAspect="1" noChangeArrowheads="1"/>
            </p:cNvSpPr>
            <p:nvPr/>
          </p:nvSpPr>
          <p:spPr bwMode="auto">
            <a:xfrm>
              <a:off x="3583" y="3611"/>
              <a:ext cx="16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rPr>
                <a:t>v</a:t>
              </a:r>
              <a:r>
                <a:rPr kumimoji="0" lang="en-US" altLang="zh-CN" sz="2400" b="1" i="0" u="none" strike="noStrike" kern="0" cap="none" spc="0" normalizeH="0" baseline="-25000" noProof="0">
                  <a:ln>
                    <a:noFill/>
                  </a:ln>
                  <a:solidFill>
                    <a:srgbClr val="FF0000"/>
                  </a:solidFill>
                  <a:effectLst/>
                  <a:uLnTx/>
                  <a:uFillTx/>
                  <a:latin typeface="黑体" panose="02010609060101010101" pitchFamily="49" charset="-122"/>
                  <a:ea typeface="黑体" panose="02010609060101010101" pitchFamily="49" charset="-122"/>
                </a:rPr>
                <a:t>2</a:t>
              </a:r>
              <a:endPar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29" name="Oval 29"/>
            <p:cNvSpPr>
              <a:spLocks noChangeAspect="1" noChangeArrowheads="1"/>
            </p:cNvSpPr>
            <p:nvPr/>
          </p:nvSpPr>
          <p:spPr bwMode="auto">
            <a:xfrm>
              <a:off x="3657" y="3611"/>
              <a:ext cx="41" cy="41"/>
            </a:xfrm>
            <a:prstGeom prst="ellipse">
              <a:avLst/>
            </a:prstGeom>
            <a:solidFill>
              <a:srgbClr val="FFFFFF"/>
            </a:solidFill>
            <a:ln w="25400">
              <a:solidFill>
                <a:srgbClr val="000000"/>
              </a:solidFill>
              <a:round/>
              <a:headEnd/>
              <a:tailEnd/>
            </a:ln>
          </p:spPr>
          <p:txBody>
            <a:bodyPr/>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30" name="Text Box 30"/>
            <p:cNvSpPr txBox="1">
              <a:spLocks noChangeAspect="1" noChangeArrowheads="1"/>
            </p:cNvSpPr>
            <p:nvPr/>
          </p:nvSpPr>
          <p:spPr bwMode="auto">
            <a:xfrm>
              <a:off x="4074" y="3160"/>
              <a:ext cx="16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rPr>
                <a:t>v</a:t>
              </a:r>
              <a:r>
                <a:rPr kumimoji="0" lang="en-US" altLang="zh-CN" sz="2400" b="1" i="0" u="none" strike="noStrike" kern="0" cap="none" spc="0" normalizeH="0" baseline="-25000" noProof="0">
                  <a:ln>
                    <a:noFill/>
                  </a:ln>
                  <a:solidFill>
                    <a:srgbClr val="FF0000"/>
                  </a:solidFill>
                  <a:effectLst/>
                  <a:uLnTx/>
                  <a:uFillTx/>
                  <a:latin typeface="黑体" panose="02010609060101010101" pitchFamily="49" charset="-122"/>
                  <a:ea typeface="黑体" panose="02010609060101010101" pitchFamily="49" charset="-122"/>
                </a:rPr>
                <a:t>5</a:t>
              </a:r>
              <a:endPar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31" name="Text Box 31"/>
            <p:cNvSpPr txBox="1">
              <a:spLocks noChangeAspect="1" noChangeArrowheads="1"/>
            </p:cNvSpPr>
            <p:nvPr/>
          </p:nvSpPr>
          <p:spPr bwMode="auto">
            <a:xfrm>
              <a:off x="3583" y="2422"/>
              <a:ext cx="16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rPr>
                <a:t>v</a:t>
              </a:r>
              <a:r>
                <a:rPr kumimoji="0" lang="en-US" altLang="zh-CN" sz="2400" b="1" i="0" u="none" strike="noStrike" kern="0" cap="none" spc="0" normalizeH="0" baseline="-25000" noProof="0">
                  <a:ln>
                    <a:noFill/>
                  </a:ln>
                  <a:solidFill>
                    <a:srgbClr val="FF0000"/>
                  </a:solidFill>
                  <a:effectLst/>
                  <a:uLnTx/>
                  <a:uFillTx/>
                  <a:latin typeface="黑体" panose="02010609060101010101" pitchFamily="49" charset="-122"/>
                  <a:ea typeface="黑体" panose="02010609060101010101" pitchFamily="49" charset="-122"/>
                </a:rPr>
                <a:t>3</a:t>
              </a:r>
              <a:endPar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32" name="Text Box 32"/>
            <p:cNvSpPr txBox="1">
              <a:spLocks noChangeAspect="1" noChangeArrowheads="1"/>
            </p:cNvSpPr>
            <p:nvPr/>
          </p:nvSpPr>
          <p:spPr bwMode="auto">
            <a:xfrm>
              <a:off x="4577" y="2422"/>
              <a:ext cx="163"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rPr>
                <a:t>v</a:t>
              </a:r>
              <a:r>
                <a:rPr kumimoji="0" lang="en-US" altLang="zh-CN" sz="2400" b="1" i="0" u="none" strike="noStrike" kern="0" cap="none" spc="0" normalizeH="0" baseline="-25000" noProof="0">
                  <a:ln>
                    <a:noFill/>
                  </a:ln>
                  <a:solidFill>
                    <a:srgbClr val="FF0000"/>
                  </a:solidFill>
                  <a:effectLst/>
                  <a:uLnTx/>
                  <a:uFillTx/>
                  <a:latin typeface="黑体" panose="02010609060101010101" pitchFamily="49" charset="-122"/>
                  <a:ea typeface="黑体" panose="02010609060101010101" pitchFamily="49" charset="-122"/>
                </a:rPr>
                <a:t>4</a:t>
              </a:r>
              <a:endPar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33" name="Text Box 33"/>
            <p:cNvSpPr txBox="1">
              <a:spLocks noChangeAspect="1" noChangeArrowheads="1"/>
            </p:cNvSpPr>
            <p:nvPr/>
          </p:nvSpPr>
          <p:spPr bwMode="auto">
            <a:xfrm>
              <a:off x="3470" y="3069"/>
              <a:ext cx="16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rPr>
                <a:t>e</a:t>
              </a:r>
              <a:r>
                <a:rPr kumimoji="0" lang="en-US" altLang="zh-CN" sz="2400" b="1" i="0" u="none" strike="noStrike" kern="0" cap="none" spc="0" normalizeH="0" baseline="-25000" noProof="0">
                  <a:ln>
                    <a:noFill/>
                  </a:ln>
                  <a:solidFill>
                    <a:srgbClr val="FF0000"/>
                  </a:solidFill>
                  <a:effectLst/>
                  <a:uLnTx/>
                  <a:uFillTx/>
                  <a:latin typeface="黑体" panose="02010609060101010101" pitchFamily="49" charset="-122"/>
                  <a:ea typeface="黑体" panose="02010609060101010101" pitchFamily="49" charset="-122"/>
                </a:rPr>
                <a:t>2</a:t>
              </a:r>
              <a:endPar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34" name="Text Box 34"/>
            <p:cNvSpPr txBox="1">
              <a:spLocks noChangeAspect="1" noChangeArrowheads="1"/>
            </p:cNvSpPr>
            <p:nvPr/>
          </p:nvSpPr>
          <p:spPr bwMode="auto">
            <a:xfrm>
              <a:off x="4074" y="2446"/>
              <a:ext cx="16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rPr>
                <a:t>e</a:t>
              </a:r>
              <a:r>
                <a:rPr kumimoji="0" lang="en-US" altLang="zh-CN" sz="2400" b="1" i="0" u="none" strike="noStrike" kern="0" cap="none" spc="0" normalizeH="0" baseline="-25000" noProof="0">
                  <a:ln>
                    <a:noFill/>
                  </a:ln>
                  <a:solidFill>
                    <a:srgbClr val="FF0000"/>
                  </a:solidFill>
                  <a:effectLst/>
                  <a:uLnTx/>
                  <a:uFillTx/>
                  <a:latin typeface="黑体" panose="02010609060101010101" pitchFamily="49" charset="-122"/>
                  <a:ea typeface="黑体" panose="02010609060101010101" pitchFamily="49" charset="-122"/>
                </a:rPr>
                <a:t>3</a:t>
              </a:r>
              <a:endPar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35" name="Text Box 35"/>
            <p:cNvSpPr txBox="1">
              <a:spLocks noChangeAspect="1" noChangeArrowheads="1"/>
            </p:cNvSpPr>
            <p:nvPr/>
          </p:nvSpPr>
          <p:spPr bwMode="auto">
            <a:xfrm>
              <a:off x="4667" y="3069"/>
              <a:ext cx="163"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rPr>
                <a:t>e</a:t>
              </a:r>
              <a:r>
                <a:rPr kumimoji="0" lang="en-US" altLang="zh-CN" sz="2400" b="1" i="0" u="none" strike="noStrike" kern="0" cap="none" spc="0" normalizeH="0" baseline="-25000" noProof="0">
                  <a:ln>
                    <a:noFill/>
                  </a:ln>
                  <a:solidFill>
                    <a:srgbClr val="FF0000"/>
                  </a:solidFill>
                  <a:effectLst/>
                  <a:uLnTx/>
                  <a:uFillTx/>
                  <a:latin typeface="黑体" panose="02010609060101010101" pitchFamily="49" charset="-122"/>
                  <a:ea typeface="黑体" panose="02010609060101010101" pitchFamily="49" charset="-122"/>
                </a:rPr>
                <a:t>4</a:t>
              </a:r>
              <a:endPar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36" name="Text Box 36"/>
            <p:cNvSpPr txBox="1">
              <a:spLocks noChangeAspect="1" noChangeArrowheads="1"/>
            </p:cNvSpPr>
            <p:nvPr/>
          </p:nvSpPr>
          <p:spPr bwMode="auto">
            <a:xfrm>
              <a:off x="4317" y="3135"/>
              <a:ext cx="16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rPr>
                <a:t>e</a:t>
              </a:r>
              <a:r>
                <a:rPr kumimoji="0" lang="en-US" altLang="zh-CN" sz="2400" b="1" i="0" u="none" strike="noStrike" kern="0" cap="none" spc="0" normalizeH="0" baseline="-25000" noProof="0">
                  <a:ln>
                    <a:noFill/>
                  </a:ln>
                  <a:solidFill>
                    <a:srgbClr val="FF0000"/>
                  </a:solidFill>
                  <a:effectLst/>
                  <a:uLnTx/>
                  <a:uFillTx/>
                  <a:latin typeface="黑体" panose="02010609060101010101" pitchFamily="49" charset="-122"/>
                  <a:ea typeface="黑体" panose="02010609060101010101" pitchFamily="49" charset="-122"/>
                </a:rPr>
                <a:t>5</a:t>
              </a:r>
              <a:endPar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37" name="Text Box 37"/>
            <p:cNvSpPr txBox="1">
              <a:spLocks noChangeAspect="1" noChangeArrowheads="1"/>
            </p:cNvSpPr>
            <p:nvPr/>
          </p:nvSpPr>
          <p:spPr bwMode="auto">
            <a:xfrm>
              <a:off x="3787" y="3113"/>
              <a:ext cx="163"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rPr>
                <a:t>e</a:t>
              </a:r>
              <a:r>
                <a:rPr kumimoji="0" lang="en-US" altLang="zh-CN" sz="2400" b="1" i="0" u="none" strike="noStrike" kern="0" cap="none" spc="0" normalizeH="0" baseline="-25000" noProof="0">
                  <a:ln>
                    <a:noFill/>
                  </a:ln>
                  <a:solidFill>
                    <a:srgbClr val="FF0000"/>
                  </a:solidFill>
                  <a:effectLst/>
                  <a:uLnTx/>
                  <a:uFillTx/>
                  <a:latin typeface="黑体" panose="02010609060101010101" pitchFamily="49" charset="-122"/>
                  <a:ea typeface="黑体" panose="02010609060101010101" pitchFamily="49" charset="-122"/>
                </a:rPr>
                <a:t>6</a:t>
              </a:r>
              <a:endPar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38" name="Text Box 38"/>
            <p:cNvSpPr txBox="1">
              <a:spLocks noChangeAspect="1" noChangeArrowheads="1"/>
            </p:cNvSpPr>
            <p:nvPr/>
          </p:nvSpPr>
          <p:spPr bwMode="auto">
            <a:xfrm>
              <a:off x="3768" y="2855"/>
              <a:ext cx="163"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rPr>
                <a:t>e</a:t>
              </a:r>
              <a:r>
                <a:rPr kumimoji="0" lang="en-US" altLang="zh-CN" sz="2400" b="1" i="0" u="none" strike="noStrike" kern="0" cap="none" spc="0" normalizeH="0" baseline="-25000" noProof="0">
                  <a:ln>
                    <a:noFill/>
                  </a:ln>
                  <a:solidFill>
                    <a:srgbClr val="FF0000"/>
                  </a:solidFill>
                  <a:effectLst/>
                  <a:uLnTx/>
                  <a:uFillTx/>
                  <a:latin typeface="黑体" panose="02010609060101010101" pitchFamily="49" charset="-122"/>
                  <a:ea typeface="黑体" panose="02010609060101010101" pitchFamily="49" charset="-122"/>
                </a:rPr>
                <a:t>7</a:t>
              </a:r>
              <a:endPar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39" name="Text Box 39"/>
            <p:cNvSpPr txBox="1">
              <a:spLocks noChangeAspect="1" noChangeArrowheads="1"/>
            </p:cNvSpPr>
            <p:nvPr/>
          </p:nvSpPr>
          <p:spPr bwMode="auto">
            <a:xfrm>
              <a:off x="4074" y="3580"/>
              <a:ext cx="164"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rPr>
                <a:t>e</a:t>
              </a:r>
              <a:r>
                <a:rPr kumimoji="0" lang="en-US" altLang="zh-CN" sz="2400" b="1" i="0" u="none" strike="noStrike" kern="0" cap="none" spc="0" normalizeH="0" baseline="-25000" noProof="0">
                  <a:ln>
                    <a:noFill/>
                  </a:ln>
                  <a:solidFill>
                    <a:srgbClr val="FF0000"/>
                  </a:solidFill>
                  <a:effectLst/>
                  <a:uLnTx/>
                  <a:uFillTx/>
                  <a:latin typeface="黑体" panose="02010609060101010101" pitchFamily="49" charset="-122"/>
                  <a:ea typeface="黑体" panose="02010609060101010101" pitchFamily="49" charset="-122"/>
                </a:rPr>
                <a:t>1</a:t>
              </a:r>
              <a:endPar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40" name="Text Box 40"/>
            <p:cNvSpPr txBox="1">
              <a:spLocks noChangeAspect="1" noChangeArrowheads="1"/>
            </p:cNvSpPr>
            <p:nvPr/>
          </p:nvSpPr>
          <p:spPr bwMode="auto">
            <a:xfrm>
              <a:off x="4080" y="3842"/>
              <a:ext cx="163"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rPr>
                <a:t>G</a:t>
              </a:r>
              <a:r>
                <a:rPr kumimoji="0" lang="en-US" altLang="zh-CN" sz="2400" b="1" i="0" u="none" strike="noStrike" kern="0" cap="none" spc="0" normalizeH="0" baseline="-25000" noProof="0">
                  <a:ln>
                    <a:noFill/>
                  </a:ln>
                  <a:solidFill>
                    <a:srgbClr val="FF0000"/>
                  </a:solidFill>
                  <a:effectLst/>
                  <a:uLnTx/>
                  <a:uFillTx/>
                  <a:latin typeface="黑体" panose="02010609060101010101" pitchFamily="49" charset="-122"/>
                  <a:ea typeface="黑体" panose="02010609060101010101" pitchFamily="49" charset="-122"/>
                </a:rPr>
                <a:t>2</a:t>
              </a:r>
              <a:endPar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41" name="Oval 41"/>
            <p:cNvSpPr>
              <a:spLocks noChangeAspect="1" noChangeArrowheads="1"/>
            </p:cNvSpPr>
            <p:nvPr/>
          </p:nvSpPr>
          <p:spPr bwMode="auto">
            <a:xfrm>
              <a:off x="4122" y="3152"/>
              <a:ext cx="41" cy="41"/>
            </a:xfrm>
            <a:prstGeom prst="ellipse">
              <a:avLst/>
            </a:prstGeom>
            <a:solidFill>
              <a:srgbClr val="FFFFFF"/>
            </a:solidFill>
            <a:ln w="25400">
              <a:solidFill>
                <a:srgbClr val="000000"/>
              </a:solidFill>
              <a:round/>
              <a:headEnd/>
              <a:tailEnd/>
            </a:ln>
          </p:spPr>
          <p:txBody>
            <a:bodyPr/>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42" name="Text Box 42"/>
            <p:cNvSpPr txBox="1">
              <a:spLocks noChangeAspect="1" noChangeArrowheads="1"/>
            </p:cNvSpPr>
            <p:nvPr/>
          </p:nvSpPr>
          <p:spPr bwMode="auto">
            <a:xfrm>
              <a:off x="4577" y="3611"/>
              <a:ext cx="163"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rPr>
                <a:t>v</a:t>
              </a:r>
              <a:r>
                <a:rPr kumimoji="0" lang="en-US" altLang="zh-CN" sz="2400" b="1" i="0" u="none" strike="noStrike" kern="0" cap="none" spc="0" normalizeH="0" baseline="-25000" noProof="0">
                  <a:ln>
                    <a:noFill/>
                  </a:ln>
                  <a:solidFill>
                    <a:srgbClr val="FF0000"/>
                  </a:solidFill>
                  <a:effectLst/>
                  <a:uLnTx/>
                  <a:uFillTx/>
                  <a:latin typeface="黑体" panose="02010609060101010101" pitchFamily="49" charset="-122"/>
                  <a:ea typeface="黑体" panose="02010609060101010101" pitchFamily="49" charset="-122"/>
                </a:rPr>
                <a:t>1</a:t>
              </a:r>
              <a:endPar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43" name="Oval 43"/>
            <p:cNvSpPr>
              <a:spLocks noChangeAspect="1" noChangeArrowheads="1"/>
            </p:cNvSpPr>
            <p:nvPr/>
          </p:nvSpPr>
          <p:spPr bwMode="auto">
            <a:xfrm>
              <a:off x="3657" y="2693"/>
              <a:ext cx="41" cy="41"/>
            </a:xfrm>
            <a:prstGeom prst="ellipse">
              <a:avLst/>
            </a:prstGeom>
            <a:solidFill>
              <a:srgbClr val="FFFFFF"/>
            </a:solidFill>
            <a:ln w="25400">
              <a:solidFill>
                <a:srgbClr val="000000"/>
              </a:solidFill>
              <a:round/>
              <a:headEnd/>
              <a:tailEnd/>
            </a:ln>
          </p:spPr>
          <p:txBody>
            <a:bodyPr/>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44" name="Oval 44"/>
            <p:cNvSpPr>
              <a:spLocks noChangeAspect="1" noChangeArrowheads="1"/>
            </p:cNvSpPr>
            <p:nvPr/>
          </p:nvSpPr>
          <p:spPr bwMode="auto">
            <a:xfrm>
              <a:off x="4588" y="2693"/>
              <a:ext cx="41" cy="41"/>
            </a:xfrm>
            <a:prstGeom prst="ellipse">
              <a:avLst/>
            </a:prstGeom>
            <a:solidFill>
              <a:srgbClr val="FFFFFF"/>
            </a:solidFill>
            <a:ln w="25400">
              <a:solidFill>
                <a:srgbClr val="000000"/>
              </a:solidFill>
              <a:round/>
              <a:headEnd/>
              <a:tailEnd/>
            </a:ln>
          </p:spPr>
          <p:txBody>
            <a:bodyPr/>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45" name="Line 45"/>
            <p:cNvSpPr>
              <a:spLocks noChangeAspect="1" noChangeShapeType="1"/>
            </p:cNvSpPr>
            <p:nvPr/>
          </p:nvSpPr>
          <p:spPr bwMode="auto">
            <a:xfrm flipH="1">
              <a:off x="3703" y="2712"/>
              <a:ext cx="878" cy="0"/>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46" name="Line 46"/>
            <p:cNvSpPr>
              <a:spLocks noChangeAspect="1" noChangeShapeType="1"/>
            </p:cNvSpPr>
            <p:nvPr/>
          </p:nvSpPr>
          <p:spPr bwMode="auto">
            <a:xfrm flipV="1">
              <a:off x="3678" y="2733"/>
              <a:ext cx="0" cy="878"/>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47" name="Line 47"/>
            <p:cNvSpPr>
              <a:spLocks noChangeAspect="1" noChangeShapeType="1"/>
            </p:cNvSpPr>
            <p:nvPr/>
          </p:nvSpPr>
          <p:spPr bwMode="auto">
            <a:xfrm flipV="1">
              <a:off x="4608" y="2733"/>
              <a:ext cx="0" cy="878"/>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48" name="Line 48"/>
            <p:cNvSpPr>
              <a:spLocks noChangeAspect="1" noChangeShapeType="1"/>
            </p:cNvSpPr>
            <p:nvPr/>
          </p:nvSpPr>
          <p:spPr bwMode="auto">
            <a:xfrm flipV="1">
              <a:off x="3696" y="3186"/>
              <a:ext cx="429" cy="429"/>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49" name="Line 49"/>
            <p:cNvSpPr>
              <a:spLocks noChangeAspect="1" noChangeShapeType="1"/>
            </p:cNvSpPr>
            <p:nvPr/>
          </p:nvSpPr>
          <p:spPr bwMode="auto">
            <a:xfrm flipH="1" flipV="1">
              <a:off x="4157" y="3173"/>
              <a:ext cx="428" cy="429"/>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50" name="Arc 51"/>
            <p:cNvSpPr>
              <a:spLocks noChangeAspect="1"/>
            </p:cNvSpPr>
            <p:nvPr/>
          </p:nvSpPr>
          <p:spPr bwMode="auto">
            <a:xfrm>
              <a:off x="2112" y="2485"/>
              <a:ext cx="245" cy="245"/>
            </a:xfrm>
            <a:custGeom>
              <a:avLst/>
              <a:gdLst>
                <a:gd name="T0" fmla="*/ 33 w 43200"/>
                <a:gd name="T1" fmla="*/ 206 h 43200"/>
                <a:gd name="T2" fmla="*/ 80 w 43200"/>
                <a:gd name="T3" fmla="*/ 237 h 43200"/>
                <a:gd name="T4" fmla="*/ 123 w 43200"/>
                <a:gd name="T5" fmla="*/ 123 h 43200"/>
                <a:gd name="T6" fmla="*/ 0 60000 65536"/>
                <a:gd name="T7" fmla="*/ 0 60000 65536"/>
                <a:gd name="T8" fmla="*/ 0 60000 65536"/>
              </a:gdLst>
              <a:ahLst/>
              <a:cxnLst>
                <a:cxn ang="T6">
                  <a:pos x="T0" y="T1"/>
                </a:cxn>
                <a:cxn ang="T7">
                  <a:pos x="T2" y="T3"/>
                </a:cxn>
                <a:cxn ang="T8">
                  <a:pos x="T4" y="T5"/>
                </a:cxn>
              </a:cxnLst>
              <a:rect l="0" t="0" r="r" b="b"/>
              <a:pathLst>
                <a:path w="43200" h="43200" fill="none" extrusionOk="0">
                  <a:moveTo>
                    <a:pt x="5745" y="36270"/>
                  </a:moveTo>
                  <a:cubicBezTo>
                    <a:pt x="2051" y="32277"/>
                    <a:pt x="0" y="27039"/>
                    <a:pt x="0" y="21600"/>
                  </a:cubicBezTo>
                  <a:cubicBezTo>
                    <a:pt x="0" y="9670"/>
                    <a:pt x="9670" y="0"/>
                    <a:pt x="21600" y="0"/>
                  </a:cubicBezTo>
                  <a:cubicBezTo>
                    <a:pt x="33529" y="0"/>
                    <a:pt x="43200" y="9670"/>
                    <a:pt x="43200" y="21600"/>
                  </a:cubicBezTo>
                  <a:cubicBezTo>
                    <a:pt x="43200" y="33529"/>
                    <a:pt x="33529" y="43200"/>
                    <a:pt x="21600" y="43200"/>
                  </a:cubicBezTo>
                  <a:cubicBezTo>
                    <a:pt x="19042" y="43200"/>
                    <a:pt x="16505" y="42745"/>
                    <a:pt x="14107" y="41858"/>
                  </a:cubicBezTo>
                </a:path>
                <a:path w="43200" h="43200" stroke="0" extrusionOk="0">
                  <a:moveTo>
                    <a:pt x="5745" y="36270"/>
                  </a:moveTo>
                  <a:cubicBezTo>
                    <a:pt x="2051" y="32277"/>
                    <a:pt x="0" y="27039"/>
                    <a:pt x="0" y="21600"/>
                  </a:cubicBezTo>
                  <a:cubicBezTo>
                    <a:pt x="0" y="9670"/>
                    <a:pt x="9670" y="0"/>
                    <a:pt x="21600" y="0"/>
                  </a:cubicBezTo>
                  <a:cubicBezTo>
                    <a:pt x="33529" y="0"/>
                    <a:pt x="43200" y="9670"/>
                    <a:pt x="43200" y="21600"/>
                  </a:cubicBezTo>
                  <a:cubicBezTo>
                    <a:pt x="43200" y="33529"/>
                    <a:pt x="33529" y="43200"/>
                    <a:pt x="21600" y="43200"/>
                  </a:cubicBezTo>
                  <a:cubicBezTo>
                    <a:pt x="19042" y="43200"/>
                    <a:pt x="16505" y="42745"/>
                    <a:pt x="14107" y="41858"/>
                  </a:cubicBezTo>
                  <a:lnTo>
                    <a:pt x="21600" y="21600"/>
                  </a:lnTo>
                  <a:lnTo>
                    <a:pt x="5745" y="36270"/>
                  </a:lnTo>
                  <a:close/>
                </a:path>
              </a:pathLst>
            </a:custGeom>
            <a:noFill/>
            <a:ln w="25400">
              <a:solidFill>
                <a:srgbClr val="000000"/>
              </a:solidFill>
              <a:round/>
              <a:headEnd type="triangle" w="lg" len="lg"/>
              <a:tailEnd type="none" w="sm"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51" name="Oval 52"/>
            <p:cNvSpPr>
              <a:spLocks noChangeAspect="1" noChangeArrowheads="1"/>
            </p:cNvSpPr>
            <p:nvPr/>
          </p:nvSpPr>
          <p:spPr bwMode="auto">
            <a:xfrm>
              <a:off x="4588" y="3611"/>
              <a:ext cx="41" cy="41"/>
            </a:xfrm>
            <a:prstGeom prst="ellipse">
              <a:avLst/>
            </a:prstGeom>
            <a:solidFill>
              <a:srgbClr val="FFFFFF"/>
            </a:solidFill>
            <a:ln w="25400">
              <a:solidFill>
                <a:srgbClr val="000000"/>
              </a:solidFill>
              <a:round/>
              <a:headEnd/>
              <a:tailEnd/>
            </a:ln>
          </p:spPr>
          <p:txBody>
            <a:bodyPr/>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52" name="Line 53"/>
            <p:cNvSpPr>
              <a:spLocks noChangeAspect="1" noChangeShapeType="1"/>
            </p:cNvSpPr>
            <p:nvPr/>
          </p:nvSpPr>
          <p:spPr bwMode="auto">
            <a:xfrm flipH="1" flipV="1">
              <a:off x="3696" y="2719"/>
              <a:ext cx="429" cy="428"/>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53" name="Line 54"/>
            <p:cNvSpPr>
              <a:spLocks noChangeAspect="1" noChangeShapeType="1"/>
            </p:cNvSpPr>
            <p:nvPr/>
          </p:nvSpPr>
          <p:spPr bwMode="auto">
            <a:xfrm flipV="1">
              <a:off x="4157" y="2719"/>
              <a:ext cx="428" cy="428"/>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sp>
          <p:nvSpPr>
            <p:cNvPr id="54" name="Text Box 55"/>
            <p:cNvSpPr txBox="1">
              <a:spLocks noChangeAspect="1" noChangeArrowheads="1"/>
            </p:cNvSpPr>
            <p:nvPr/>
          </p:nvSpPr>
          <p:spPr bwMode="auto">
            <a:xfrm>
              <a:off x="4349" y="2855"/>
              <a:ext cx="16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rPr>
                <a:t>e</a:t>
              </a:r>
              <a:r>
                <a:rPr kumimoji="0" lang="en-US" altLang="zh-CN" sz="2400" b="1" i="0" u="none" strike="noStrike" kern="0" cap="none" spc="0" normalizeH="0" baseline="-25000" noProof="0">
                  <a:ln>
                    <a:noFill/>
                  </a:ln>
                  <a:solidFill>
                    <a:srgbClr val="FF0000"/>
                  </a:solidFill>
                  <a:effectLst/>
                  <a:uLnTx/>
                  <a:uFillTx/>
                  <a:latin typeface="黑体" panose="02010609060101010101" pitchFamily="49" charset="-122"/>
                  <a:ea typeface="黑体" panose="02010609060101010101" pitchFamily="49" charset="-122"/>
                </a:rPr>
                <a:t>8</a:t>
              </a:r>
              <a:endParaRPr kumimoji="0" lang="en-US" altLang="zh-CN" sz="2400" b="1" i="0" u="none" strike="noStrike" kern="0" cap="none" spc="0" normalizeH="0" baseline="0" noProof="0">
                <a:ln>
                  <a:noFill/>
                </a:ln>
                <a:solidFill>
                  <a:srgbClr val="FF0000"/>
                </a:solidFill>
                <a:effectLst/>
                <a:uLnTx/>
                <a:uFillTx/>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295706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5"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18" dur="500"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19" dur="500" accel="50000" fill="hold">
                                          <p:stCondLst>
                                            <p:cond delay="500"/>
                                          </p:stCondLst>
                                        </p:cTn>
                                        <p:tgtEl>
                                          <p:spTgt spid="4"/>
                                        </p:tgtEl>
                                        <p:attrNameLst>
                                          <p:attrName>ppt_w</p:attrName>
                                        </p:attrNameLst>
                                      </p:cBhvr>
                                      <p:tavLst>
                                        <p:tav tm="0">
                                          <p:val>
                                            <p:strVal val="#ppt_w*.05"/>
                                          </p:val>
                                        </p:tav>
                                        <p:tav tm="100000">
                                          <p:val>
                                            <p:strVal val="#ppt_w"/>
                                          </p:val>
                                        </p:tav>
                                      </p:tavLst>
                                    </p:anim>
                                    <p:anim calcmode="lin" valueType="num">
                                      <p:cBhvr>
                                        <p:cTn id="20" dur="1000" fill="hold"/>
                                        <p:tgtEl>
                                          <p:spTgt spid="4"/>
                                        </p:tgtEl>
                                        <p:attrNameLst>
                                          <p:attrName>ppt_h</p:attrName>
                                        </p:attrNameLst>
                                      </p:cBhvr>
                                      <p:tavLst>
                                        <p:tav tm="0">
                                          <p:val>
                                            <p:strVal val="#ppt_h"/>
                                          </p:val>
                                        </p:tav>
                                        <p:tav tm="100000">
                                          <p:val>
                                            <p:strVal val="#ppt_h"/>
                                          </p:val>
                                        </p:tav>
                                      </p:tavLst>
                                    </p:anim>
                                    <p:anim calcmode="lin" valueType="num">
                                      <p:cBhvr>
                                        <p:cTn id="21" dur="500"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22" dur="500"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23" dur="500" accel="50000" fill="hold">
                                          <p:stCondLst>
                                            <p:cond delay="500"/>
                                          </p:stCondLst>
                                        </p:cTn>
                                        <p:tgtEl>
                                          <p:spTgt spid="4"/>
                                        </p:tgtEl>
                                        <p:attrNameLst>
                                          <p:attrName>ppt_y</p:attrName>
                                        </p:attrNameLst>
                                      </p:cBhvr>
                                      <p:tavLst>
                                        <p:tav tm="0">
                                          <p:val>
                                            <p:strVal val="#ppt_y+.1"/>
                                          </p:val>
                                        </p:tav>
                                        <p:tav tm="100000">
                                          <p:val>
                                            <p:strVal val="#ppt_y"/>
                                          </p:val>
                                        </p:tav>
                                      </p:tavLst>
                                    </p:anim>
                                    <p:animEffect transition="in" filter="fade">
                                      <p:cBhvr>
                                        <p:cTn id="24" dur="1000" decel="50000">
                                          <p:stCondLst>
                                            <p:cond delay="0"/>
                                          </p:stCondLst>
                                        </p:cTn>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3354472" cy="605909"/>
          </a:xfrm>
        </p:spPr>
        <p:txBody>
          <a:bodyPr/>
          <a:lstStyle/>
          <a:p>
            <a:r>
              <a:rPr lang="zh-CN" altLang="en-US" dirty="0">
                <a:latin typeface="楷体" panose="02010609060101010101" pitchFamily="49" charset="-122"/>
                <a:ea typeface="楷体" panose="02010609060101010101" pitchFamily="49" charset="-122"/>
              </a:rPr>
              <a:t>例</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求连通分量数</a:t>
            </a:r>
            <a:r>
              <a:rPr lang="en-US" altLang="zh-CN" dirty="0">
                <a:latin typeface="楷体" panose="02010609060101010101" pitchFamily="49" charset="-122"/>
                <a:ea typeface="楷体" panose="02010609060101010101" pitchFamily="49" charset="-122"/>
              </a:rPr>
              <a:t>)</a:t>
            </a:r>
            <a:endParaRPr lang="zh-CN" altLang="en-US" dirty="0">
              <a:latin typeface="楷体" panose="02010609060101010101" pitchFamily="49" charset="-122"/>
              <a:ea typeface="楷体" panose="02010609060101010101" pitchFamily="49" charset="-122"/>
            </a:endParaRPr>
          </a:p>
        </p:txBody>
      </p:sp>
      <p:sp>
        <p:nvSpPr>
          <p:cNvPr id="3" name="Rectangle 3"/>
          <p:cNvSpPr txBox="1">
            <a:spLocks noChangeArrowheads="1"/>
          </p:cNvSpPr>
          <p:nvPr/>
        </p:nvSpPr>
        <p:spPr bwMode="auto">
          <a:xfrm>
            <a:off x="1326208" y="1891369"/>
            <a:ext cx="8064500"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just" rtl="0" fontAlgn="base">
              <a:lnSpc>
                <a:spcPct val="120000"/>
              </a:lnSpc>
              <a:spcBef>
                <a:spcPct val="20000"/>
              </a:spcBef>
              <a:spcAft>
                <a:spcPct val="0"/>
              </a:spcAft>
              <a:buClr>
                <a:srgbClr val="FF3300"/>
              </a:buClr>
              <a:buFont typeface="Wingdings" panose="05000000000000000000" pitchFamily="2" charset="2"/>
              <a:defRPr sz="2800" b="1" kern="1200">
                <a:solidFill>
                  <a:srgbClr val="000000"/>
                </a:solidFill>
                <a:latin typeface="+mn-lt"/>
                <a:ea typeface="+mn-ea"/>
                <a:cs typeface="+mn-cs"/>
              </a:defRPr>
            </a:lvl1pPr>
            <a:lvl2pPr marL="742950" indent="-285750" algn="just" rtl="0" fontAlgn="base">
              <a:lnSpc>
                <a:spcPct val="120000"/>
              </a:lnSpc>
              <a:spcBef>
                <a:spcPct val="20000"/>
              </a:spcBef>
              <a:spcAft>
                <a:spcPct val="0"/>
              </a:spcAft>
              <a:buClr>
                <a:srgbClr val="FF3300"/>
              </a:buClr>
              <a:buFont typeface="Wingdings" panose="05000000000000000000" pitchFamily="2" charset="2"/>
              <a:defRPr sz="2800" b="1" kern="1200">
                <a:solidFill>
                  <a:srgbClr val="000000"/>
                </a:solidFill>
                <a:latin typeface="+mn-lt"/>
                <a:ea typeface="+mn-ea"/>
                <a:cs typeface="+mn-cs"/>
              </a:defRPr>
            </a:lvl2pPr>
            <a:lvl3pPr marL="1143000" indent="-228600" algn="just" rtl="0" fontAlgn="base">
              <a:lnSpc>
                <a:spcPct val="120000"/>
              </a:lnSpc>
              <a:spcBef>
                <a:spcPct val="20000"/>
              </a:spcBef>
              <a:spcAft>
                <a:spcPct val="0"/>
              </a:spcAft>
              <a:buClr>
                <a:srgbClr val="FF3300"/>
              </a:buClr>
              <a:buFont typeface="Wingdings" panose="05000000000000000000" pitchFamily="2" charset="2"/>
              <a:defRPr sz="2800" b="1" kern="1200">
                <a:solidFill>
                  <a:srgbClr val="000000"/>
                </a:solidFill>
                <a:latin typeface="+mn-lt"/>
                <a:ea typeface="+mn-ea"/>
                <a:cs typeface="+mn-cs"/>
              </a:defRPr>
            </a:lvl3pPr>
            <a:lvl4pPr marL="1600200" indent="-228600" algn="just" rtl="0" fontAlgn="base">
              <a:lnSpc>
                <a:spcPct val="120000"/>
              </a:lnSpc>
              <a:spcBef>
                <a:spcPct val="20000"/>
              </a:spcBef>
              <a:spcAft>
                <a:spcPct val="0"/>
              </a:spcAft>
              <a:buClr>
                <a:srgbClr val="FF3300"/>
              </a:buClr>
              <a:defRPr sz="2800" b="1" kern="1200">
                <a:solidFill>
                  <a:srgbClr val="000000"/>
                </a:solidFill>
                <a:latin typeface="+mn-lt"/>
                <a:ea typeface="+mn-ea"/>
                <a:cs typeface="+mn-cs"/>
              </a:defRPr>
            </a:lvl4pPr>
            <a:lvl5pPr marL="2057400" indent="-228600" algn="just" rtl="0" fontAlgn="base">
              <a:lnSpc>
                <a:spcPct val="120000"/>
              </a:lnSpc>
              <a:spcBef>
                <a:spcPct val="20000"/>
              </a:spcBef>
              <a:spcAft>
                <a:spcPct val="0"/>
              </a:spcAft>
              <a:buClr>
                <a:srgbClr val="FF3300"/>
              </a:buClr>
              <a:defRPr sz="2800" b="1"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latin typeface="楷体" panose="02010609060101010101" pitchFamily="49" charset="-122"/>
                <a:ea typeface="楷体" panose="02010609060101010101" pitchFamily="49" charset="-122"/>
              </a:rPr>
              <a:t>判断下图中图</a:t>
            </a:r>
            <a:r>
              <a:rPr lang="en-US" altLang="zh-CN">
                <a:latin typeface="楷体" panose="02010609060101010101" pitchFamily="49" charset="-122"/>
                <a:ea typeface="楷体" panose="02010609060101010101" pitchFamily="49" charset="-122"/>
              </a:rPr>
              <a:t>G</a:t>
            </a:r>
            <a:r>
              <a:rPr lang="en-US" altLang="zh-CN" baseline="-25000">
                <a:latin typeface="楷体" panose="02010609060101010101" pitchFamily="49" charset="-122"/>
                <a:ea typeface="楷体" panose="02010609060101010101" pitchFamily="49" charset="-122"/>
              </a:rPr>
              <a:t>1</a:t>
            </a:r>
            <a:r>
              <a:rPr lang="zh-CN" altLang="en-US">
                <a:latin typeface="楷体" panose="02010609060101010101" pitchFamily="49" charset="-122"/>
                <a:ea typeface="楷体" panose="02010609060101010101" pitchFamily="49" charset="-122"/>
              </a:rPr>
              <a:t>和</a:t>
            </a:r>
            <a:r>
              <a:rPr lang="en-US" altLang="zh-CN">
                <a:latin typeface="楷体" panose="02010609060101010101" pitchFamily="49" charset="-122"/>
                <a:ea typeface="楷体" panose="02010609060101010101" pitchFamily="49" charset="-122"/>
              </a:rPr>
              <a:t>G</a:t>
            </a:r>
            <a:r>
              <a:rPr lang="en-US" altLang="zh-CN" baseline="-25000">
                <a:latin typeface="楷体" panose="02010609060101010101" pitchFamily="49" charset="-122"/>
                <a:ea typeface="楷体" panose="02010609060101010101" pitchFamily="49" charset="-122"/>
              </a:rPr>
              <a:t>2</a:t>
            </a:r>
            <a:r>
              <a:rPr lang="zh-CN" altLang="en-US">
                <a:latin typeface="楷体" panose="02010609060101010101" pitchFamily="49" charset="-122"/>
                <a:ea typeface="楷体" panose="02010609060101010101" pitchFamily="49" charset="-122"/>
              </a:rPr>
              <a:t>的连通性，并求其连通分支个数。</a:t>
            </a:r>
            <a:endParaRPr lang="zh-CN" altLang="en-US" dirty="0">
              <a:latin typeface="楷体" panose="02010609060101010101" pitchFamily="49" charset="-122"/>
              <a:ea typeface="楷体" panose="02010609060101010101" pitchFamily="49" charset="-122"/>
            </a:endParaRPr>
          </a:p>
        </p:txBody>
      </p:sp>
      <p:grpSp>
        <p:nvGrpSpPr>
          <p:cNvPr id="4" name="Group 69"/>
          <p:cNvGrpSpPr>
            <a:grpSpLocks/>
          </p:cNvGrpSpPr>
          <p:nvPr/>
        </p:nvGrpSpPr>
        <p:grpSpPr bwMode="auto">
          <a:xfrm>
            <a:off x="1254770" y="2899432"/>
            <a:ext cx="8280400" cy="2111375"/>
            <a:chOff x="340" y="1570"/>
            <a:chExt cx="5216" cy="1330"/>
          </a:xfrm>
        </p:grpSpPr>
        <p:sp>
          <p:nvSpPr>
            <p:cNvPr id="5" name="Line 6"/>
            <p:cNvSpPr>
              <a:spLocks noChangeAspect="1" noChangeShapeType="1"/>
            </p:cNvSpPr>
            <p:nvPr/>
          </p:nvSpPr>
          <p:spPr bwMode="auto">
            <a:xfrm flipH="1">
              <a:off x="1157" y="2135"/>
              <a:ext cx="272" cy="0"/>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3200">
                <a:solidFill>
                  <a:srgbClr val="FF0000"/>
                </a:solidFill>
                <a:latin typeface="黑体" panose="02010609060101010101" pitchFamily="49" charset="-122"/>
                <a:ea typeface="宋体" panose="02010600030101010101" pitchFamily="2" charset="-122"/>
              </a:endParaRPr>
            </a:p>
          </p:txBody>
        </p:sp>
        <p:sp>
          <p:nvSpPr>
            <p:cNvPr id="6" name="Text Box 7"/>
            <p:cNvSpPr txBox="1">
              <a:spLocks noChangeAspect="1" noChangeArrowheads="1"/>
            </p:cNvSpPr>
            <p:nvPr/>
          </p:nvSpPr>
          <p:spPr bwMode="auto">
            <a:xfrm>
              <a:off x="682" y="2403"/>
              <a:ext cx="182"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p>
              <a:pPr algn="ctr" fontAlgn="base">
                <a:spcBef>
                  <a:spcPct val="0"/>
                </a:spcBef>
                <a:spcAft>
                  <a:spcPct val="0"/>
                </a:spcAft>
              </a:pPr>
              <a:r>
                <a:rPr lang="en-US" altLang="zh-CN" sz="2400" b="1">
                  <a:solidFill>
                    <a:srgbClr val="FF0000"/>
                  </a:solidFill>
                  <a:latin typeface="黑体" panose="02010609060101010101" pitchFamily="49" charset="-122"/>
                  <a:ea typeface="宋体" panose="02010600030101010101" pitchFamily="2" charset="-122"/>
                </a:rPr>
                <a:t>v</a:t>
              </a:r>
              <a:r>
                <a:rPr lang="en-US" altLang="zh-CN" sz="2400" b="1" baseline="-25000">
                  <a:solidFill>
                    <a:srgbClr val="FF0000"/>
                  </a:solidFill>
                  <a:latin typeface="黑体" panose="02010609060101010101" pitchFamily="49" charset="-122"/>
                  <a:ea typeface="宋体" panose="02010600030101010101" pitchFamily="2" charset="-122"/>
                </a:rPr>
                <a:t>4</a:t>
              </a:r>
              <a:endParaRPr lang="en-US" altLang="zh-CN" sz="2400" b="1">
                <a:solidFill>
                  <a:srgbClr val="FF0000"/>
                </a:solidFill>
                <a:latin typeface="黑体" panose="02010609060101010101" pitchFamily="49" charset="-122"/>
                <a:ea typeface="宋体" panose="02010600030101010101" pitchFamily="2" charset="-122"/>
              </a:endParaRPr>
            </a:p>
          </p:txBody>
        </p:sp>
        <p:sp>
          <p:nvSpPr>
            <p:cNvPr id="7" name="Oval 8"/>
            <p:cNvSpPr>
              <a:spLocks noChangeAspect="1" noChangeArrowheads="1"/>
            </p:cNvSpPr>
            <p:nvPr/>
          </p:nvSpPr>
          <p:spPr bwMode="auto">
            <a:xfrm>
              <a:off x="712" y="1837"/>
              <a:ext cx="45" cy="45"/>
            </a:xfrm>
            <a:prstGeom prst="ellipse">
              <a:avLst/>
            </a:prstGeom>
            <a:solidFill>
              <a:srgbClr val="FFFFFF"/>
            </a:solidFill>
            <a:ln w="25400">
              <a:solidFill>
                <a:srgbClr val="000000"/>
              </a:solidFill>
              <a:round/>
              <a:headEnd/>
              <a:tailEnd/>
            </a:ln>
          </p:spPr>
          <p:txBody>
            <a:bodyPr/>
            <a:lstStyle/>
            <a:p>
              <a:pPr fontAlgn="base">
                <a:spcBef>
                  <a:spcPct val="0"/>
                </a:spcBef>
                <a:spcAft>
                  <a:spcPct val="0"/>
                </a:spcAft>
              </a:pPr>
              <a:endParaRPr lang="zh-CN" altLang="en-US" sz="3200">
                <a:solidFill>
                  <a:srgbClr val="FF0000"/>
                </a:solidFill>
                <a:latin typeface="黑体" panose="02010609060101010101" pitchFamily="49" charset="-122"/>
                <a:ea typeface="宋体" panose="02010600030101010101" pitchFamily="2" charset="-122"/>
              </a:endParaRPr>
            </a:p>
          </p:txBody>
        </p:sp>
        <p:sp>
          <p:nvSpPr>
            <p:cNvPr id="8" name="Text Box 9"/>
            <p:cNvSpPr txBox="1">
              <a:spLocks noChangeAspect="1" noChangeArrowheads="1"/>
            </p:cNvSpPr>
            <p:nvPr/>
          </p:nvSpPr>
          <p:spPr bwMode="auto">
            <a:xfrm>
              <a:off x="682" y="1570"/>
              <a:ext cx="182"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p>
              <a:pPr algn="ctr" fontAlgn="base">
                <a:spcBef>
                  <a:spcPct val="0"/>
                </a:spcBef>
                <a:spcAft>
                  <a:spcPct val="0"/>
                </a:spcAft>
              </a:pPr>
              <a:r>
                <a:rPr lang="en-US" altLang="zh-CN" sz="2400" b="1">
                  <a:solidFill>
                    <a:srgbClr val="FF0000"/>
                  </a:solidFill>
                  <a:latin typeface="黑体" panose="02010609060101010101" pitchFamily="49" charset="-122"/>
                  <a:ea typeface="宋体" panose="02010600030101010101" pitchFamily="2" charset="-122"/>
                </a:rPr>
                <a:t>v</a:t>
              </a:r>
              <a:r>
                <a:rPr lang="en-US" altLang="zh-CN" sz="2400" b="1" baseline="-25000">
                  <a:solidFill>
                    <a:srgbClr val="FF0000"/>
                  </a:solidFill>
                  <a:latin typeface="黑体" panose="02010609060101010101" pitchFamily="49" charset="-122"/>
                  <a:ea typeface="宋体" panose="02010600030101010101" pitchFamily="2" charset="-122"/>
                </a:rPr>
                <a:t>1</a:t>
              </a:r>
              <a:endParaRPr lang="en-US" altLang="zh-CN" sz="2400" b="1">
                <a:solidFill>
                  <a:srgbClr val="FF0000"/>
                </a:solidFill>
                <a:latin typeface="黑体" panose="02010609060101010101" pitchFamily="49" charset="-122"/>
                <a:ea typeface="宋体" panose="02010600030101010101" pitchFamily="2" charset="-122"/>
              </a:endParaRPr>
            </a:p>
          </p:txBody>
        </p:sp>
        <p:sp>
          <p:nvSpPr>
            <p:cNvPr id="9" name="Oval 10"/>
            <p:cNvSpPr>
              <a:spLocks noChangeAspect="1" noChangeArrowheads="1"/>
            </p:cNvSpPr>
            <p:nvPr/>
          </p:nvSpPr>
          <p:spPr bwMode="auto">
            <a:xfrm>
              <a:off x="709" y="2383"/>
              <a:ext cx="46" cy="46"/>
            </a:xfrm>
            <a:prstGeom prst="ellipse">
              <a:avLst/>
            </a:prstGeom>
            <a:solidFill>
              <a:srgbClr val="FFFFFF"/>
            </a:solidFill>
            <a:ln w="25400">
              <a:solidFill>
                <a:srgbClr val="000000"/>
              </a:solidFill>
              <a:round/>
              <a:headEnd/>
              <a:tailEnd/>
            </a:ln>
          </p:spPr>
          <p:txBody>
            <a:bodyPr/>
            <a:lstStyle/>
            <a:p>
              <a:pPr fontAlgn="base">
                <a:spcBef>
                  <a:spcPct val="0"/>
                </a:spcBef>
                <a:spcAft>
                  <a:spcPct val="0"/>
                </a:spcAft>
              </a:pPr>
              <a:endParaRPr lang="zh-CN" altLang="en-US" sz="3200">
                <a:solidFill>
                  <a:srgbClr val="FF0000"/>
                </a:solidFill>
                <a:latin typeface="黑体" panose="02010609060101010101" pitchFamily="49" charset="-122"/>
                <a:ea typeface="宋体" panose="02010600030101010101" pitchFamily="2" charset="-122"/>
              </a:endParaRPr>
            </a:p>
          </p:txBody>
        </p:sp>
        <p:sp>
          <p:nvSpPr>
            <p:cNvPr id="10" name="Text Box 11"/>
            <p:cNvSpPr txBox="1">
              <a:spLocks noChangeAspect="1" noChangeArrowheads="1"/>
            </p:cNvSpPr>
            <p:nvPr/>
          </p:nvSpPr>
          <p:spPr bwMode="auto">
            <a:xfrm>
              <a:off x="1827" y="1570"/>
              <a:ext cx="182"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p>
              <a:pPr algn="ctr" fontAlgn="base">
                <a:spcBef>
                  <a:spcPct val="0"/>
                </a:spcBef>
                <a:spcAft>
                  <a:spcPct val="0"/>
                </a:spcAft>
              </a:pPr>
              <a:r>
                <a:rPr lang="en-US" altLang="zh-CN" sz="2400" b="1">
                  <a:solidFill>
                    <a:srgbClr val="FF0000"/>
                  </a:solidFill>
                  <a:latin typeface="黑体" panose="02010609060101010101" pitchFamily="49" charset="-122"/>
                  <a:ea typeface="宋体" panose="02010600030101010101" pitchFamily="2" charset="-122"/>
                </a:rPr>
                <a:t>v</a:t>
              </a:r>
              <a:r>
                <a:rPr lang="en-US" altLang="zh-CN" sz="2400" b="1" baseline="-25000">
                  <a:solidFill>
                    <a:srgbClr val="FF0000"/>
                  </a:solidFill>
                  <a:latin typeface="黑体" panose="02010609060101010101" pitchFamily="49" charset="-122"/>
                  <a:ea typeface="宋体" panose="02010600030101010101" pitchFamily="2" charset="-122"/>
                </a:rPr>
                <a:t>7</a:t>
              </a:r>
              <a:endParaRPr lang="en-US" altLang="zh-CN" sz="2400" b="1">
                <a:solidFill>
                  <a:srgbClr val="FF0000"/>
                </a:solidFill>
                <a:latin typeface="黑体" panose="02010609060101010101" pitchFamily="49" charset="-122"/>
                <a:ea typeface="宋体" panose="02010600030101010101" pitchFamily="2" charset="-122"/>
              </a:endParaRPr>
            </a:p>
          </p:txBody>
        </p:sp>
        <p:sp>
          <p:nvSpPr>
            <p:cNvPr id="11" name="Text Box 12"/>
            <p:cNvSpPr txBox="1">
              <a:spLocks noChangeAspect="1" noChangeArrowheads="1"/>
            </p:cNvSpPr>
            <p:nvPr/>
          </p:nvSpPr>
          <p:spPr bwMode="auto">
            <a:xfrm>
              <a:off x="1083" y="2116"/>
              <a:ext cx="181"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p>
              <a:pPr algn="ctr" fontAlgn="base">
                <a:spcBef>
                  <a:spcPct val="0"/>
                </a:spcBef>
                <a:spcAft>
                  <a:spcPct val="0"/>
                </a:spcAft>
              </a:pPr>
              <a:r>
                <a:rPr lang="en-US" altLang="zh-CN" sz="2400" b="1" dirty="0">
                  <a:solidFill>
                    <a:srgbClr val="FF0000"/>
                  </a:solidFill>
                  <a:latin typeface="黑体" panose="02010609060101010101" pitchFamily="49" charset="-122"/>
                  <a:ea typeface="宋体" panose="02010600030101010101" pitchFamily="2" charset="-122"/>
                </a:rPr>
                <a:t>v</a:t>
              </a:r>
              <a:r>
                <a:rPr lang="en-US" altLang="zh-CN" sz="2400" b="1" baseline="-25000" dirty="0">
                  <a:solidFill>
                    <a:srgbClr val="FF0000"/>
                  </a:solidFill>
                  <a:latin typeface="黑体" panose="02010609060101010101" pitchFamily="49" charset="-122"/>
                  <a:ea typeface="宋体" panose="02010600030101010101" pitchFamily="2" charset="-122"/>
                </a:rPr>
                <a:t>5</a:t>
              </a:r>
              <a:endParaRPr lang="en-US" altLang="zh-CN" sz="2400" b="1" dirty="0">
                <a:solidFill>
                  <a:srgbClr val="FF0000"/>
                </a:solidFill>
                <a:latin typeface="黑体" panose="02010609060101010101" pitchFamily="49" charset="-122"/>
                <a:ea typeface="宋体" panose="02010600030101010101" pitchFamily="2" charset="-122"/>
              </a:endParaRPr>
            </a:p>
          </p:txBody>
        </p:sp>
        <p:sp>
          <p:nvSpPr>
            <p:cNvPr id="12" name="Oval 13"/>
            <p:cNvSpPr>
              <a:spLocks noChangeAspect="1" noChangeArrowheads="1"/>
            </p:cNvSpPr>
            <p:nvPr/>
          </p:nvSpPr>
          <p:spPr bwMode="auto">
            <a:xfrm>
              <a:off x="1438" y="2110"/>
              <a:ext cx="46" cy="46"/>
            </a:xfrm>
            <a:prstGeom prst="ellipse">
              <a:avLst/>
            </a:prstGeom>
            <a:solidFill>
              <a:srgbClr val="FFFFFF"/>
            </a:solidFill>
            <a:ln w="25400">
              <a:solidFill>
                <a:srgbClr val="000000"/>
              </a:solidFill>
              <a:round/>
              <a:headEnd/>
              <a:tailEnd/>
            </a:ln>
          </p:spPr>
          <p:txBody>
            <a:bodyPr/>
            <a:lstStyle/>
            <a:p>
              <a:pPr fontAlgn="base">
                <a:spcBef>
                  <a:spcPct val="0"/>
                </a:spcBef>
                <a:spcAft>
                  <a:spcPct val="0"/>
                </a:spcAft>
              </a:pPr>
              <a:endParaRPr lang="zh-CN" altLang="en-US" sz="3200">
                <a:solidFill>
                  <a:srgbClr val="FF0000"/>
                </a:solidFill>
                <a:latin typeface="黑体" panose="02010609060101010101" pitchFamily="49" charset="-122"/>
                <a:ea typeface="宋体" panose="02010600030101010101" pitchFamily="2" charset="-122"/>
              </a:endParaRPr>
            </a:p>
          </p:txBody>
        </p:sp>
        <p:sp>
          <p:nvSpPr>
            <p:cNvPr id="13" name="Text Box 14"/>
            <p:cNvSpPr txBox="1">
              <a:spLocks noChangeAspect="1" noChangeArrowheads="1"/>
            </p:cNvSpPr>
            <p:nvPr/>
          </p:nvSpPr>
          <p:spPr bwMode="auto">
            <a:xfrm>
              <a:off x="2290" y="1995"/>
              <a:ext cx="182"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p>
              <a:pPr algn="ctr" fontAlgn="base">
                <a:spcBef>
                  <a:spcPct val="0"/>
                </a:spcBef>
                <a:spcAft>
                  <a:spcPct val="0"/>
                </a:spcAft>
              </a:pPr>
              <a:r>
                <a:rPr lang="en-US" altLang="zh-CN" sz="2400" b="1">
                  <a:solidFill>
                    <a:srgbClr val="FF0000"/>
                  </a:solidFill>
                  <a:latin typeface="黑体" panose="02010609060101010101" pitchFamily="49" charset="-122"/>
                  <a:ea typeface="宋体" panose="02010600030101010101" pitchFamily="2" charset="-122"/>
                </a:rPr>
                <a:t>v</a:t>
              </a:r>
              <a:r>
                <a:rPr lang="en-US" altLang="zh-CN" sz="2400" b="1" baseline="-25000">
                  <a:solidFill>
                    <a:srgbClr val="FF0000"/>
                  </a:solidFill>
                  <a:latin typeface="黑体" panose="02010609060101010101" pitchFamily="49" charset="-122"/>
                  <a:ea typeface="宋体" panose="02010600030101010101" pitchFamily="2" charset="-122"/>
                </a:rPr>
                <a:t>8</a:t>
              </a:r>
              <a:endParaRPr lang="en-US" altLang="zh-CN" sz="2400" b="1">
                <a:solidFill>
                  <a:srgbClr val="FF0000"/>
                </a:solidFill>
                <a:latin typeface="黑体" panose="02010609060101010101" pitchFamily="49" charset="-122"/>
                <a:ea typeface="宋体" panose="02010600030101010101" pitchFamily="2" charset="-122"/>
              </a:endParaRPr>
            </a:p>
          </p:txBody>
        </p:sp>
        <p:sp>
          <p:nvSpPr>
            <p:cNvPr id="14" name="Line 15"/>
            <p:cNvSpPr>
              <a:spLocks noChangeAspect="1" noChangeShapeType="1"/>
            </p:cNvSpPr>
            <p:nvPr/>
          </p:nvSpPr>
          <p:spPr bwMode="auto">
            <a:xfrm>
              <a:off x="736" y="1896"/>
              <a:ext cx="0" cy="499"/>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3200">
                <a:solidFill>
                  <a:srgbClr val="FF0000"/>
                </a:solidFill>
                <a:latin typeface="黑体" panose="02010609060101010101" pitchFamily="49" charset="-122"/>
                <a:ea typeface="宋体" panose="02010600030101010101" pitchFamily="2" charset="-122"/>
              </a:endParaRPr>
            </a:p>
          </p:txBody>
        </p:sp>
        <p:sp>
          <p:nvSpPr>
            <p:cNvPr id="15" name="Text Box 16"/>
            <p:cNvSpPr txBox="1">
              <a:spLocks noChangeAspect="1" noChangeArrowheads="1"/>
            </p:cNvSpPr>
            <p:nvPr/>
          </p:nvSpPr>
          <p:spPr bwMode="auto">
            <a:xfrm>
              <a:off x="1294" y="2657"/>
              <a:ext cx="182"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p>
              <a:pPr algn="ctr" fontAlgn="base">
                <a:spcBef>
                  <a:spcPct val="0"/>
                </a:spcBef>
                <a:spcAft>
                  <a:spcPct val="0"/>
                </a:spcAft>
              </a:pPr>
              <a:r>
                <a:rPr lang="en-US" altLang="zh-CN" sz="2400" b="1">
                  <a:solidFill>
                    <a:srgbClr val="FF0000"/>
                  </a:solidFill>
                  <a:latin typeface="黑体" panose="02010609060101010101" pitchFamily="49" charset="-122"/>
                  <a:ea typeface="宋体" panose="02010600030101010101" pitchFamily="2" charset="-122"/>
                </a:rPr>
                <a:t>G</a:t>
              </a:r>
              <a:r>
                <a:rPr lang="en-US" altLang="zh-CN" sz="2400" b="1" baseline="-25000">
                  <a:solidFill>
                    <a:srgbClr val="FF0000"/>
                  </a:solidFill>
                  <a:latin typeface="黑体" panose="02010609060101010101" pitchFamily="49" charset="-122"/>
                  <a:ea typeface="宋体" panose="02010600030101010101" pitchFamily="2" charset="-122"/>
                </a:rPr>
                <a:t>1</a:t>
              </a:r>
              <a:endParaRPr lang="en-US" altLang="zh-CN" sz="2400" b="1">
                <a:solidFill>
                  <a:srgbClr val="FF0000"/>
                </a:solidFill>
                <a:latin typeface="黑体" panose="02010609060101010101" pitchFamily="49" charset="-122"/>
                <a:ea typeface="宋体" panose="02010600030101010101" pitchFamily="2" charset="-122"/>
              </a:endParaRPr>
            </a:p>
          </p:txBody>
        </p:sp>
        <p:sp>
          <p:nvSpPr>
            <p:cNvPr id="16" name="Oval 17"/>
            <p:cNvSpPr>
              <a:spLocks noChangeAspect="1" noChangeArrowheads="1"/>
            </p:cNvSpPr>
            <p:nvPr/>
          </p:nvSpPr>
          <p:spPr bwMode="auto">
            <a:xfrm>
              <a:off x="1840" y="2397"/>
              <a:ext cx="46" cy="46"/>
            </a:xfrm>
            <a:prstGeom prst="ellipse">
              <a:avLst/>
            </a:prstGeom>
            <a:solidFill>
              <a:srgbClr val="FFFFFF"/>
            </a:solidFill>
            <a:ln w="25400">
              <a:solidFill>
                <a:srgbClr val="000000"/>
              </a:solidFill>
              <a:round/>
              <a:headEnd/>
              <a:tailEnd/>
            </a:ln>
          </p:spPr>
          <p:txBody>
            <a:bodyPr/>
            <a:lstStyle/>
            <a:p>
              <a:pPr fontAlgn="base">
                <a:spcBef>
                  <a:spcPct val="0"/>
                </a:spcBef>
                <a:spcAft>
                  <a:spcPct val="0"/>
                </a:spcAft>
              </a:pPr>
              <a:endParaRPr lang="zh-CN" altLang="en-US" sz="3200">
                <a:solidFill>
                  <a:srgbClr val="FF0000"/>
                </a:solidFill>
                <a:latin typeface="黑体" panose="02010609060101010101" pitchFamily="49" charset="-122"/>
                <a:ea typeface="宋体" panose="02010600030101010101" pitchFamily="2" charset="-122"/>
              </a:endParaRPr>
            </a:p>
          </p:txBody>
        </p:sp>
        <p:sp>
          <p:nvSpPr>
            <p:cNvPr id="17" name="Text Box 18"/>
            <p:cNvSpPr txBox="1">
              <a:spLocks noChangeAspect="1" noChangeArrowheads="1"/>
            </p:cNvSpPr>
            <p:nvPr/>
          </p:nvSpPr>
          <p:spPr bwMode="auto">
            <a:xfrm>
              <a:off x="1789" y="2403"/>
              <a:ext cx="182"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p>
              <a:pPr algn="ctr" fontAlgn="base">
                <a:spcBef>
                  <a:spcPct val="0"/>
                </a:spcBef>
                <a:spcAft>
                  <a:spcPct val="0"/>
                </a:spcAft>
              </a:pPr>
              <a:r>
                <a:rPr lang="en-US" altLang="zh-CN" sz="2400" b="1">
                  <a:solidFill>
                    <a:srgbClr val="FF0000"/>
                  </a:solidFill>
                  <a:latin typeface="黑体" panose="02010609060101010101" pitchFamily="49" charset="-122"/>
                  <a:ea typeface="宋体" panose="02010600030101010101" pitchFamily="2" charset="-122"/>
                </a:rPr>
                <a:t>v</a:t>
              </a:r>
              <a:r>
                <a:rPr lang="en-US" altLang="zh-CN" sz="2400" b="1" baseline="-25000">
                  <a:solidFill>
                    <a:srgbClr val="FF0000"/>
                  </a:solidFill>
                  <a:latin typeface="黑体" panose="02010609060101010101" pitchFamily="49" charset="-122"/>
                  <a:ea typeface="宋体" panose="02010600030101010101" pitchFamily="2" charset="-122"/>
                </a:rPr>
                <a:t>9</a:t>
              </a:r>
              <a:endParaRPr lang="en-US" altLang="zh-CN" sz="2400" b="1">
                <a:solidFill>
                  <a:srgbClr val="FF0000"/>
                </a:solidFill>
                <a:latin typeface="黑体" panose="02010609060101010101" pitchFamily="49" charset="-122"/>
                <a:ea typeface="宋体" panose="02010600030101010101" pitchFamily="2" charset="-122"/>
              </a:endParaRPr>
            </a:p>
          </p:txBody>
        </p:sp>
        <p:sp>
          <p:nvSpPr>
            <p:cNvPr id="18" name="Oval 19"/>
            <p:cNvSpPr>
              <a:spLocks noChangeAspect="1" noChangeArrowheads="1"/>
            </p:cNvSpPr>
            <p:nvPr/>
          </p:nvSpPr>
          <p:spPr bwMode="auto">
            <a:xfrm>
              <a:off x="2216" y="2110"/>
              <a:ext cx="46" cy="46"/>
            </a:xfrm>
            <a:prstGeom prst="ellipse">
              <a:avLst/>
            </a:prstGeom>
            <a:solidFill>
              <a:srgbClr val="FFFFFF"/>
            </a:solidFill>
            <a:ln w="25400">
              <a:solidFill>
                <a:srgbClr val="000000"/>
              </a:solidFill>
              <a:round/>
              <a:headEnd/>
              <a:tailEnd/>
            </a:ln>
          </p:spPr>
          <p:txBody>
            <a:bodyPr/>
            <a:lstStyle/>
            <a:p>
              <a:pPr fontAlgn="base">
                <a:spcBef>
                  <a:spcPct val="0"/>
                </a:spcBef>
                <a:spcAft>
                  <a:spcPct val="0"/>
                </a:spcAft>
              </a:pPr>
              <a:endParaRPr lang="zh-CN" altLang="en-US" sz="3200">
                <a:solidFill>
                  <a:srgbClr val="FF0000"/>
                </a:solidFill>
                <a:latin typeface="黑体" panose="02010609060101010101" pitchFamily="49" charset="-122"/>
                <a:ea typeface="宋体" panose="02010600030101010101" pitchFamily="2" charset="-122"/>
              </a:endParaRPr>
            </a:p>
          </p:txBody>
        </p:sp>
        <p:sp>
          <p:nvSpPr>
            <p:cNvPr id="19" name="Text Box 20"/>
            <p:cNvSpPr txBox="1">
              <a:spLocks noChangeAspect="1" noChangeArrowheads="1"/>
            </p:cNvSpPr>
            <p:nvPr/>
          </p:nvSpPr>
          <p:spPr bwMode="auto">
            <a:xfrm>
              <a:off x="1412" y="2124"/>
              <a:ext cx="182"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p>
              <a:pPr algn="ctr" fontAlgn="base">
                <a:spcBef>
                  <a:spcPct val="0"/>
                </a:spcBef>
                <a:spcAft>
                  <a:spcPct val="0"/>
                </a:spcAft>
              </a:pPr>
              <a:r>
                <a:rPr lang="en-US" altLang="zh-CN" sz="2400" b="1">
                  <a:solidFill>
                    <a:srgbClr val="FF0000"/>
                  </a:solidFill>
                  <a:latin typeface="黑体" panose="02010609060101010101" pitchFamily="49" charset="-122"/>
                  <a:ea typeface="宋体" panose="02010600030101010101" pitchFamily="2" charset="-122"/>
                </a:rPr>
                <a:t>v</a:t>
              </a:r>
              <a:r>
                <a:rPr lang="en-US" altLang="zh-CN" sz="2400" b="1" baseline="-25000">
                  <a:solidFill>
                    <a:srgbClr val="FF0000"/>
                  </a:solidFill>
                  <a:latin typeface="黑体" panose="02010609060101010101" pitchFamily="49" charset="-122"/>
                  <a:ea typeface="宋体" panose="02010600030101010101" pitchFamily="2" charset="-122"/>
                </a:rPr>
                <a:t>6</a:t>
              </a:r>
              <a:endParaRPr lang="en-US" altLang="zh-CN" sz="2400" b="1">
                <a:solidFill>
                  <a:srgbClr val="FF0000"/>
                </a:solidFill>
                <a:latin typeface="黑体" panose="02010609060101010101" pitchFamily="49" charset="-122"/>
                <a:ea typeface="宋体" panose="02010600030101010101" pitchFamily="2" charset="-122"/>
              </a:endParaRPr>
            </a:p>
          </p:txBody>
        </p:sp>
        <p:sp>
          <p:nvSpPr>
            <p:cNvPr id="20" name="Oval 21"/>
            <p:cNvSpPr>
              <a:spLocks noChangeAspect="1" noChangeArrowheads="1"/>
            </p:cNvSpPr>
            <p:nvPr/>
          </p:nvSpPr>
          <p:spPr bwMode="auto">
            <a:xfrm>
              <a:off x="1106" y="2110"/>
              <a:ext cx="46" cy="46"/>
            </a:xfrm>
            <a:prstGeom prst="ellipse">
              <a:avLst/>
            </a:prstGeom>
            <a:solidFill>
              <a:srgbClr val="FFFFFF"/>
            </a:solidFill>
            <a:ln w="25400">
              <a:solidFill>
                <a:srgbClr val="000000"/>
              </a:solidFill>
              <a:round/>
              <a:headEnd/>
              <a:tailEnd/>
            </a:ln>
          </p:spPr>
          <p:txBody>
            <a:bodyPr/>
            <a:lstStyle/>
            <a:p>
              <a:pPr fontAlgn="base">
                <a:spcBef>
                  <a:spcPct val="0"/>
                </a:spcBef>
                <a:spcAft>
                  <a:spcPct val="0"/>
                </a:spcAft>
              </a:pPr>
              <a:endParaRPr lang="zh-CN" altLang="en-US" sz="3200">
                <a:solidFill>
                  <a:srgbClr val="FF0000"/>
                </a:solidFill>
                <a:latin typeface="黑体" panose="02010609060101010101" pitchFamily="49" charset="-122"/>
                <a:ea typeface="宋体" panose="02010600030101010101" pitchFamily="2" charset="-122"/>
              </a:endParaRPr>
            </a:p>
          </p:txBody>
        </p:sp>
        <p:sp>
          <p:nvSpPr>
            <p:cNvPr id="21" name="Oval 22"/>
            <p:cNvSpPr>
              <a:spLocks noChangeAspect="1" noChangeArrowheads="1"/>
            </p:cNvSpPr>
            <p:nvPr/>
          </p:nvSpPr>
          <p:spPr bwMode="auto">
            <a:xfrm>
              <a:off x="1840" y="1837"/>
              <a:ext cx="46" cy="45"/>
            </a:xfrm>
            <a:prstGeom prst="ellipse">
              <a:avLst/>
            </a:prstGeom>
            <a:solidFill>
              <a:srgbClr val="FFFFFF"/>
            </a:solidFill>
            <a:ln w="25400">
              <a:solidFill>
                <a:srgbClr val="000000"/>
              </a:solidFill>
              <a:round/>
              <a:headEnd/>
              <a:tailEnd/>
            </a:ln>
          </p:spPr>
          <p:txBody>
            <a:bodyPr/>
            <a:lstStyle/>
            <a:p>
              <a:pPr fontAlgn="base">
                <a:spcBef>
                  <a:spcPct val="0"/>
                </a:spcBef>
                <a:spcAft>
                  <a:spcPct val="0"/>
                </a:spcAft>
              </a:pPr>
              <a:endParaRPr lang="zh-CN" altLang="en-US" sz="3200">
                <a:solidFill>
                  <a:srgbClr val="FF0000"/>
                </a:solidFill>
                <a:latin typeface="黑体" panose="02010609060101010101" pitchFamily="49" charset="-122"/>
                <a:ea typeface="宋体" panose="02010600030101010101" pitchFamily="2" charset="-122"/>
              </a:endParaRPr>
            </a:p>
          </p:txBody>
        </p:sp>
        <p:sp>
          <p:nvSpPr>
            <p:cNvPr id="22" name="Line 23"/>
            <p:cNvSpPr>
              <a:spLocks noChangeAspect="1" noChangeShapeType="1"/>
            </p:cNvSpPr>
            <p:nvPr/>
          </p:nvSpPr>
          <p:spPr bwMode="auto">
            <a:xfrm flipH="1">
              <a:off x="1490" y="2135"/>
              <a:ext cx="725" cy="0"/>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3200">
                <a:solidFill>
                  <a:srgbClr val="FF0000"/>
                </a:solidFill>
                <a:latin typeface="黑体" panose="02010609060101010101" pitchFamily="49" charset="-122"/>
                <a:ea typeface="宋体" panose="02010600030101010101" pitchFamily="2" charset="-122"/>
              </a:endParaRPr>
            </a:p>
          </p:txBody>
        </p:sp>
        <p:sp>
          <p:nvSpPr>
            <p:cNvPr id="23" name="Line 24"/>
            <p:cNvSpPr>
              <a:spLocks noChangeAspect="1" noChangeShapeType="1"/>
            </p:cNvSpPr>
            <p:nvPr/>
          </p:nvSpPr>
          <p:spPr bwMode="auto">
            <a:xfrm flipV="1">
              <a:off x="760" y="2144"/>
              <a:ext cx="363" cy="249"/>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3200">
                <a:solidFill>
                  <a:srgbClr val="FF0000"/>
                </a:solidFill>
                <a:latin typeface="黑体" panose="02010609060101010101" pitchFamily="49" charset="-122"/>
                <a:ea typeface="宋体" panose="02010600030101010101" pitchFamily="2" charset="-122"/>
              </a:endParaRPr>
            </a:p>
          </p:txBody>
        </p:sp>
        <p:sp>
          <p:nvSpPr>
            <p:cNvPr id="24" name="Line 25"/>
            <p:cNvSpPr>
              <a:spLocks noChangeAspect="1" noChangeShapeType="1"/>
            </p:cNvSpPr>
            <p:nvPr/>
          </p:nvSpPr>
          <p:spPr bwMode="auto">
            <a:xfrm flipV="1">
              <a:off x="1481" y="1875"/>
              <a:ext cx="363" cy="249"/>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3200">
                <a:solidFill>
                  <a:srgbClr val="FF0000"/>
                </a:solidFill>
                <a:latin typeface="黑体" panose="02010609060101010101" pitchFamily="49" charset="-122"/>
                <a:ea typeface="宋体" panose="02010600030101010101" pitchFamily="2" charset="-122"/>
              </a:endParaRPr>
            </a:p>
          </p:txBody>
        </p:sp>
        <p:sp>
          <p:nvSpPr>
            <p:cNvPr id="25" name="Line 26"/>
            <p:cNvSpPr>
              <a:spLocks noChangeAspect="1" noChangeShapeType="1"/>
            </p:cNvSpPr>
            <p:nvPr/>
          </p:nvSpPr>
          <p:spPr bwMode="auto">
            <a:xfrm flipH="1" flipV="1">
              <a:off x="751" y="1865"/>
              <a:ext cx="363" cy="249"/>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3200">
                <a:solidFill>
                  <a:srgbClr val="FF0000"/>
                </a:solidFill>
                <a:latin typeface="黑体" panose="02010609060101010101" pitchFamily="49" charset="-122"/>
                <a:ea typeface="宋体" panose="02010600030101010101" pitchFamily="2" charset="-122"/>
              </a:endParaRPr>
            </a:p>
          </p:txBody>
        </p:sp>
        <p:sp>
          <p:nvSpPr>
            <p:cNvPr id="26" name="Line 27"/>
            <p:cNvSpPr>
              <a:spLocks noChangeAspect="1" noChangeShapeType="1"/>
            </p:cNvSpPr>
            <p:nvPr/>
          </p:nvSpPr>
          <p:spPr bwMode="auto">
            <a:xfrm flipH="1" flipV="1">
              <a:off x="1481" y="2145"/>
              <a:ext cx="363" cy="250"/>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3200">
                <a:solidFill>
                  <a:srgbClr val="FF0000"/>
                </a:solidFill>
                <a:latin typeface="黑体" panose="02010609060101010101" pitchFamily="49" charset="-122"/>
                <a:ea typeface="宋体" panose="02010600030101010101" pitchFamily="2" charset="-122"/>
              </a:endParaRPr>
            </a:p>
          </p:txBody>
        </p:sp>
        <p:sp>
          <p:nvSpPr>
            <p:cNvPr id="27" name="Line 28"/>
            <p:cNvSpPr>
              <a:spLocks noChangeAspect="1" noChangeShapeType="1"/>
            </p:cNvSpPr>
            <p:nvPr/>
          </p:nvSpPr>
          <p:spPr bwMode="auto">
            <a:xfrm flipH="1" flipV="1">
              <a:off x="1871" y="1875"/>
              <a:ext cx="363" cy="249"/>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3200">
                <a:solidFill>
                  <a:srgbClr val="FF0000"/>
                </a:solidFill>
                <a:latin typeface="黑体" panose="02010609060101010101" pitchFamily="49" charset="-122"/>
                <a:ea typeface="宋体" panose="02010600030101010101" pitchFamily="2" charset="-122"/>
              </a:endParaRPr>
            </a:p>
          </p:txBody>
        </p:sp>
        <p:sp>
          <p:nvSpPr>
            <p:cNvPr id="28" name="Line 29"/>
            <p:cNvSpPr>
              <a:spLocks noChangeAspect="1" noChangeShapeType="1"/>
            </p:cNvSpPr>
            <p:nvPr/>
          </p:nvSpPr>
          <p:spPr bwMode="auto">
            <a:xfrm flipV="1">
              <a:off x="1882" y="2145"/>
              <a:ext cx="363" cy="250"/>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3200">
                <a:solidFill>
                  <a:srgbClr val="FF0000"/>
                </a:solidFill>
                <a:latin typeface="黑体" panose="02010609060101010101" pitchFamily="49" charset="-122"/>
                <a:ea typeface="宋体" panose="02010600030101010101" pitchFamily="2" charset="-122"/>
              </a:endParaRPr>
            </a:p>
          </p:txBody>
        </p:sp>
        <p:sp>
          <p:nvSpPr>
            <p:cNvPr id="29" name="Text Box 30"/>
            <p:cNvSpPr txBox="1">
              <a:spLocks noChangeAspect="1" noChangeArrowheads="1"/>
            </p:cNvSpPr>
            <p:nvPr/>
          </p:nvSpPr>
          <p:spPr bwMode="auto">
            <a:xfrm>
              <a:off x="3025" y="2403"/>
              <a:ext cx="181"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p>
              <a:pPr algn="ctr" fontAlgn="base">
                <a:spcBef>
                  <a:spcPct val="0"/>
                </a:spcBef>
                <a:spcAft>
                  <a:spcPct val="0"/>
                </a:spcAft>
              </a:pPr>
              <a:r>
                <a:rPr lang="en-US" altLang="zh-CN" sz="2400" b="1">
                  <a:solidFill>
                    <a:srgbClr val="FF0000"/>
                  </a:solidFill>
                  <a:latin typeface="黑体" panose="02010609060101010101" pitchFamily="49" charset="-122"/>
                  <a:ea typeface="宋体" panose="02010600030101010101" pitchFamily="2" charset="-122"/>
                </a:rPr>
                <a:t>v</a:t>
              </a:r>
              <a:r>
                <a:rPr lang="en-US" altLang="zh-CN" sz="2400" b="1" baseline="-25000">
                  <a:solidFill>
                    <a:srgbClr val="FF0000"/>
                  </a:solidFill>
                  <a:latin typeface="黑体" panose="02010609060101010101" pitchFamily="49" charset="-122"/>
                  <a:ea typeface="宋体" panose="02010600030101010101" pitchFamily="2" charset="-122"/>
                </a:rPr>
                <a:t>2</a:t>
              </a:r>
              <a:endParaRPr lang="en-US" altLang="zh-CN" sz="2400" b="1">
                <a:solidFill>
                  <a:srgbClr val="FF0000"/>
                </a:solidFill>
                <a:latin typeface="黑体" panose="02010609060101010101" pitchFamily="49" charset="-122"/>
                <a:ea typeface="宋体" panose="02010600030101010101" pitchFamily="2" charset="-122"/>
              </a:endParaRPr>
            </a:p>
          </p:txBody>
        </p:sp>
        <p:sp>
          <p:nvSpPr>
            <p:cNvPr id="30" name="Oval 31"/>
            <p:cNvSpPr>
              <a:spLocks noChangeAspect="1" noChangeArrowheads="1"/>
            </p:cNvSpPr>
            <p:nvPr/>
          </p:nvSpPr>
          <p:spPr bwMode="auto">
            <a:xfrm>
              <a:off x="3080" y="1837"/>
              <a:ext cx="45" cy="45"/>
            </a:xfrm>
            <a:prstGeom prst="ellipse">
              <a:avLst/>
            </a:prstGeom>
            <a:solidFill>
              <a:srgbClr val="FFFFFF"/>
            </a:solidFill>
            <a:ln w="25400">
              <a:solidFill>
                <a:srgbClr val="000000"/>
              </a:solidFill>
              <a:round/>
              <a:headEnd/>
              <a:tailEnd/>
            </a:ln>
          </p:spPr>
          <p:txBody>
            <a:bodyPr/>
            <a:lstStyle/>
            <a:p>
              <a:pPr fontAlgn="base">
                <a:spcBef>
                  <a:spcPct val="0"/>
                </a:spcBef>
                <a:spcAft>
                  <a:spcPct val="0"/>
                </a:spcAft>
              </a:pPr>
              <a:endParaRPr lang="zh-CN" altLang="en-US" sz="3200">
                <a:solidFill>
                  <a:srgbClr val="FF0000"/>
                </a:solidFill>
                <a:latin typeface="黑体" panose="02010609060101010101" pitchFamily="49" charset="-122"/>
                <a:ea typeface="宋体" panose="02010600030101010101" pitchFamily="2" charset="-122"/>
              </a:endParaRPr>
            </a:p>
          </p:txBody>
        </p:sp>
        <p:sp>
          <p:nvSpPr>
            <p:cNvPr id="31" name="Text Box 32"/>
            <p:cNvSpPr txBox="1">
              <a:spLocks noChangeAspect="1" noChangeArrowheads="1"/>
            </p:cNvSpPr>
            <p:nvPr/>
          </p:nvSpPr>
          <p:spPr bwMode="auto">
            <a:xfrm>
              <a:off x="3025" y="1570"/>
              <a:ext cx="181"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p>
              <a:pPr algn="ctr" fontAlgn="base">
                <a:spcBef>
                  <a:spcPct val="0"/>
                </a:spcBef>
                <a:spcAft>
                  <a:spcPct val="0"/>
                </a:spcAft>
              </a:pPr>
              <a:r>
                <a:rPr lang="en-US" altLang="zh-CN" sz="2400" b="1">
                  <a:solidFill>
                    <a:srgbClr val="FF0000"/>
                  </a:solidFill>
                  <a:latin typeface="黑体" panose="02010609060101010101" pitchFamily="49" charset="-122"/>
                  <a:ea typeface="宋体" panose="02010600030101010101" pitchFamily="2" charset="-122"/>
                </a:rPr>
                <a:t>v</a:t>
              </a:r>
              <a:r>
                <a:rPr lang="en-US" altLang="zh-CN" sz="2400" b="1" baseline="-25000">
                  <a:solidFill>
                    <a:srgbClr val="FF0000"/>
                  </a:solidFill>
                  <a:latin typeface="黑体" panose="02010609060101010101" pitchFamily="49" charset="-122"/>
                  <a:ea typeface="宋体" panose="02010600030101010101" pitchFamily="2" charset="-122"/>
                </a:rPr>
                <a:t>1</a:t>
              </a:r>
              <a:endParaRPr lang="en-US" altLang="zh-CN" sz="2400" b="1">
                <a:solidFill>
                  <a:srgbClr val="FF0000"/>
                </a:solidFill>
                <a:latin typeface="黑体" panose="02010609060101010101" pitchFamily="49" charset="-122"/>
                <a:ea typeface="宋体" panose="02010600030101010101" pitchFamily="2" charset="-122"/>
              </a:endParaRPr>
            </a:p>
          </p:txBody>
        </p:sp>
        <p:sp>
          <p:nvSpPr>
            <p:cNvPr id="32" name="Oval 33"/>
            <p:cNvSpPr>
              <a:spLocks noChangeAspect="1" noChangeArrowheads="1"/>
            </p:cNvSpPr>
            <p:nvPr/>
          </p:nvSpPr>
          <p:spPr bwMode="auto">
            <a:xfrm>
              <a:off x="3077" y="2401"/>
              <a:ext cx="46" cy="46"/>
            </a:xfrm>
            <a:prstGeom prst="ellipse">
              <a:avLst/>
            </a:prstGeom>
            <a:solidFill>
              <a:srgbClr val="FFFFFF"/>
            </a:solidFill>
            <a:ln w="25400">
              <a:solidFill>
                <a:srgbClr val="000000"/>
              </a:solidFill>
              <a:round/>
              <a:headEnd/>
              <a:tailEnd/>
            </a:ln>
          </p:spPr>
          <p:txBody>
            <a:bodyPr/>
            <a:lstStyle/>
            <a:p>
              <a:pPr fontAlgn="base">
                <a:spcBef>
                  <a:spcPct val="0"/>
                </a:spcBef>
                <a:spcAft>
                  <a:spcPct val="0"/>
                </a:spcAft>
              </a:pPr>
              <a:endParaRPr lang="zh-CN" altLang="en-US" sz="3200">
                <a:solidFill>
                  <a:srgbClr val="FF0000"/>
                </a:solidFill>
                <a:latin typeface="黑体" panose="02010609060101010101" pitchFamily="49" charset="-122"/>
                <a:ea typeface="宋体" panose="02010600030101010101" pitchFamily="2" charset="-122"/>
              </a:endParaRPr>
            </a:p>
          </p:txBody>
        </p:sp>
        <p:sp>
          <p:nvSpPr>
            <p:cNvPr id="33" name="Text Box 34"/>
            <p:cNvSpPr txBox="1">
              <a:spLocks noChangeAspect="1" noChangeArrowheads="1"/>
            </p:cNvSpPr>
            <p:nvPr/>
          </p:nvSpPr>
          <p:spPr bwMode="auto">
            <a:xfrm>
              <a:off x="3845" y="1570"/>
              <a:ext cx="182"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p>
              <a:pPr algn="ctr" fontAlgn="base">
                <a:spcBef>
                  <a:spcPct val="0"/>
                </a:spcBef>
                <a:spcAft>
                  <a:spcPct val="0"/>
                </a:spcAft>
              </a:pPr>
              <a:r>
                <a:rPr lang="en-US" altLang="zh-CN" sz="2400" b="1">
                  <a:solidFill>
                    <a:srgbClr val="FF0000"/>
                  </a:solidFill>
                  <a:latin typeface="黑体" panose="02010609060101010101" pitchFamily="49" charset="-122"/>
                  <a:ea typeface="宋体" panose="02010600030101010101" pitchFamily="2" charset="-122"/>
                </a:rPr>
                <a:t>v</a:t>
              </a:r>
              <a:r>
                <a:rPr lang="en-US" altLang="zh-CN" sz="2400" b="1" baseline="-25000">
                  <a:solidFill>
                    <a:srgbClr val="FF0000"/>
                  </a:solidFill>
                  <a:latin typeface="黑体" panose="02010609060101010101" pitchFamily="49" charset="-122"/>
                  <a:ea typeface="宋体" panose="02010600030101010101" pitchFamily="2" charset="-122"/>
                </a:rPr>
                <a:t>5</a:t>
              </a:r>
              <a:endParaRPr lang="en-US" altLang="zh-CN" sz="2400" b="1">
                <a:solidFill>
                  <a:srgbClr val="FF0000"/>
                </a:solidFill>
                <a:latin typeface="黑体" panose="02010609060101010101" pitchFamily="49" charset="-122"/>
                <a:ea typeface="宋体" panose="02010600030101010101" pitchFamily="2" charset="-122"/>
              </a:endParaRPr>
            </a:p>
          </p:txBody>
        </p:sp>
        <p:sp>
          <p:nvSpPr>
            <p:cNvPr id="34" name="Text Box 35"/>
            <p:cNvSpPr txBox="1">
              <a:spLocks noChangeAspect="1" noChangeArrowheads="1"/>
            </p:cNvSpPr>
            <p:nvPr/>
          </p:nvSpPr>
          <p:spPr bwMode="auto">
            <a:xfrm>
              <a:off x="3542" y="2005"/>
              <a:ext cx="181"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p>
              <a:pPr algn="ctr" fontAlgn="base">
                <a:spcBef>
                  <a:spcPct val="0"/>
                </a:spcBef>
                <a:spcAft>
                  <a:spcPct val="0"/>
                </a:spcAft>
              </a:pPr>
              <a:r>
                <a:rPr lang="en-US" altLang="zh-CN" sz="2400" b="1">
                  <a:solidFill>
                    <a:srgbClr val="FF0000"/>
                  </a:solidFill>
                  <a:latin typeface="黑体" panose="02010609060101010101" pitchFamily="49" charset="-122"/>
                  <a:ea typeface="宋体" panose="02010600030101010101" pitchFamily="2" charset="-122"/>
                </a:rPr>
                <a:t>v</a:t>
              </a:r>
              <a:r>
                <a:rPr lang="en-US" altLang="zh-CN" sz="2400" b="1" baseline="-25000">
                  <a:solidFill>
                    <a:srgbClr val="FF0000"/>
                  </a:solidFill>
                  <a:latin typeface="黑体" panose="02010609060101010101" pitchFamily="49" charset="-122"/>
                  <a:ea typeface="宋体" panose="02010600030101010101" pitchFamily="2" charset="-122"/>
                </a:rPr>
                <a:t>3</a:t>
              </a:r>
              <a:endParaRPr lang="en-US" altLang="zh-CN" sz="2400" b="1">
                <a:solidFill>
                  <a:srgbClr val="FF0000"/>
                </a:solidFill>
                <a:latin typeface="黑体" panose="02010609060101010101" pitchFamily="49" charset="-122"/>
                <a:ea typeface="宋体" panose="02010600030101010101" pitchFamily="2" charset="-122"/>
              </a:endParaRPr>
            </a:p>
          </p:txBody>
        </p:sp>
        <p:sp>
          <p:nvSpPr>
            <p:cNvPr id="35" name="Oval 36"/>
            <p:cNvSpPr>
              <a:spLocks noChangeAspect="1" noChangeArrowheads="1"/>
            </p:cNvSpPr>
            <p:nvPr/>
          </p:nvSpPr>
          <p:spPr bwMode="auto">
            <a:xfrm>
              <a:off x="3652" y="2389"/>
              <a:ext cx="45" cy="46"/>
            </a:xfrm>
            <a:prstGeom prst="ellipse">
              <a:avLst/>
            </a:prstGeom>
            <a:solidFill>
              <a:srgbClr val="FFFFFF"/>
            </a:solidFill>
            <a:ln w="25400">
              <a:solidFill>
                <a:srgbClr val="000000"/>
              </a:solidFill>
              <a:round/>
              <a:headEnd/>
              <a:tailEnd/>
            </a:ln>
          </p:spPr>
          <p:txBody>
            <a:bodyPr/>
            <a:lstStyle/>
            <a:p>
              <a:pPr fontAlgn="base">
                <a:spcBef>
                  <a:spcPct val="0"/>
                </a:spcBef>
                <a:spcAft>
                  <a:spcPct val="0"/>
                </a:spcAft>
              </a:pPr>
              <a:endParaRPr lang="zh-CN" altLang="en-US" sz="3200">
                <a:solidFill>
                  <a:srgbClr val="FF0000"/>
                </a:solidFill>
                <a:latin typeface="黑体" panose="02010609060101010101" pitchFamily="49" charset="-122"/>
                <a:ea typeface="宋体" panose="02010600030101010101" pitchFamily="2" charset="-122"/>
              </a:endParaRPr>
            </a:p>
          </p:txBody>
        </p:sp>
        <p:sp>
          <p:nvSpPr>
            <p:cNvPr id="36" name="Text Box 37"/>
            <p:cNvSpPr txBox="1">
              <a:spLocks noChangeAspect="1" noChangeArrowheads="1"/>
            </p:cNvSpPr>
            <p:nvPr/>
          </p:nvSpPr>
          <p:spPr bwMode="auto">
            <a:xfrm>
              <a:off x="4058" y="2403"/>
              <a:ext cx="181"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p>
              <a:pPr algn="ctr" fontAlgn="base">
                <a:spcBef>
                  <a:spcPct val="0"/>
                </a:spcBef>
                <a:spcAft>
                  <a:spcPct val="0"/>
                </a:spcAft>
              </a:pPr>
              <a:r>
                <a:rPr lang="en-US" altLang="zh-CN" sz="2400" b="1">
                  <a:solidFill>
                    <a:srgbClr val="FF0000"/>
                  </a:solidFill>
                  <a:latin typeface="黑体" panose="02010609060101010101" pitchFamily="49" charset="-122"/>
                  <a:ea typeface="宋体" panose="02010600030101010101" pitchFamily="2" charset="-122"/>
                </a:rPr>
                <a:t>v</a:t>
              </a:r>
              <a:r>
                <a:rPr lang="en-US" altLang="zh-CN" sz="2400" b="1" baseline="-25000">
                  <a:solidFill>
                    <a:srgbClr val="FF0000"/>
                  </a:solidFill>
                  <a:latin typeface="黑体" panose="02010609060101010101" pitchFamily="49" charset="-122"/>
                  <a:ea typeface="宋体" panose="02010600030101010101" pitchFamily="2" charset="-122"/>
                </a:rPr>
                <a:t>6</a:t>
              </a:r>
              <a:endParaRPr lang="en-US" altLang="zh-CN" sz="2400" b="1">
                <a:solidFill>
                  <a:srgbClr val="FF0000"/>
                </a:solidFill>
                <a:latin typeface="黑体" panose="02010609060101010101" pitchFamily="49" charset="-122"/>
                <a:ea typeface="宋体" panose="02010600030101010101" pitchFamily="2" charset="-122"/>
              </a:endParaRPr>
            </a:p>
          </p:txBody>
        </p:sp>
        <p:sp>
          <p:nvSpPr>
            <p:cNvPr id="37" name="Line 38"/>
            <p:cNvSpPr>
              <a:spLocks noChangeAspect="1" noChangeShapeType="1"/>
            </p:cNvSpPr>
            <p:nvPr/>
          </p:nvSpPr>
          <p:spPr bwMode="auto">
            <a:xfrm>
              <a:off x="3104" y="1886"/>
              <a:ext cx="0" cy="499"/>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3200">
                <a:solidFill>
                  <a:srgbClr val="FF0000"/>
                </a:solidFill>
                <a:latin typeface="黑体" panose="02010609060101010101" pitchFamily="49" charset="-122"/>
                <a:ea typeface="宋体" panose="02010600030101010101" pitchFamily="2" charset="-122"/>
              </a:endParaRPr>
            </a:p>
          </p:txBody>
        </p:sp>
        <p:sp>
          <p:nvSpPr>
            <p:cNvPr id="38" name="Text Box 39"/>
            <p:cNvSpPr txBox="1">
              <a:spLocks noChangeAspect="1" noChangeArrowheads="1"/>
            </p:cNvSpPr>
            <p:nvPr/>
          </p:nvSpPr>
          <p:spPr bwMode="auto">
            <a:xfrm>
              <a:off x="4058" y="2674"/>
              <a:ext cx="181"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p>
              <a:pPr algn="ctr" fontAlgn="base">
                <a:spcBef>
                  <a:spcPct val="0"/>
                </a:spcBef>
                <a:spcAft>
                  <a:spcPct val="0"/>
                </a:spcAft>
              </a:pPr>
              <a:r>
                <a:rPr lang="en-US" altLang="zh-CN" sz="2400" b="1">
                  <a:solidFill>
                    <a:srgbClr val="FF0000"/>
                  </a:solidFill>
                  <a:latin typeface="黑体" panose="02010609060101010101" pitchFamily="49" charset="-122"/>
                  <a:ea typeface="宋体" panose="02010600030101010101" pitchFamily="2" charset="-122"/>
                </a:rPr>
                <a:t>G</a:t>
              </a:r>
              <a:r>
                <a:rPr lang="en-US" altLang="zh-CN" sz="2400" b="1" baseline="-25000">
                  <a:solidFill>
                    <a:srgbClr val="FF0000"/>
                  </a:solidFill>
                  <a:latin typeface="黑体" panose="02010609060101010101" pitchFamily="49" charset="-122"/>
                  <a:ea typeface="宋体" panose="02010600030101010101" pitchFamily="2" charset="-122"/>
                </a:rPr>
                <a:t>2</a:t>
              </a:r>
              <a:endParaRPr lang="en-US" altLang="zh-CN" sz="2400" b="1">
                <a:solidFill>
                  <a:srgbClr val="FF0000"/>
                </a:solidFill>
                <a:latin typeface="黑体" panose="02010609060101010101" pitchFamily="49" charset="-122"/>
                <a:ea typeface="宋体" panose="02010600030101010101" pitchFamily="2" charset="-122"/>
              </a:endParaRPr>
            </a:p>
          </p:txBody>
        </p:sp>
        <p:sp>
          <p:nvSpPr>
            <p:cNvPr id="39" name="Oval 40"/>
            <p:cNvSpPr>
              <a:spLocks noChangeAspect="1" noChangeArrowheads="1"/>
            </p:cNvSpPr>
            <p:nvPr/>
          </p:nvSpPr>
          <p:spPr bwMode="auto">
            <a:xfrm>
              <a:off x="4064" y="2389"/>
              <a:ext cx="46" cy="46"/>
            </a:xfrm>
            <a:prstGeom prst="ellipse">
              <a:avLst/>
            </a:prstGeom>
            <a:solidFill>
              <a:srgbClr val="FFFFFF"/>
            </a:solidFill>
            <a:ln w="25400">
              <a:solidFill>
                <a:srgbClr val="000000"/>
              </a:solidFill>
              <a:round/>
              <a:headEnd/>
              <a:tailEnd/>
            </a:ln>
          </p:spPr>
          <p:txBody>
            <a:bodyPr/>
            <a:lstStyle/>
            <a:p>
              <a:pPr fontAlgn="base">
                <a:spcBef>
                  <a:spcPct val="0"/>
                </a:spcBef>
                <a:spcAft>
                  <a:spcPct val="0"/>
                </a:spcAft>
              </a:pPr>
              <a:endParaRPr lang="zh-CN" altLang="en-US" sz="3200">
                <a:solidFill>
                  <a:srgbClr val="FF0000"/>
                </a:solidFill>
                <a:latin typeface="黑体" panose="02010609060101010101" pitchFamily="49" charset="-122"/>
                <a:ea typeface="宋体" panose="02010600030101010101" pitchFamily="2" charset="-122"/>
              </a:endParaRPr>
            </a:p>
          </p:txBody>
        </p:sp>
        <p:sp>
          <p:nvSpPr>
            <p:cNvPr id="40" name="Text Box 41"/>
            <p:cNvSpPr txBox="1">
              <a:spLocks noChangeAspect="1" noChangeArrowheads="1"/>
            </p:cNvSpPr>
            <p:nvPr/>
          </p:nvSpPr>
          <p:spPr bwMode="auto">
            <a:xfrm>
              <a:off x="3626" y="2403"/>
              <a:ext cx="181"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p>
              <a:pPr algn="ctr" fontAlgn="base">
                <a:spcBef>
                  <a:spcPct val="0"/>
                </a:spcBef>
                <a:spcAft>
                  <a:spcPct val="0"/>
                </a:spcAft>
              </a:pPr>
              <a:r>
                <a:rPr lang="en-US" altLang="zh-CN" sz="2400" b="1">
                  <a:solidFill>
                    <a:srgbClr val="FF0000"/>
                  </a:solidFill>
                  <a:latin typeface="黑体" panose="02010609060101010101" pitchFamily="49" charset="-122"/>
                  <a:ea typeface="宋体" panose="02010600030101010101" pitchFamily="2" charset="-122"/>
                </a:rPr>
                <a:t>v</a:t>
              </a:r>
              <a:r>
                <a:rPr lang="en-US" altLang="zh-CN" sz="2400" b="1" baseline="-25000">
                  <a:solidFill>
                    <a:srgbClr val="FF0000"/>
                  </a:solidFill>
                  <a:latin typeface="黑体" panose="02010609060101010101" pitchFamily="49" charset="-122"/>
                  <a:ea typeface="宋体" panose="02010600030101010101" pitchFamily="2" charset="-122"/>
                </a:rPr>
                <a:t>4</a:t>
              </a:r>
              <a:endParaRPr lang="en-US" altLang="zh-CN" sz="2400" b="1">
                <a:solidFill>
                  <a:srgbClr val="FF0000"/>
                </a:solidFill>
                <a:latin typeface="黑体" panose="02010609060101010101" pitchFamily="49" charset="-122"/>
                <a:ea typeface="宋体" panose="02010600030101010101" pitchFamily="2" charset="-122"/>
              </a:endParaRPr>
            </a:p>
          </p:txBody>
        </p:sp>
        <p:sp>
          <p:nvSpPr>
            <p:cNvPr id="41" name="Oval 42"/>
            <p:cNvSpPr>
              <a:spLocks noChangeAspect="1" noChangeArrowheads="1"/>
            </p:cNvSpPr>
            <p:nvPr/>
          </p:nvSpPr>
          <p:spPr bwMode="auto">
            <a:xfrm>
              <a:off x="3474" y="2127"/>
              <a:ext cx="46" cy="45"/>
            </a:xfrm>
            <a:prstGeom prst="ellipse">
              <a:avLst/>
            </a:prstGeom>
            <a:solidFill>
              <a:srgbClr val="FFFFFF"/>
            </a:solidFill>
            <a:ln w="25400">
              <a:solidFill>
                <a:srgbClr val="000000"/>
              </a:solidFill>
              <a:round/>
              <a:headEnd/>
              <a:tailEnd/>
            </a:ln>
          </p:spPr>
          <p:txBody>
            <a:bodyPr/>
            <a:lstStyle/>
            <a:p>
              <a:pPr fontAlgn="base">
                <a:spcBef>
                  <a:spcPct val="0"/>
                </a:spcBef>
                <a:spcAft>
                  <a:spcPct val="0"/>
                </a:spcAft>
              </a:pPr>
              <a:endParaRPr lang="zh-CN" altLang="en-US" sz="3200">
                <a:solidFill>
                  <a:srgbClr val="FF0000"/>
                </a:solidFill>
                <a:latin typeface="黑体" panose="02010609060101010101" pitchFamily="49" charset="-122"/>
                <a:ea typeface="宋体" panose="02010600030101010101" pitchFamily="2" charset="-122"/>
              </a:endParaRPr>
            </a:p>
          </p:txBody>
        </p:sp>
        <p:sp>
          <p:nvSpPr>
            <p:cNvPr id="42" name="Oval 43"/>
            <p:cNvSpPr>
              <a:spLocks noChangeAspect="1" noChangeArrowheads="1"/>
            </p:cNvSpPr>
            <p:nvPr/>
          </p:nvSpPr>
          <p:spPr bwMode="auto">
            <a:xfrm>
              <a:off x="3858" y="1837"/>
              <a:ext cx="45" cy="45"/>
            </a:xfrm>
            <a:prstGeom prst="ellipse">
              <a:avLst/>
            </a:prstGeom>
            <a:solidFill>
              <a:srgbClr val="FFFFFF"/>
            </a:solidFill>
            <a:ln w="25400">
              <a:solidFill>
                <a:srgbClr val="000000"/>
              </a:solidFill>
              <a:round/>
              <a:headEnd/>
              <a:tailEnd/>
            </a:ln>
          </p:spPr>
          <p:txBody>
            <a:bodyPr/>
            <a:lstStyle/>
            <a:p>
              <a:pPr fontAlgn="base">
                <a:spcBef>
                  <a:spcPct val="0"/>
                </a:spcBef>
                <a:spcAft>
                  <a:spcPct val="0"/>
                </a:spcAft>
              </a:pPr>
              <a:endParaRPr lang="zh-CN" altLang="en-US" sz="3200">
                <a:solidFill>
                  <a:srgbClr val="FF0000"/>
                </a:solidFill>
                <a:latin typeface="黑体" panose="02010609060101010101" pitchFamily="49" charset="-122"/>
                <a:ea typeface="宋体" panose="02010600030101010101" pitchFamily="2" charset="-122"/>
              </a:endParaRPr>
            </a:p>
          </p:txBody>
        </p:sp>
        <p:sp>
          <p:nvSpPr>
            <p:cNvPr id="43" name="Line 44"/>
            <p:cNvSpPr>
              <a:spLocks noChangeAspect="1" noChangeShapeType="1"/>
            </p:cNvSpPr>
            <p:nvPr/>
          </p:nvSpPr>
          <p:spPr bwMode="auto">
            <a:xfrm flipV="1">
              <a:off x="3119" y="2152"/>
              <a:ext cx="363" cy="249"/>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3200">
                <a:solidFill>
                  <a:srgbClr val="FF0000"/>
                </a:solidFill>
                <a:latin typeface="黑体" panose="02010609060101010101" pitchFamily="49" charset="-122"/>
                <a:ea typeface="宋体" panose="02010600030101010101" pitchFamily="2" charset="-122"/>
              </a:endParaRPr>
            </a:p>
          </p:txBody>
        </p:sp>
        <p:sp>
          <p:nvSpPr>
            <p:cNvPr id="44" name="Line 45"/>
            <p:cNvSpPr>
              <a:spLocks noChangeAspect="1" noChangeShapeType="1"/>
            </p:cNvSpPr>
            <p:nvPr/>
          </p:nvSpPr>
          <p:spPr bwMode="auto">
            <a:xfrm flipV="1">
              <a:off x="3687" y="1892"/>
              <a:ext cx="181" cy="499"/>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3200">
                <a:solidFill>
                  <a:srgbClr val="FF0000"/>
                </a:solidFill>
                <a:latin typeface="黑体" panose="02010609060101010101" pitchFamily="49" charset="-122"/>
                <a:ea typeface="宋体" panose="02010600030101010101" pitchFamily="2" charset="-122"/>
              </a:endParaRPr>
            </a:p>
          </p:txBody>
        </p:sp>
        <p:sp>
          <p:nvSpPr>
            <p:cNvPr id="45" name="Line 46"/>
            <p:cNvSpPr>
              <a:spLocks noChangeAspect="1" noChangeShapeType="1"/>
            </p:cNvSpPr>
            <p:nvPr/>
          </p:nvSpPr>
          <p:spPr bwMode="auto">
            <a:xfrm flipH="1" flipV="1">
              <a:off x="3119" y="1881"/>
              <a:ext cx="363" cy="250"/>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3200">
                <a:solidFill>
                  <a:srgbClr val="FF0000"/>
                </a:solidFill>
                <a:latin typeface="黑体" panose="02010609060101010101" pitchFamily="49" charset="-122"/>
                <a:ea typeface="宋体" panose="02010600030101010101" pitchFamily="2" charset="-122"/>
              </a:endParaRPr>
            </a:p>
          </p:txBody>
        </p:sp>
        <p:sp>
          <p:nvSpPr>
            <p:cNvPr id="46" name="Line 47"/>
            <p:cNvSpPr>
              <a:spLocks noChangeAspect="1" noChangeShapeType="1"/>
            </p:cNvSpPr>
            <p:nvPr/>
          </p:nvSpPr>
          <p:spPr bwMode="auto">
            <a:xfrm flipH="1" flipV="1">
              <a:off x="3889" y="1892"/>
              <a:ext cx="182" cy="499"/>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3200">
                <a:solidFill>
                  <a:srgbClr val="FF0000"/>
                </a:solidFill>
                <a:latin typeface="黑体" panose="02010609060101010101" pitchFamily="49" charset="-122"/>
                <a:ea typeface="宋体" panose="02010600030101010101" pitchFamily="2" charset="-122"/>
              </a:endParaRPr>
            </a:p>
          </p:txBody>
        </p:sp>
        <p:sp>
          <p:nvSpPr>
            <p:cNvPr id="47" name="Oval 48"/>
            <p:cNvSpPr>
              <a:spLocks noChangeAspect="1" noChangeArrowheads="1"/>
            </p:cNvSpPr>
            <p:nvPr/>
          </p:nvSpPr>
          <p:spPr bwMode="auto">
            <a:xfrm>
              <a:off x="4252" y="2114"/>
              <a:ext cx="46" cy="46"/>
            </a:xfrm>
            <a:prstGeom prst="ellipse">
              <a:avLst/>
            </a:prstGeom>
            <a:solidFill>
              <a:srgbClr val="FFFFFF"/>
            </a:solidFill>
            <a:ln w="25400">
              <a:solidFill>
                <a:srgbClr val="000000"/>
              </a:solidFill>
              <a:round/>
              <a:headEnd/>
              <a:tailEnd/>
            </a:ln>
          </p:spPr>
          <p:txBody>
            <a:bodyPr/>
            <a:lstStyle/>
            <a:p>
              <a:pPr fontAlgn="base">
                <a:spcBef>
                  <a:spcPct val="0"/>
                </a:spcBef>
                <a:spcAft>
                  <a:spcPct val="0"/>
                </a:spcAft>
              </a:pPr>
              <a:endParaRPr lang="zh-CN" altLang="en-US" sz="3200">
                <a:solidFill>
                  <a:srgbClr val="FF0000"/>
                </a:solidFill>
                <a:latin typeface="黑体" panose="02010609060101010101" pitchFamily="49" charset="-122"/>
                <a:ea typeface="宋体" panose="02010600030101010101" pitchFamily="2" charset="-122"/>
              </a:endParaRPr>
            </a:p>
          </p:txBody>
        </p:sp>
        <p:sp>
          <p:nvSpPr>
            <p:cNvPr id="48" name="Text Box 49"/>
            <p:cNvSpPr txBox="1">
              <a:spLocks noChangeAspect="1" noChangeArrowheads="1"/>
            </p:cNvSpPr>
            <p:nvPr/>
          </p:nvSpPr>
          <p:spPr bwMode="auto">
            <a:xfrm>
              <a:off x="5065" y="1998"/>
              <a:ext cx="181"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p>
              <a:pPr algn="ctr" fontAlgn="base">
                <a:spcBef>
                  <a:spcPct val="0"/>
                </a:spcBef>
                <a:spcAft>
                  <a:spcPct val="0"/>
                </a:spcAft>
              </a:pPr>
              <a:r>
                <a:rPr lang="en-US" altLang="zh-CN" sz="2400" b="1">
                  <a:solidFill>
                    <a:srgbClr val="FF0000"/>
                  </a:solidFill>
                  <a:latin typeface="黑体" panose="02010609060101010101" pitchFamily="49" charset="-122"/>
                  <a:ea typeface="宋体" panose="02010600030101010101" pitchFamily="2" charset="-122"/>
                </a:rPr>
                <a:t>v</a:t>
              </a:r>
              <a:r>
                <a:rPr lang="en-US" altLang="zh-CN" sz="2400" b="1" baseline="-25000">
                  <a:solidFill>
                    <a:srgbClr val="FF0000"/>
                  </a:solidFill>
                  <a:latin typeface="黑体" panose="02010609060101010101" pitchFamily="49" charset="-122"/>
                  <a:ea typeface="宋体" panose="02010600030101010101" pitchFamily="2" charset="-122"/>
                </a:rPr>
                <a:t>9</a:t>
              </a:r>
              <a:endParaRPr lang="en-US" altLang="zh-CN" sz="2400" b="1">
                <a:solidFill>
                  <a:srgbClr val="FF0000"/>
                </a:solidFill>
                <a:latin typeface="黑体" panose="02010609060101010101" pitchFamily="49" charset="-122"/>
                <a:ea typeface="宋体" panose="02010600030101010101" pitchFamily="2" charset="-122"/>
              </a:endParaRPr>
            </a:p>
          </p:txBody>
        </p:sp>
        <p:sp>
          <p:nvSpPr>
            <p:cNvPr id="49" name="Oval 50"/>
            <p:cNvSpPr>
              <a:spLocks noChangeAspect="1" noChangeArrowheads="1"/>
            </p:cNvSpPr>
            <p:nvPr/>
          </p:nvSpPr>
          <p:spPr bwMode="auto">
            <a:xfrm>
              <a:off x="4630" y="2401"/>
              <a:ext cx="45" cy="46"/>
            </a:xfrm>
            <a:prstGeom prst="ellipse">
              <a:avLst/>
            </a:prstGeom>
            <a:solidFill>
              <a:srgbClr val="FFFFFF"/>
            </a:solidFill>
            <a:ln w="25400">
              <a:solidFill>
                <a:srgbClr val="000000"/>
              </a:solidFill>
              <a:round/>
              <a:headEnd/>
              <a:tailEnd/>
            </a:ln>
          </p:spPr>
          <p:txBody>
            <a:bodyPr/>
            <a:lstStyle/>
            <a:p>
              <a:pPr fontAlgn="base">
                <a:spcBef>
                  <a:spcPct val="0"/>
                </a:spcBef>
                <a:spcAft>
                  <a:spcPct val="0"/>
                </a:spcAft>
              </a:pPr>
              <a:endParaRPr lang="zh-CN" altLang="en-US" sz="3200">
                <a:solidFill>
                  <a:srgbClr val="FF0000"/>
                </a:solidFill>
                <a:latin typeface="黑体" panose="02010609060101010101" pitchFamily="49" charset="-122"/>
                <a:ea typeface="宋体" panose="02010600030101010101" pitchFamily="2" charset="-122"/>
              </a:endParaRPr>
            </a:p>
          </p:txBody>
        </p:sp>
        <p:sp>
          <p:nvSpPr>
            <p:cNvPr id="50" name="Text Box 51"/>
            <p:cNvSpPr txBox="1">
              <a:spLocks noChangeAspect="1" noChangeArrowheads="1"/>
            </p:cNvSpPr>
            <p:nvPr/>
          </p:nvSpPr>
          <p:spPr bwMode="auto">
            <a:xfrm>
              <a:off x="4617" y="2403"/>
              <a:ext cx="181"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p>
              <a:pPr algn="ctr" fontAlgn="base">
                <a:spcBef>
                  <a:spcPct val="0"/>
                </a:spcBef>
                <a:spcAft>
                  <a:spcPct val="0"/>
                </a:spcAft>
              </a:pPr>
              <a:r>
                <a:rPr lang="en-US" altLang="zh-CN" sz="2400" b="1">
                  <a:solidFill>
                    <a:srgbClr val="FF0000"/>
                  </a:solidFill>
                  <a:latin typeface="黑体" panose="02010609060101010101" pitchFamily="49" charset="-122"/>
                  <a:ea typeface="宋体" panose="02010600030101010101" pitchFamily="2" charset="-122"/>
                </a:rPr>
                <a:t>v</a:t>
              </a:r>
              <a:r>
                <a:rPr lang="en-US" altLang="zh-CN" sz="2400" b="1" baseline="-25000">
                  <a:solidFill>
                    <a:srgbClr val="FF0000"/>
                  </a:solidFill>
                  <a:latin typeface="黑体" panose="02010609060101010101" pitchFamily="49" charset="-122"/>
                  <a:ea typeface="宋体" panose="02010600030101010101" pitchFamily="2" charset="-122"/>
                </a:rPr>
                <a:t>7</a:t>
              </a:r>
              <a:endParaRPr lang="en-US" altLang="zh-CN" sz="2400" b="1">
                <a:solidFill>
                  <a:srgbClr val="FF0000"/>
                </a:solidFill>
                <a:latin typeface="黑体" panose="02010609060101010101" pitchFamily="49" charset="-122"/>
                <a:ea typeface="宋体" panose="02010600030101010101" pitchFamily="2" charset="-122"/>
              </a:endParaRPr>
            </a:p>
          </p:txBody>
        </p:sp>
        <p:sp>
          <p:nvSpPr>
            <p:cNvPr id="51" name="Oval 52"/>
            <p:cNvSpPr>
              <a:spLocks noChangeAspect="1" noChangeArrowheads="1"/>
            </p:cNvSpPr>
            <p:nvPr/>
          </p:nvSpPr>
          <p:spPr bwMode="auto">
            <a:xfrm>
              <a:off x="5005" y="2114"/>
              <a:ext cx="46" cy="46"/>
            </a:xfrm>
            <a:prstGeom prst="ellipse">
              <a:avLst/>
            </a:prstGeom>
            <a:solidFill>
              <a:srgbClr val="FFFFFF"/>
            </a:solidFill>
            <a:ln w="25400">
              <a:solidFill>
                <a:srgbClr val="000000"/>
              </a:solidFill>
              <a:round/>
              <a:headEnd/>
              <a:tailEnd/>
            </a:ln>
          </p:spPr>
          <p:txBody>
            <a:bodyPr/>
            <a:lstStyle/>
            <a:p>
              <a:pPr fontAlgn="base">
                <a:spcBef>
                  <a:spcPct val="0"/>
                </a:spcBef>
                <a:spcAft>
                  <a:spcPct val="0"/>
                </a:spcAft>
              </a:pPr>
              <a:endParaRPr lang="zh-CN" altLang="en-US" sz="3200">
                <a:solidFill>
                  <a:srgbClr val="FF0000"/>
                </a:solidFill>
                <a:latin typeface="黑体" panose="02010609060101010101" pitchFamily="49" charset="-122"/>
                <a:ea typeface="宋体" panose="02010600030101010101" pitchFamily="2" charset="-122"/>
              </a:endParaRPr>
            </a:p>
          </p:txBody>
        </p:sp>
        <p:sp>
          <p:nvSpPr>
            <p:cNvPr id="52" name="Text Box 53"/>
            <p:cNvSpPr txBox="1">
              <a:spLocks noChangeAspect="1" noChangeArrowheads="1"/>
            </p:cNvSpPr>
            <p:nvPr/>
          </p:nvSpPr>
          <p:spPr bwMode="auto">
            <a:xfrm>
              <a:off x="4175" y="2128"/>
              <a:ext cx="182"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p>
              <a:pPr algn="ctr" fontAlgn="base">
                <a:spcBef>
                  <a:spcPct val="0"/>
                </a:spcBef>
                <a:spcAft>
                  <a:spcPct val="0"/>
                </a:spcAft>
              </a:pPr>
              <a:r>
                <a:rPr lang="en-US" altLang="zh-CN" sz="2400" b="1">
                  <a:solidFill>
                    <a:srgbClr val="FF0000"/>
                  </a:solidFill>
                  <a:latin typeface="黑体" panose="02010609060101010101" pitchFamily="49" charset="-122"/>
                  <a:ea typeface="宋体" panose="02010600030101010101" pitchFamily="2" charset="-122"/>
                </a:rPr>
                <a:t>v</a:t>
              </a:r>
              <a:r>
                <a:rPr lang="en-US" altLang="zh-CN" sz="2400" b="1" baseline="-25000">
                  <a:solidFill>
                    <a:srgbClr val="FF0000"/>
                  </a:solidFill>
                  <a:latin typeface="黑体" panose="02010609060101010101" pitchFamily="49" charset="-122"/>
                  <a:ea typeface="宋体" panose="02010600030101010101" pitchFamily="2" charset="-122"/>
                </a:rPr>
                <a:t>8</a:t>
              </a:r>
              <a:endParaRPr lang="en-US" altLang="zh-CN" sz="2400" b="1">
                <a:solidFill>
                  <a:srgbClr val="FF0000"/>
                </a:solidFill>
                <a:latin typeface="黑体" panose="02010609060101010101" pitchFamily="49" charset="-122"/>
                <a:ea typeface="宋体" panose="02010600030101010101" pitchFamily="2" charset="-122"/>
              </a:endParaRPr>
            </a:p>
          </p:txBody>
        </p:sp>
        <p:sp>
          <p:nvSpPr>
            <p:cNvPr id="53" name="Line 54"/>
            <p:cNvSpPr>
              <a:spLocks noChangeAspect="1" noChangeShapeType="1"/>
            </p:cNvSpPr>
            <p:nvPr/>
          </p:nvSpPr>
          <p:spPr bwMode="auto">
            <a:xfrm flipH="1">
              <a:off x="4297" y="2130"/>
              <a:ext cx="703" cy="0"/>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3200">
                <a:solidFill>
                  <a:srgbClr val="FF0000"/>
                </a:solidFill>
                <a:latin typeface="黑体" panose="02010609060101010101" pitchFamily="49" charset="-122"/>
                <a:ea typeface="宋体" panose="02010600030101010101" pitchFamily="2" charset="-122"/>
              </a:endParaRPr>
            </a:p>
          </p:txBody>
        </p:sp>
        <p:sp>
          <p:nvSpPr>
            <p:cNvPr id="54" name="Line 55"/>
            <p:cNvSpPr>
              <a:spLocks noChangeAspect="1" noChangeShapeType="1"/>
            </p:cNvSpPr>
            <p:nvPr/>
          </p:nvSpPr>
          <p:spPr bwMode="auto">
            <a:xfrm flipH="1" flipV="1">
              <a:off x="4270" y="2149"/>
              <a:ext cx="364" cy="250"/>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3200">
                <a:solidFill>
                  <a:srgbClr val="FF0000"/>
                </a:solidFill>
                <a:latin typeface="黑体" panose="02010609060101010101" pitchFamily="49" charset="-122"/>
                <a:ea typeface="宋体" panose="02010600030101010101" pitchFamily="2" charset="-122"/>
              </a:endParaRPr>
            </a:p>
          </p:txBody>
        </p:sp>
        <p:sp>
          <p:nvSpPr>
            <p:cNvPr id="55" name="Line 56"/>
            <p:cNvSpPr>
              <a:spLocks noChangeAspect="1" noChangeShapeType="1"/>
            </p:cNvSpPr>
            <p:nvPr/>
          </p:nvSpPr>
          <p:spPr bwMode="auto">
            <a:xfrm flipV="1">
              <a:off x="4671" y="2149"/>
              <a:ext cx="363" cy="250"/>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3200">
                <a:solidFill>
                  <a:srgbClr val="FF0000"/>
                </a:solidFill>
                <a:latin typeface="黑体" panose="02010609060101010101" pitchFamily="49" charset="-122"/>
                <a:ea typeface="宋体" panose="02010600030101010101" pitchFamily="2" charset="-122"/>
              </a:endParaRPr>
            </a:p>
          </p:txBody>
        </p:sp>
        <p:sp>
          <p:nvSpPr>
            <p:cNvPr id="56" name="Oval 57"/>
            <p:cNvSpPr>
              <a:spLocks noChangeAspect="1" noChangeArrowheads="1"/>
            </p:cNvSpPr>
            <p:nvPr/>
          </p:nvSpPr>
          <p:spPr bwMode="auto">
            <a:xfrm>
              <a:off x="4630" y="1837"/>
              <a:ext cx="45" cy="45"/>
            </a:xfrm>
            <a:prstGeom prst="ellipse">
              <a:avLst/>
            </a:prstGeom>
            <a:solidFill>
              <a:srgbClr val="FFFFFF"/>
            </a:solidFill>
            <a:ln w="25400">
              <a:solidFill>
                <a:srgbClr val="000000"/>
              </a:solidFill>
              <a:round/>
              <a:headEnd/>
              <a:tailEnd/>
            </a:ln>
          </p:spPr>
          <p:txBody>
            <a:bodyPr/>
            <a:lstStyle/>
            <a:p>
              <a:pPr fontAlgn="base">
                <a:spcBef>
                  <a:spcPct val="0"/>
                </a:spcBef>
                <a:spcAft>
                  <a:spcPct val="0"/>
                </a:spcAft>
              </a:pPr>
              <a:endParaRPr lang="zh-CN" altLang="en-US" sz="3200">
                <a:solidFill>
                  <a:srgbClr val="FF0000"/>
                </a:solidFill>
                <a:latin typeface="黑体" panose="02010609060101010101" pitchFamily="49" charset="-122"/>
                <a:ea typeface="宋体" panose="02010600030101010101" pitchFamily="2" charset="-122"/>
              </a:endParaRPr>
            </a:p>
          </p:txBody>
        </p:sp>
        <p:sp>
          <p:nvSpPr>
            <p:cNvPr id="57" name="Text Box 58"/>
            <p:cNvSpPr txBox="1">
              <a:spLocks noChangeAspect="1" noChangeArrowheads="1"/>
            </p:cNvSpPr>
            <p:nvPr/>
          </p:nvSpPr>
          <p:spPr bwMode="auto">
            <a:xfrm>
              <a:off x="4600" y="1570"/>
              <a:ext cx="276"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p>
              <a:pPr algn="ctr" fontAlgn="base">
                <a:spcBef>
                  <a:spcPct val="0"/>
                </a:spcBef>
                <a:spcAft>
                  <a:spcPct val="0"/>
                </a:spcAft>
              </a:pPr>
              <a:r>
                <a:rPr lang="en-US" altLang="zh-CN" sz="2400" b="1">
                  <a:solidFill>
                    <a:srgbClr val="FF0000"/>
                  </a:solidFill>
                  <a:latin typeface="黑体" panose="02010609060101010101" pitchFamily="49" charset="-122"/>
                  <a:ea typeface="宋体" panose="02010600030101010101" pitchFamily="2" charset="-122"/>
                </a:rPr>
                <a:t>v</a:t>
              </a:r>
              <a:r>
                <a:rPr lang="en-US" altLang="zh-CN" sz="2400" b="1" baseline="-25000">
                  <a:solidFill>
                    <a:srgbClr val="FF0000"/>
                  </a:solidFill>
                  <a:latin typeface="黑体" panose="02010609060101010101" pitchFamily="49" charset="-122"/>
                  <a:ea typeface="宋体" panose="02010600030101010101" pitchFamily="2" charset="-122"/>
                </a:rPr>
                <a:t>10</a:t>
              </a:r>
              <a:endParaRPr lang="en-US" altLang="zh-CN" sz="2400" b="1">
                <a:solidFill>
                  <a:srgbClr val="FF0000"/>
                </a:solidFill>
                <a:latin typeface="黑体" panose="02010609060101010101" pitchFamily="49" charset="-122"/>
                <a:ea typeface="宋体" panose="02010600030101010101" pitchFamily="2" charset="-122"/>
              </a:endParaRPr>
            </a:p>
          </p:txBody>
        </p:sp>
        <p:sp>
          <p:nvSpPr>
            <p:cNvPr id="58" name="Line 59"/>
            <p:cNvSpPr>
              <a:spLocks noChangeAspect="1" noChangeShapeType="1"/>
            </p:cNvSpPr>
            <p:nvPr/>
          </p:nvSpPr>
          <p:spPr bwMode="auto">
            <a:xfrm>
              <a:off x="4654" y="1896"/>
              <a:ext cx="0" cy="499"/>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3200">
                <a:solidFill>
                  <a:srgbClr val="FF0000"/>
                </a:solidFill>
                <a:latin typeface="黑体" panose="02010609060101010101" pitchFamily="49" charset="-122"/>
                <a:ea typeface="宋体" panose="02010600030101010101" pitchFamily="2" charset="-122"/>
              </a:endParaRPr>
            </a:p>
          </p:txBody>
        </p:sp>
        <p:sp>
          <p:nvSpPr>
            <p:cNvPr id="59" name="Oval 60"/>
            <p:cNvSpPr>
              <a:spLocks noChangeAspect="1" noChangeArrowheads="1"/>
            </p:cNvSpPr>
            <p:nvPr/>
          </p:nvSpPr>
          <p:spPr bwMode="auto">
            <a:xfrm>
              <a:off x="5366" y="2116"/>
              <a:ext cx="46" cy="46"/>
            </a:xfrm>
            <a:prstGeom prst="ellipse">
              <a:avLst/>
            </a:prstGeom>
            <a:solidFill>
              <a:srgbClr val="FFFFFF"/>
            </a:solidFill>
            <a:ln w="25400">
              <a:solidFill>
                <a:srgbClr val="000000"/>
              </a:solidFill>
              <a:round/>
              <a:headEnd/>
              <a:tailEnd/>
            </a:ln>
          </p:spPr>
          <p:txBody>
            <a:bodyPr/>
            <a:lstStyle/>
            <a:p>
              <a:pPr fontAlgn="base">
                <a:spcBef>
                  <a:spcPct val="0"/>
                </a:spcBef>
                <a:spcAft>
                  <a:spcPct val="0"/>
                </a:spcAft>
              </a:pPr>
              <a:endParaRPr lang="zh-CN" altLang="en-US" sz="3200">
                <a:solidFill>
                  <a:srgbClr val="FF0000"/>
                </a:solidFill>
                <a:latin typeface="黑体" panose="02010609060101010101" pitchFamily="49" charset="-122"/>
                <a:ea typeface="宋体" panose="02010600030101010101" pitchFamily="2" charset="-122"/>
              </a:endParaRPr>
            </a:p>
          </p:txBody>
        </p:sp>
        <p:sp>
          <p:nvSpPr>
            <p:cNvPr id="60" name="Text Box 61"/>
            <p:cNvSpPr txBox="1">
              <a:spLocks noChangeAspect="1" noChangeArrowheads="1"/>
            </p:cNvSpPr>
            <p:nvPr/>
          </p:nvSpPr>
          <p:spPr bwMode="auto">
            <a:xfrm>
              <a:off x="5320" y="2123"/>
              <a:ext cx="236"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p>
              <a:pPr algn="ctr" fontAlgn="base">
                <a:spcBef>
                  <a:spcPct val="0"/>
                </a:spcBef>
                <a:spcAft>
                  <a:spcPct val="0"/>
                </a:spcAft>
              </a:pPr>
              <a:r>
                <a:rPr lang="en-US" altLang="zh-CN" sz="2400" b="1">
                  <a:solidFill>
                    <a:srgbClr val="FF0000"/>
                  </a:solidFill>
                  <a:latin typeface="黑体" panose="02010609060101010101" pitchFamily="49" charset="-122"/>
                  <a:ea typeface="宋体" panose="02010600030101010101" pitchFamily="2" charset="-122"/>
                </a:rPr>
                <a:t>v</a:t>
              </a:r>
              <a:r>
                <a:rPr lang="en-US" altLang="zh-CN" sz="2400" b="1" baseline="-25000">
                  <a:solidFill>
                    <a:srgbClr val="FF0000"/>
                  </a:solidFill>
                  <a:latin typeface="黑体" panose="02010609060101010101" pitchFamily="49" charset="-122"/>
                  <a:ea typeface="宋体" panose="02010600030101010101" pitchFamily="2" charset="-122"/>
                </a:rPr>
                <a:t>11</a:t>
              </a:r>
              <a:endParaRPr lang="en-US" altLang="zh-CN" sz="2400" b="1">
                <a:solidFill>
                  <a:srgbClr val="FF0000"/>
                </a:solidFill>
                <a:latin typeface="黑体" panose="02010609060101010101" pitchFamily="49" charset="-122"/>
                <a:ea typeface="宋体" panose="02010600030101010101" pitchFamily="2" charset="-122"/>
              </a:endParaRPr>
            </a:p>
          </p:txBody>
        </p:sp>
        <p:sp>
          <p:nvSpPr>
            <p:cNvPr id="61" name="Text Box 62"/>
            <p:cNvSpPr txBox="1">
              <a:spLocks noChangeAspect="1" noChangeArrowheads="1"/>
            </p:cNvSpPr>
            <p:nvPr/>
          </p:nvSpPr>
          <p:spPr bwMode="auto">
            <a:xfrm>
              <a:off x="340" y="1570"/>
              <a:ext cx="182"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p>
              <a:pPr algn="ctr" fontAlgn="base">
                <a:spcBef>
                  <a:spcPct val="0"/>
                </a:spcBef>
                <a:spcAft>
                  <a:spcPct val="0"/>
                </a:spcAft>
              </a:pPr>
              <a:r>
                <a:rPr lang="en-US" altLang="zh-CN" sz="2400" b="1">
                  <a:solidFill>
                    <a:srgbClr val="FF0000"/>
                  </a:solidFill>
                  <a:latin typeface="黑体" panose="02010609060101010101" pitchFamily="49" charset="-122"/>
                  <a:ea typeface="宋体" panose="02010600030101010101" pitchFamily="2" charset="-122"/>
                </a:rPr>
                <a:t>v</a:t>
              </a:r>
              <a:r>
                <a:rPr lang="en-US" altLang="zh-CN" sz="2400" b="1" baseline="-25000">
                  <a:solidFill>
                    <a:srgbClr val="FF0000"/>
                  </a:solidFill>
                  <a:latin typeface="黑体" panose="02010609060101010101" pitchFamily="49" charset="-122"/>
                  <a:ea typeface="宋体" panose="02010600030101010101" pitchFamily="2" charset="-122"/>
                </a:rPr>
                <a:t>2</a:t>
              </a:r>
              <a:endParaRPr lang="en-US" altLang="zh-CN" sz="2400" b="1">
                <a:solidFill>
                  <a:srgbClr val="FF0000"/>
                </a:solidFill>
                <a:latin typeface="黑体" panose="02010609060101010101" pitchFamily="49" charset="-122"/>
                <a:ea typeface="宋体" panose="02010600030101010101" pitchFamily="2" charset="-122"/>
              </a:endParaRPr>
            </a:p>
          </p:txBody>
        </p:sp>
        <p:sp>
          <p:nvSpPr>
            <p:cNvPr id="62" name="Line 63"/>
            <p:cNvSpPr>
              <a:spLocks noChangeAspect="1" noChangeShapeType="1"/>
            </p:cNvSpPr>
            <p:nvPr/>
          </p:nvSpPr>
          <p:spPr bwMode="auto">
            <a:xfrm>
              <a:off x="418" y="1889"/>
              <a:ext cx="0" cy="498"/>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3200">
                <a:solidFill>
                  <a:srgbClr val="FF0000"/>
                </a:solidFill>
                <a:latin typeface="黑体" panose="02010609060101010101" pitchFamily="49" charset="-122"/>
                <a:ea typeface="宋体" panose="02010600030101010101" pitchFamily="2" charset="-122"/>
              </a:endParaRPr>
            </a:p>
          </p:txBody>
        </p:sp>
        <p:sp>
          <p:nvSpPr>
            <p:cNvPr id="63" name="Text Box 64"/>
            <p:cNvSpPr txBox="1">
              <a:spLocks noChangeAspect="1" noChangeArrowheads="1"/>
            </p:cNvSpPr>
            <p:nvPr/>
          </p:nvSpPr>
          <p:spPr bwMode="auto">
            <a:xfrm>
              <a:off x="340" y="2403"/>
              <a:ext cx="182"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p>
              <a:pPr algn="ctr" fontAlgn="base">
                <a:spcBef>
                  <a:spcPct val="0"/>
                </a:spcBef>
                <a:spcAft>
                  <a:spcPct val="0"/>
                </a:spcAft>
              </a:pPr>
              <a:r>
                <a:rPr lang="en-US" altLang="zh-CN" sz="2400" b="1">
                  <a:solidFill>
                    <a:srgbClr val="FF0000"/>
                  </a:solidFill>
                  <a:latin typeface="黑体" panose="02010609060101010101" pitchFamily="49" charset="-122"/>
                  <a:ea typeface="宋体" panose="02010600030101010101" pitchFamily="2" charset="-122"/>
                </a:rPr>
                <a:t>v</a:t>
              </a:r>
              <a:r>
                <a:rPr lang="en-US" altLang="zh-CN" sz="2400" b="1" baseline="-25000">
                  <a:solidFill>
                    <a:srgbClr val="FF0000"/>
                  </a:solidFill>
                  <a:latin typeface="黑体" panose="02010609060101010101" pitchFamily="49" charset="-122"/>
                  <a:ea typeface="宋体" panose="02010600030101010101" pitchFamily="2" charset="-122"/>
                </a:rPr>
                <a:t>3</a:t>
              </a:r>
              <a:endParaRPr lang="en-US" altLang="zh-CN" sz="2400" b="1">
                <a:solidFill>
                  <a:srgbClr val="FF0000"/>
                </a:solidFill>
                <a:latin typeface="黑体" panose="02010609060101010101" pitchFamily="49" charset="-122"/>
                <a:ea typeface="宋体" panose="02010600030101010101" pitchFamily="2" charset="-122"/>
              </a:endParaRPr>
            </a:p>
          </p:txBody>
        </p:sp>
        <p:sp>
          <p:nvSpPr>
            <p:cNvPr id="64" name="Oval 65"/>
            <p:cNvSpPr>
              <a:spLocks noChangeAspect="1" noChangeArrowheads="1"/>
            </p:cNvSpPr>
            <p:nvPr/>
          </p:nvSpPr>
          <p:spPr bwMode="auto">
            <a:xfrm>
              <a:off x="399" y="1837"/>
              <a:ext cx="46" cy="45"/>
            </a:xfrm>
            <a:prstGeom prst="ellipse">
              <a:avLst/>
            </a:prstGeom>
            <a:solidFill>
              <a:srgbClr val="FFFFFF"/>
            </a:solidFill>
            <a:ln w="25400">
              <a:solidFill>
                <a:srgbClr val="000000"/>
              </a:solidFill>
              <a:round/>
              <a:headEnd/>
              <a:tailEnd/>
            </a:ln>
          </p:spPr>
          <p:txBody>
            <a:bodyPr/>
            <a:lstStyle/>
            <a:p>
              <a:pPr fontAlgn="base">
                <a:spcBef>
                  <a:spcPct val="0"/>
                </a:spcBef>
                <a:spcAft>
                  <a:spcPct val="0"/>
                </a:spcAft>
              </a:pPr>
              <a:endParaRPr lang="zh-CN" altLang="en-US" sz="3200">
                <a:solidFill>
                  <a:srgbClr val="FF0000"/>
                </a:solidFill>
                <a:latin typeface="黑体" panose="02010609060101010101" pitchFamily="49" charset="-122"/>
                <a:ea typeface="宋体" panose="02010600030101010101" pitchFamily="2" charset="-122"/>
              </a:endParaRPr>
            </a:p>
          </p:txBody>
        </p:sp>
        <p:sp>
          <p:nvSpPr>
            <p:cNvPr id="65" name="Line 66"/>
            <p:cNvSpPr>
              <a:spLocks noChangeAspect="1" noChangeShapeType="1"/>
            </p:cNvSpPr>
            <p:nvPr/>
          </p:nvSpPr>
          <p:spPr bwMode="auto">
            <a:xfrm flipH="1">
              <a:off x="426" y="2406"/>
              <a:ext cx="272" cy="0"/>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3200">
                <a:solidFill>
                  <a:srgbClr val="FF0000"/>
                </a:solidFill>
                <a:latin typeface="黑体" panose="02010609060101010101" pitchFamily="49" charset="-122"/>
                <a:ea typeface="宋体" panose="02010600030101010101" pitchFamily="2" charset="-122"/>
              </a:endParaRPr>
            </a:p>
          </p:txBody>
        </p:sp>
        <p:sp>
          <p:nvSpPr>
            <p:cNvPr id="66" name="Oval 67"/>
            <p:cNvSpPr>
              <a:spLocks noChangeAspect="1" noChangeArrowheads="1"/>
            </p:cNvSpPr>
            <p:nvPr/>
          </p:nvSpPr>
          <p:spPr bwMode="auto">
            <a:xfrm>
              <a:off x="397" y="2383"/>
              <a:ext cx="45" cy="46"/>
            </a:xfrm>
            <a:prstGeom prst="ellipse">
              <a:avLst/>
            </a:prstGeom>
            <a:solidFill>
              <a:srgbClr val="FFFFFF"/>
            </a:solidFill>
            <a:ln w="25400">
              <a:solidFill>
                <a:srgbClr val="000000"/>
              </a:solidFill>
              <a:round/>
              <a:headEnd/>
              <a:tailEnd/>
            </a:ln>
          </p:spPr>
          <p:txBody>
            <a:bodyPr/>
            <a:lstStyle/>
            <a:p>
              <a:pPr fontAlgn="base">
                <a:spcBef>
                  <a:spcPct val="0"/>
                </a:spcBef>
                <a:spcAft>
                  <a:spcPct val="0"/>
                </a:spcAft>
              </a:pPr>
              <a:endParaRPr lang="zh-CN" altLang="en-US" sz="3200">
                <a:solidFill>
                  <a:srgbClr val="FF0000"/>
                </a:solidFill>
                <a:latin typeface="黑体" panose="02010609060101010101" pitchFamily="49" charset="-122"/>
                <a:ea typeface="宋体" panose="02010600030101010101" pitchFamily="2" charset="-122"/>
              </a:endParaRPr>
            </a:p>
          </p:txBody>
        </p:sp>
        <p:sp>
          <p:nvSpPr>
            <p:cNvPr id="67" name="Line 68"/>
            <p:cNvSpPr>
              <a:spLocks noChangeAspect="1" noChangeShapeType="1"/>
            </p:cNvSpPr>
            <p:nvPr/>
          </p:nvSpPr>
          <p:spPr bwMode="auto">
            <a:xfrm flipV="1">
              <a:off x="439" y="1860"/>
              <a:ext cx="272" cy="0"/>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3200">
                <a:solidFill>
                  <a:srgbClr val="FF0000"/>
                </a:solidFill>
                <a:latin typeface="黑体" panose="02010609060101010101" pitchFamily="49" charset="-122"/>
                <a:ea typeface="宋体" panose="02010600030101010101" pitchFamily="2" charset="-122"/>
              </a:endParaRPr>
            </a:p>
          </p:txBody>
        </p:sp>
      </p:grpSp>
    </p:spTree>
    <p:extLst>
      <p:ext uri="{BB962C8B-B14F-4D97-AF65-F5344CB8AC3E}">
        <p14:creationId xmlns:p14="http://schemas.microsoft.com/office/powerpoint/2010/main" val="1864003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5"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13" dur="500"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14" dur="500" accel="50000" fill="hold">
                                          <p:stCondLst>
                                            <p:cond delay="500"/>
                                          </p:stCondLst>
                                        </p:cTn>
                                        <p:tgtEl>
                                          <p:spTgt spid="4"/>
                                        </p:tgtEl>
                                        <p:attrNameLst>
                                          <p:attrName>ppt_w</p:attrName>
                                        </p:attrNameLst>
                                      </p:cBhvr>
                                      <p:tavLst>
                                        <p:tav tm="0">
                                          <p:val>
                                            <p:strVal val="#ppt_w*.05"/>
                                          </p:val>
                                        </p:tav>
                                        <p:tav tm="100000">
                                          <p:val>
                                            <p:strVal val="#ppt_w"/>
                                          </p:val>
                                        </p:tav>
                                      </p:tavLst>
                                    </p:anim>
                                    <p:anim calcmode="lin" valueType="num">
                                      <p:cBhvr>
                                        <p:cTn id="15" dur="1000" fill="hold"/>
                                        <p:tgtEl>
                                          <p:spTgt spid="4"/>
                                        </p:tgtEl>
                                        <p:attrNameLst>
                                          <p:attrName>ppt_h</p:attrName>
                                        </p:attrNameLst>
                                      </p:cBhvr>
                                      <p:tavLst>
                                        <p:tav tm="0">
                                          <p:val>
                                            <p:strVal val="#ppt_h"/>
                                          </p:val>
                                        </p:tav>
                                        <p:tav tm="100000">
                                          <p:val>
                                            <p:strVal val="#ppt_h"/>
                                          </p:val>
                                        </p:tav>
                                      </p:tavLst>
                                    </p:anim>
                                    <p:anim calcmode="lin" valueType="num">
                                      <p:cBhvr>
                                        <p:cTn id="16" dur="500"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17" dur="500"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18" dur="500" accel="50000" fill="hold">
                                          <p:stCondLst>
                                            <p:cond delay="500"/>
                                          </p:stCondLst>
                                        </p:cTn>
                                        <p:tgtEl>
                                          <p:spTgt spid="4"/>
                                        </p:tgtEl>
                                        <p:attrNameLst>
                                          <p:attrName>ppt_y</p:attrName>
                                        </p:attrNameLst>
                                      </p:cBhvr>
                                      <p:tavLst>
                                        <p:tav tm="0">
                                          <p:val>
                                            <p:strVal val="#ppt_y+.1"/>
                                          </p:val>
                                        </p:tav>
                                        <p:tav tm="100000">
                                          <p:val>
                                            <p:strVal val="#ppt_y"/>
                                          </p:val>
                                        </p:tav>
                                      </p:tavLst>
                                    </p:anim>
                                    <p:animEffect transition="in" filter="fade">
                                      <p:cBhvr>
                                        <p:cTn id="19" dur="1000" decel="50000">
                                          <p:stCondLst>
                                            <p:cond delay="0"/>
                                          </p:stCondLst>
                                        </p:cTn>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3354472" cy="605909"/>
          </a:xfrm>
        </p:spPr>
        <p:txBody>
          <a:bodyPr/>
          <a:lstStyle/>
          <a:p>
            <a:r>
              <a:rPr lang="zh-CN" altLang="en-US" dirty="0">
                <a:latin typeface="楷体" panose="02010609060101010101" pitchFamily="49" charset="-122"/>
                <a:ea typeface="楷体" panose="02010609060101010101" pitchFamily="49" charset="-122"/>
              </a:rPr>
              <a:t>图的抽象数据类型</a:t>
            </a:r>
          </a:p>
        </p:txBody>
      </p:sp>
      <p:sp>
        <p:nvSpPr>
          <p:cNvPr id="3" name="Rectangle 8"/>
          <p:cNvSpPr>
            <a:spLocks noChangeArrowheads="1"/>
          </p:cNvSpPr>
          <p:nvPr/>
        </p:nvSpPr>
        <p:spPr bwMode="auto">
          <a:xfrm>
            <a:off x="1382974" y="1002632"/>
            <a:ext cx="9452322" cy="6383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pPr>
            <a:r>
              <a:rPr lang="zh-CN" altLang="en-US" sz="2800" b="1" dirty="0">
                <a:solidFill>
                  <a:srgbClr val="FF33CC"/>
                </a:solidFill>
                <a:ea typeface="楷体" panose="02010609060101010101" pitchFamily="49" charset="-122"/>
              </a:rPr>
              <a:t>数据集合：</a:t>
            </a:r>
            <a:r>
              <a:rPr lang="zh-CN" altLang="en-US" sz="2800" b="1" dirty="0">
                <a:ea typeface="楷体" panose="02010609060101010101" pitchFamily="49" charset="-122"/>
              </a:rPr>
              <a:t>由一组结点集合｛</a:t>
            </a:r>
            <a:r>
              <a:rPr lang="en-US" altLang="zh-CN" sz="2800" b="1" baseline="30000" dirty="0">
                <a:ea typeface="楷体" panose="02010609060101010101" pitchFamily="49" charset="-122"/>
              </a:rPr>
              <a:t>v</a:t>
            </a:r>
            <a:r>
              <a:rPr lang="en-US" altLang="zh-CN" sz="2800" b="1" baseline="-25000" dirty="0">
                <a:ea typeface="楷体" panose="02010609060101010101" pitchFamily="49" charset="-122"/>
              </a:rPr>
              <a:t>i </a:t>
            </a:r>
            <a:r>
              <a:rPr lang="zh-CN" altLang="en-US" sz="2800" b="1" dirty="0">
                <a:ea typeface="楷体" panose="02010609060101010101" pitchFamily="49" charset="-122"/>
              </a:rPr>
              <a:t>｝和一组边集合</a:t>
            </a:r>
            <a:r>
              <a:rPr lang="en-US" altLang="zh-CN" sz="2800" b="1" dirty="0">
                <a:ea typeface="楷体" panose="02010609060101010101" pitchFamily="49" charset="-122"/>
              </a:rPr>
              <a:t>{</a:t>
            </a:r>
            <a:r>
              <a:rPr lang="en-US" altLang="zh-CN" sz="2800" b="1" dirty="0" err="1">
                <a:ea typeface="楷体" panose="02010609060101010101" pitchFamily="49" charset="-122"/>
              </a:rPr>
              <a:t>e</a:t>
            </a:r>
            <a:r>
              <a:rPr lang="en-US" altLang="zh-CN" sz="2800" b="1" baseline="-25000" dirty="0" err="1">
                <a:ea typeface="楷体" panose="02010609060101010101" pitchFamily="49" charset="-122"/>
              </a:rPr>
              <a:t>j</a:t>
            </a:r>
            <a:r>
              <a:rPr lang="en-US" altLang="zh-CN" sz="2800" b="1" dirty="0">
                <a:ea typeface="楷体" panose="02010609060101010101" pitchFamily="49" charset="-122"/>
              </a:rPr>
              <a:t>}</a:t>
            </a:r>
            <a:r>
              <a:rPr lang="zh-CN" altLang="en-US" sz="2800" b="1" dirty="0">
                <a:ea typeface="楷体" panose="02010609060101010101" pitchFamily="49" charset="-122"/>
              </a:rPr>
              <a:t>组成。当为带权图时每条边上权</a:t>
            </a:r>
            <a:r>
              <a:rPr lang="en-US" altLang="zh-CN" sz="2800" b="1" dirty="0" err="1">
                <a:ea typeface="楷体" panose="02010609060101010101" pitchFamily="49" charset="-122"/>
              </a:rPr>
              <a:t>w</a:t>
            </a:r>
            <a:r>
              <a:rPr lang="en-US" altLang="zh-CN" sz="2800" b="1" baseline="-25000" dirty="0" err="1">
                <a:ea typeface="楷体" panose="02010609060101010101" pitchFamily="49" charset="-122"/>
              </a:rPr>
              <a:t>i</a:t>
            </a:r>
            <a:r>
              <a:rPr lang="zh-CN" altLang="en-US" sz="2800" b="1" dirty="0">
                <a:ea typeface="楷体" panose="02010609060101010101" pitchFamily="49" charset="-122"/>
              </a:rPr>
              <a:t>构成权集合</a:t>
            </a:r>
            <a:r>
              <a:rPr lang="en-US" altLang="zh-CN" sz="2800" b="1" dirty="0">
                <a:ea typeface="楷体" panose="02010609060101010101" pitchFamily="49" charset="-122"/>
              </a:rPr>
              <a:t>{</a:t>
            </a:r>
            <a:r>
              <a:rPr lang="en-US" altLang="zh-CN" sz="2800" b="1" dirty="0" err="1">
                <a:ea typeface="楷体" panose="02010609060101010101" pitchFamily="49" charset="-122"/>
              </a:rPr>
              <a:t>w</a:t>
            </a:r>
            <a:r>
              <a:rPr lang="en-US" altLang="zh-CN" sz="2800" b="1" baseline="-25000" dirty="0" err="1">
                <a:ea typeface="楷体" panose="02010609060101010101" pitchFamily="49" charset="-122"/>
              </a:rPr>
              <a:t>i</a:t>
            </a:r>
            <a:r>
              <a:rPr lang="en-US" altLang="zh-CN" sz="2800" b="1" dirty="0">
                <a:ea typeface="楷体" panose="02010609060101010101" pitchFamily="49" charset="-122"/>
              </a:rPr>
              <a:t>}</a:t>
            </a:r>
            <a:r>
              <a:rPr lang="zh-CN" altLang="en-US" sz="2800" b="1" dirty="0">
                <a:ea typeface="楷体" panose="02010609060101010101" pitchFamily="49" charset="-122"/>
              </a:rPr>
              <a:t>。</a:t>
            </a:r>
          </a:p>
          <a:p>
            <a:pPr>
              <a:spcBef>
                <a:spcPct val="20000"/>
              </a:spcBef>
            </a:pPr>
            <a:r>
              <a:rPr lang="zh-CN" altLang="en-US" sz="2800" b="1" dirty="0">
                <a:solidFill>
                  <a:srgbClr val="FF33CC"/>
                </a:solidFill>
                <a:ea typeface="楷体" panose="02010609060101010101" pitchFamily="49" charset="-122"/>
              </a:rPr>
              <a:t>操作集合：</a:t>
            </a:r>
          </a:p>
          <a:p>
            <a:pPr>
              <a:spcBef>
                <a:spcPct val="20000"/>
              </a:spcBef>
            </a:pPr>
            <a:r>
              <a:rPr lang="en-US" altLang="zh-CN" sz="2800" b="1" dirty="0">
                <a:latin typeface="楷体" panose="02010609060101010101" pitchFamily="49" charset="-122"/>
                <a:ea typeface="楷体" panose="02010609060101010101" pitchFamily="49" charset="-122"/>
              </a:rPr>
              <a:t>(1)</a:t>
            </a:r>
            <a:r>
              <a:rPr lang="zh-CN" altLang="en-US" sz="2800" b="1" dirty="0">
                <a:ea typeface="楷体" panose="02010609060101010101" pitchFamily="49" charset="-122"/>
              </a:rPr>
              <a:t>初始化</a:t>
            </a:r>
            <a:r>
              <a:rPr lang="en-US" altLang="zh-CN" sz="2800" b="1" dirty="0">
                <a:ea typeface="楷体" panose="02010609060101010101" pitchFamily="49" charset="-122"/>
              </a:rPr>
              <a:t>Initiate(</a:t>
            </a:r>
            <a:r>
              <a:rPr lang="en-US" altLang="zh-CN" sz="2800" b="1" dirty="0" err="1">
                <a:ea typeface="楷体" panose="02010609060101010101" pitchFamily="49" charset="-122"/>
              </a:rPr>
              <a:t>G,n</a:t>
            </a:r>
            <a:r>
              <a:rPr lang="en-US" altLang="zh-CN" sz="2800" b="1" dirty="0">
                <a:ea typeface="楷体" panose="02010609060101010101" pitchFamily="49" charset="-122"/>
              </a:rPr>
              <a:t>)</a:t>
            </a:r>
          </a:p>
          <a:p>
            <a:pPr>
              <a:spcBef>
                <a:spcPct val="20000"/>
              </a:spcBef>
            </a:pPr>
            <a:r>
              <a:rPr lang="en-US" altLang="zh-CN" sz="2800" b="1" dirty="0">
                <a:latin typeface="楷体" panose="02010609060101010101" pitchFamily="49" charset="-122"/>
                <a:ea typeface="楷体" panose="02010609060101010101" pitchFamily="49" charset="-122"/>
              </a:rPr>
              <a:t>(2)</a:t>
            </a:r>
            <a:r>
              <a:rPr lang="zh-CN" altLang="en-US" sz="2800" b="1" dirty="0">
                <a:latin typeface="楷体" panose="02010609060101010101" pitchFamily="49" charset="-122"/>
                <a:ea typeface="楷体" panose="02010609060101010101" pitchFamily="49" charset="-122"/>
              </a:rPr>
              <a:t>插入结点</a:t>
            </a:r>
            <a:r>
              <a:rPr lang="en-US" altLang="zh-CN" sz="2800" b="1" dirty="0" err="1">
                <a:latin typeface="楷体" panose="02010609060101010101" pitchFamily="49" charset="-122"/>
                <a:ea typeface="楷体" panose="02010609060101010101" pitchFamily="49" charset="-122"/>
              </a:rPr>
              <a:t>InsertVertex</a:t>
            </a:r>
            <a:r>
              <a:rPr lang="en-US" altLang="zh-CN" sz="2800" b="1" dirty="0">
                <a:latin typeface="楷体" panose="02010609060101010101" pitchFamily="49" charset="-122"/>
                <a:ea typeface="楷体" panose="02010609060101010101" pitchFamily="49" charset="-122"/>
              </a:rPr>
              <a:t>(</a:t>
            </a:r>
            <a:r>
              <a:rPr lang="en-US" altLang="zh-CN" sz="2800" b="1" dirty="0" err="1">
                <a:latin typeface="楷体" panose="02010609060101010101" pitchFamily="49" charset="-122"/>
                <a:ea typeface="楷体" panose="02010609060101010101" pitchFamily="49" charset="-122"/>
              </a:rPr>
              <a:t>G,vertex</a:t>
            </a:r>
            <a:r>
              <a:rPr lang="en-US" altLang="zh-CN" sz="2800" b="1" dirty="0">
                <a:latin typeface="楷体" panose="02010609060101010101" pitchFamily="49" charset="-122"/>
                <a:ea typeface="楷体" panose="02010609060101010101" pitchFamily="49" charset="-122"/>
              </a:rPr>
              <a:t>)</a:t>
            </a:r>
          </a:p>
          <a:p>
            <a:pPr>
              <a:spcBef>
                <a:spcPct val="20000"/>
              </a:spcBef>
            </a:pPr>
            <a:r>
              <a:rPr lang="en-US" altLang="zh-CN" sz="2800" b="1" dirty="0">
                <a:latin typeface="楷体" panose="02010609060101010101" pitchFamily="49" charset="-122"/>
                <a:ea typeface="楷体" panose="02010609060101010101" pitchFamily="49" charset="-122"/>
              </a:rPr>
              <a:t>(3)</a:t>
            </a:r>
            <a:r>
              <a:rPr lang="zh-CN" altLang="en-US" sz="2800" b="1" dirty="0">
                <a:latin typeface="楷体" panose="02010609060101010101" pitchFamily="49" charset="-122"/>
                <a:ea typeface="楷体" panose="02010609060101010101" pitchFamily="49" charset="-122"/>
              </a:rPr>
              <a:t>插入边</a:t>
            </a:r>
            <a:r>
              <a:rPr lang="en-US" altLang="zh-CN" sz="2800" b="1" dirty="0" err="1">
                <a:latin typeface="楷体" panose="02010609060101010101" pitchFamily="49" charset="-122"/>
                <a:ea typeface="楷体" panose="02010609060101010101" pitchFamily="49" charset="-122"/>
              </a:rPr>
              <a:t>InsertEdge</a:t>
            </a:r>
            <a:r>
              <a:rPr lang="en-US" altLang="zh-CN" sz="2800" b="1" dirty="0">
                <a:latin typeface="楷体" panose="02010609060101010101" pitchFamily="49" charset="-122"/>
                <a:ea typeface="楷体" panose="02010609060101010101" pitchFamily="49" charset="-122"/>
              </a:rPr>
              <a:t>(G,v1,v2,weight)</a:t>
            </a:r>
          </a:p>
          <a:p>
            <a:pPr>
              <a:spcBef>
                <a:spcPct val="20000"/>
              </a:spcBef>
            </a:pPr>
            <a:r>
              <a:rPr lang="en-US" altLang="zh-CN" sz="2800" b="1" dirty="0">
                <a:latin typeface="楷体" panose="02010609060101010101" pitchFamily="49" charset="-122"/>
                <a:ea typeface="楷体" panose="02010609060101010101" pitchFamily="49" charset="-122"/>
              </a:rPr>
              <a:t>(4)</a:t>
            </a:r>
            <a:r>
              <a:rPr lang="zh-CN" altLang="en-US" sz="2800" b="1" dirty="0">
                <a:latin typeface="楷体" panose="02010609060101010101" pitchFamily="49" charset="-122"/>
                <a:ea typeface="楷体" panose="02010609060101010101" pitchFamily="49" charset="-122"/>
              </a:rPr>
              <a:t>删除边</a:t>
            </a:r>
            <a:r>
              <a:rPr lang="en-US" altLang="zh-CN" sz="2800" b="1" dirty="0" err="1">
                <a:latin typeface="楷体" panose="02010609060101010101" pitchFamily="49" charset="-122"/>
                <a:ea typeface="楷体" panose="02010609060101010101" pitchFamily="49" charset="-122"/>
              </a:rPr>
              <a:t>DeleteEdge</a:t>
            </a:r>
            <a:r>
              <a:rPr lang="zh-CN" altLang="en-US" sz="2800" b="1" dirty="0">
                <a:latin typeface="楷体" panose="02010609060101010101" pitchFamily="49" charset="-122"/>
                <a:ea typeface="楷体" panose="02010609060101010101" pitchFamily="49" charset="-122"/>
              </a:rPr>
              <a:t>（</a:t>
            </a:r>
            <a:r>
              <a:rPr lang="en-US" altLang="zh-CN" sz="2800" b="1" dirty="0">
                <a:latin typeface="楷体" panose="02010609060101010101" pitchFamily="49" charset="-122"/>
                <a:ea typeface="楷体" panose="02010609060101010101" pitchFamily="49" charset="-122"/>
              </a:rPr>
              <a:t>G,v1,v2)</a:t>
            </a:r>
          </a:p>
          <a:p>
            <a:pPr>
              <a:spcBef>
                <a:spcPct val="20000"/>
              </a:spcBef>
            </a:pPr>
            <a:r>
              <a:rPr lang="en-US" altLang="zh-CN" sz="2800" b="1" dirty="0">
                <a:latin typeface="楷体" panose="02010609060101010101" pitchFamily="49" charset="-122"/>
                <a:ea typeface="楷体" panose="02010609060101010101" pitchFamily="49" charset="-122"/>
              </a:rPr>
              <a:t>(5)</a:t>
            </a:r>
            <a:r>
              <a:rPr lang="zh-CN" altLang="en-US" sz="2800" b="1" dirty="0">
                <a:latin typeface="楷体" panose="02010609060101010101" pitchFamily="49" charset="-122"/>
                <a:ea typeface="楷体" panose="02010609060101010101" pitchFamily="49" charset="-122"/>
              </a:rPr>
              <a:t>删除结点</a:t>
            </a:r>
            <a:r>
              <a:rPr lang="en-US" altLang="zh-CN" sz="2800" b="1" dirty="0" err="1">
                <a:latin typeface="楷体" panose="02010609060101010101" pitchFamily="49" charset="-122"/>
                <a:ea typeface="楷体" panose="02010609060101010101" pitchFamily="49" charset="-122"/>
              </a:rPr>
              <a:t>DeeteVertex</a:t>
            </a:r>
            <a:r>
              <a:rPr lang="en-US" altLang="zh-CN" sz="2800" b="1" dirty="0">
                <a:latin typeface="楷体" panose="02010609060101010101" pitchFamily="49" charset="-122"/>
                <a:ea typeface="楷体" panose="02010609060101010101" pitchFamily="49" charset="-122"/>
              </a:rPr>
              <a:t>(</a:t>
            </a:r>
            <a:r>
              <a:rPr lang="en-US" altLang="zh-CN" sz="2800" b="1" dirty="0" err="1">
                <a:latin typeface="楷体" panose="02010609060101010101" pitchFamily="49" charset="-122"/>
                <a:ea typeface="楷体" panose="02010609060101010101" pitchFamily="49" charset="-122"/>
              </a:rPr>
              <a:t>G,vertex</a:t>
            </a:r>
            <a:r>
              <a:rPr lang="en-US" altLang="zh-CN" sz="2800" b="1" dirty="0">
                <a:latin typeface="楷体" panose="02010609060101010101" pitchFamily="49" charset="-122"/>
                <a:ea typeface="楷体" panose="02010609060101010101" pitchFamily="49" charset="-122"/>
              </a:rPr>
              <a:t>)</a:t>
            </a:r>
          </a:p>
          <a:p>
            <a:pPr>
              <a:spcBef>
                <a:spcPct val="20000"/>
              </a:spcBef>
            </a:pPr>
            <a:r>
              <a:rPr lang="en-US" altLang="zh-CN" sz="2800" b="1" dirty="0">
                <a:latin typeface="楷体" panose="02010609060101010101" pitchFamily="49" charset="-122"/>
                <a:ea typeface="楷体" panose="02010609060101010101" pitchFamily="49" charset="-122"/>
              </a:rPr>
              <a:t>(6)</a:t>
            </a:r>
            <a:r>
              <a:rPr lang="zh-CN" altLang="en-US" sz="2800" b="1" dirty="0">
                <a:latin typeface="楷体" panose="02010609060101010101" pitchFamily="49" charset="-122"/>
                <a:ea typeface="楷体" panose="02010609060101010101" pitchFamily="49" charset="-122"/>
              </a:rPr>
              <a:t>第一个邻接结点</a:t>
            </a:r>
            <a:r>
              <a:rPr lang="en-US" altLang="zh-CN" sz="2800" b="1" dirty="0" err="1">
                <a:latin typeface="楷体" panose="02010609060101010101" pitchFamily="49" charset="-122"/>
                <a:ea typeface="楷体" panose="02010609060101010101" pitchFamily="49" charset="-122"/>
              </a:rPr>
              <a:t>GetFirstVex</a:t>
            </a:r>
            <a:r>
              <a:rPr lang="en-US" altLang="zh-CN" sz="2800" b="1" dirty="0">
                <a:latin typeface="楷体" panose="02010609060101010101" pitchFamily="49" charset="-122"/>
                <a:ea typeface="楷体" panose="02010609060101010101" pitchFamily="49" charset="-122"/>
              </a:rPr>
              <a:t>(</a:t>
            </a:r>
            <a:r>
              <a:rPr lang="en-US" altLang="zh-CN" sz="2800" b="1" dirty="0" err="1">
                <a:latin typeface="楷体" panose="02010609060101010101" pitchFamily="49" charset="-122"/>
                <a:ea typeface="楷体" panose="02010609060101010101" pitchFamily="49" charset="-122"/>
              </a:rPr>
              <a:t>G,v</a:t>
            </a:r>
            <a:r>
              <a:rPr lang="en-US" altLang="zh-CN" sz="2800" b="1" dirty="0">
                <a:latin typeface="楷体" panose="02010609060101010101" pitchFamily="49" charset="-122"/>
                <a:ea typeface="楷体" panose="02010609060101010101" pitchFamily="49" charset="-122"/>
              </a:rPr>
              <a:t>)</a:t>
            </a:r>
          </a:p>
          <a:p>
            <a:pPr>
              <a:spcBef>
                <a:spcPct val="20000"/>
              </a:spcBef>
            </a:pPr>
            <a:r>
              <a:rPr lang="en-US" altLang="zh-CN" sz="2800" b="1" dirty="0">
                <a:latin typeface="楷体" panose="02010609060101010101" pitchFamily="49" charset="-122"/>
                <a:ea typeface="楷体" panose="02010609060101010101" pitchFamily="49" charset="-122"/>
              </a:rPr>
              <a:t>(7)</a:t>
            </a:r>
            <a:r>
              <a:rPr lang="zh-CN" altLang="en-US" sz="2800" b="1" dirty="0">
                <a:latin typeface="楷体" panose="02010609060101010101" pitchFamily="49" charset="-122"/>
                <a:ea typeface="楷体" panose="02010609060101010101" pitchFamily="49" charset="-122"/>
              </a:rPr>
              <a:t>下一个邻接结点</a:t>
            </a:r>
            <a:r>
              <a:rPr lang="en-US" altLang="zh-CN" sz="2800" b="1" dirty="0" err="1">
                <a:latin typeface="楷体" panose="02010609060101010101" pitchFamily="49" charset="-122"/>
                <a:ea typeface="楷体" panose="02010609060101010101" pitchFamily="49" charset="-122"/>
              </a:rPr>
              <a:t>GetNextVex</a:t>
            </a:r>
            <a:r>
              <a:rPr lang="en-US" altLang="zh-CN" sz="2800" b="1" dirty="0">
                <a:latin typeface="楷体" panose="02010609060101010101" pitchFamily="49" charset="-122"/>
                <a:ea typeface="楷体" panose="02010609060101010101" pitchFamily="49" charset="-122"/>
              </a:rPr>
              <a:t>(G,v1,v2)</a:t>
            </a:r>
            <a:endParaRPr lang="en-US" altLang="zh-CN" sz="2800" b="1" dirty="0">
              <a:solidFill>
                <a:srgbClr val="FF33CC"/>
              </a:solidFill>
              <a:latin typeface="楷体" panose="02010609060101010101" pitchFamily="49" charset="-122"/>
              <a:ea typeface="楷体" panose="02010609060101010101" pitchFamily="49" charset="-122"/>
            </a:endParaRPr>
          </a:p>
          <a:p>
            <a:endParaRPr lang="en-US" altLang="zh-CN" sz="2800" b="1" dirty="0">
              <a:solidFill>
                <a:srgbClr val="FF33CC"/>
              </a:solidFill>
              <a:latin typeface="楷体" panose="02010609060101010101" pitchFamily="49" charset="-122"/>
              <a:ea typeface="楷体" panose="02010609060101010101" pitchFamily="49" charset="-122"/>
            </a:endParaRPr>
          </a:p>
          <a:p>
            <a:endParaRPr lang="en-US" altLang="zh-CN" sz="2800" b="1" dirty="0">
              <a:solidFill>
                <a:srgbClr val="FF33CC"/>
              </a:solidFill>
              <a:latin typeface="楷体" panose="02010609060101010101" pitchFamily="49" charset="-122"/>
              <a:ea typeface="楷体" panose="02010609060101010101" pitchFamily="49" charset="-122"/>
            </a:endParaRPr>
          </a:p>
          <a:p>
            <a:endParaRPr lang="en-US" altLang="zh-CN" sz="2800" b="1" dirty="0">
              <a:solidFill>
                <a:srgbClr val="FF33CC"/>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640758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anim calcmode="lin" valueType="num">
                                      <p:cBhvr>
                                        <p:cTn id="1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1000"/>
                                        <p:tgtEl>
                                          <p:spTgt spid="3">
                                            <p:txEl>
                                              <p:pRg st="4" end="4"/>
                                            </p:txEl>
                                          </p:spTgt>
                                        </p:tgtEl>
                                      </p:cBhvr>
                                    </p:animEffect>
                                    <p:anim calcmode="lin" valueType="num">
                                      <p:cBhvr>
                                        <p:cTn id="2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1000"/>
                                        <p:tgtEl>
                                          <p:spTgt spid="3">
                                            <p:txEl>
                                              <p:pRg st="5" end="5"/>
                                            </p:txEl>
                                          </p:spTgt>
                                        </p:tgtEl>
                                      </p:cBhvr>
                                    </p:animEffect>
                                    <p:anim calcmode="lin" valueType="num">
                                      <p:cBhvr>
                                        <p:cTn id="2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1000"/>
                                        <p:tgtEl>
                                          <p:spTgt spid="3">
                                            <p:txEl>
                                              <p:pRg st="6" end="6"/>
                                            </p:txEl>
                                          </p:spTgt>
                                        </p:tgtEl>
                                      </p:cBhvr>
                                    </p:animEffect>
                                    <p:anim calcmode="lin" valueType="num">
                                      <p:cBhvr>
                                        <p:cTn id="3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1000"/>
                                        <p:tgtEl>
                                          <p:spTgt spid="3">
                                            <p:txEl>
                                              <p:pRg st="7" end="7"/>
                                            </p:txEl>
                                          </p:spTgt>
                                        </p:tgtEl>
                                      </p:cBhvr>
                                    </p:animEffect>
                                    <p:anim calcmode="lin" valueType="num">
                                      <p:cBhvr>
                                        <p:cTn id="41"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1000"/>
                                        <p:tgtEl>
                                          <p:spTgt spid="3">
                                            <p:txEl>
                                              <p:pRg st="8" end="8"/>
                                            </p:txEl>
                                          </p:spTgt>
                                        </p:tgtEl>
                                      </p:cBhvr>
                                    </p:animEffect>
                                    <p:anim calcmode="lin" valueType="num">
                                      <p:cBhvr>
                                        <p:cTn id="48"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2649600" cy="605909"/>
          </a:xfrm>
        </p:spPr>
        <p:txBody>
          <a:bodyPr/>
          <a:lstStyle/>
          <a:p>
            <a:r>
              <a:rPr lang="zh-CN" altLang="en-US" dirty="0">
                <a:latin typeface="楷体" panose="02010609060101010101" pitchFamily="49" charset="-122"/>
                <a:ea typeface="楷体" panose="02010609060101010101" pitchFamily="49" charset="-122"/>
              </a:rPr>
              <a:t>主要教学内容</a:t>
            </a:r>
          </a:p>
        </p:txBody>
      </p:sp>
      <p:sp>
        <p:nvSpPr>
          <p:cNvPr id="5" name="Rectangle 3"/>
          <p:cNvSpPr txBox="1">
            <a:spLocks noChangeArrowheads="1"/>
          </p:cNvSpPr>
          <p:nvPr/>
        </p:nvSpPr>
        <p:spPr>
          <a:xfrm>
            <a:off x="1509866" y="1119475"/>
            <a:ext cx="8796039" cy="6157912"/>
          </a:xfrm>
          <a:prstGeom prst="rect">
            <a:avLst/>
          </a:prstGeom>
        </p:spPr>
        <p:txBody>
          <a:bodyPr/>
          <a:lstStyle>
            <a:lvl1pPr marL="342900" indent="-342900" algn="l" rtl="0" fontAlgn="base">
              <a:spcBef>
                <a:spcPct val="20000"/>
              </a:spcBef>
              <a:spcAft>
                <a:spcPct val="0"/>
              </a:spcAft>
              <a:buClr>
                <a:schemeClr val="hlink"/>
              </a:buClr>
              <a:buSzPct val="70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tx1"/>
              </a:buClr>
              <a:buChar char="–"/>
              <a:defRPr sz="2800">
                <a:solidFill>
                  <a:schemeClr val="tx1"/>
                </a:solidFill>
                <a:effectLst>
                  <a:outerShdw blurRad="38100" dist="38100" dir="2700000" algn="tl">
                    <a:srgbClr val="000000"/>
                  </a:outerShdw>
                </a:effectLst>
                <a:latin typeface="+mn-lt"/>
                <a:ea typeface="+mn-ea"/>
              </a:defRPr>
            </a:lvl2pPr>
            <a:lvl3pPr marL="1143000" indent="-228600" algn="l" rtl="0" fontAlgn="base">
              <a:spcBef>
                <a:spcPct val="20000"/>
              </a:spcBef>
              <a:spcAft>
                <a:spcPct val="0"/>
              </a:spcAft>
              <a:buClr>
                <a:schemeClr val="hlink"/>
              </a:buClr>
              <a:buSzPct val="70000"/>
              <a:buFont typeface="Wingdings" pitchFamily="2" charset="2"/>
              <a:buChar char="n"/>
              <a:defRPr sz="2400">
                <a:solidFill>
                  <a:schemeClr val="tx1"/>
                </a:solidFill>
                <a:effectLst>
                  <a:outerShdw blurRad="38100" dist="38100" dir="2700000" algn="tl">
                    <a:srgbClr val="000000"/>
                  </a:outerShdw>
                </a:effectLst>
                <a:latin typeface="+mn-lt"/>
                <a:ea typeface="+mn-ea"/>
              </a:defRPr>
            </a:lvl3pPr>
            <a:lvl4pPr marL="1600200" indent="-228600" algn="l" rtl="0" fontAlgn="base">
              <a:spcBef>
                <a:spcPct val="20000"/>
              </a:spcBef>
              <a:spcAft>
                <a:spcPct val="0"/>
              </a:spcAft>
              <a:buClr>
                <a:schemeClr val="tx1"/>
              </a:buClr>
              <a:buChar char="–"/>
              <a:defRPr sz="2000">
                <a:solidFill>
                  <a:schemeClr val="tx1"/>
                </a:solidFill>
                <a:effectLst>
                  <a:outerShdw blurRad="38100" dist="38100" dir="2700000" algn="tl">
                    <a:srgbClr val="000000"/>
                  </a:outerShdw>
                </a:effectLst>
                <a:latin typeface="+mn-lt"/>
                <a:ea typeface="+mn-ea"/>
              </a:defRPr>
            </a:lvl4pPr>
            <a:lvl5pPr marL="20574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9pPr>
          </a:lstStyle>
          <a:p>
            <a:pPr indent="342900" fontAlgn="auto">
              <a:buFont typeface="Wingdings" panose="05000000000000000000" pitchFamily="2" charset="2"/>
              <a:buChar char="l"/>
            </a:pPr>
            <a:r>
              <a:rPr lang="en-US" altLang="zh-CN" b="1" dirty="0">
                <a:effectLst/>
                <a:latin typeface="楷体" panose="02010609060101010101" pitchFamily="49" charset="-122"/>
                <a:ea typeface="楷体" panose="02010609060101010101" pitchFamily="49" charset="-122"/>
              </a:rPr>
              <a:t>5.1   </a:t>
            </a:r>
            <a:r>
              <a:rPr lang="zh-CN" altLang="zh-CN" b="1" dirty="0">
                <a:effectLst/>
                <a:latin typeface="楷体" panose="02010609060101010101" pitchFamily="49" charset="-122"/>
                <a:ea typeface="楷体" panose="02010609060101010101" pitchFamily="49" charset="-122"/>
              </a:rPr>
              <a:t>图的基本概念</a:t>
            </a:r>
            <a:endParaRPr lang="zh-CN" altLang="zh-CN" dirty="0">
              <a:effectLst/>
              <a:latin typeface="楷体" panose="02010609060101010101" pitchFamily="49" charset="-122"/>
              <a:ea typeface="楷体" panose="02010609060101010101" pitchFamily="49" charset="-122"/>
            </a:endParaRPr>
          </a:p>
          <a:p>
            <a:pPr indent="342900" fontAlgn="t">
              <a:buFont typeface="Wingdings" panose="05000000000000000000" pitchFamily="2" charset="2"/>
              <a:buChar char="l"/>
            </a:pPr>
            <a:r>
              <a:rPr lang="en-US" altLang="zh-CN" b="1" dirty="0">
                <a:effectLst/>
                <a:latin typeface="楷体" panose="02010609060101010101" pitchFamily="49" charset="-122"/>
                <a:ea typeface="楷体" panose="02010609060101010101" pitchFamily="49" charset="-122"/>
              </a:rPr>
              <a:t>5.2   </a:t>
            </a:r>
            <a:r>
              <a:rPr lang="zh-CN" altLang="zh-CN" b="1" dirty="0">
                <a:effectLst/>
                <a:latin typeface="楷体" panose="02010609060101010101" pitchFamily="49" charset="-122"/>
                <a:ea typeface="楷体" panose="02010609060101010101" pitchFamily="49" charset="-122"/>
              </a:rPr>
              <a:t>图的存储结构与类定义</a:t>
            </a:r>
            <a:r>
              <a:rPr lang="en-US" altLang="zh-CN" b="1" dirty="0">
                <a:effectLst/>
                <a:latin typeface="楷体" panose="02010609060101010101" pitchFamily="49" charset="-122"/>
                <a:ea typeface="楷体" panose="02010609060101010101" pitchFamily="49" charset="-122"/>
              </a:rPr>
              <a:t> </a:t>
            </a:r>
            <a:endParaRPr lang="en-US" altLang="zh-CN" dirty="0">
              <a:effectLst/>
              <a:latin typeface="楷体" panose="02010609060101010101" pitchFamily="49" charset="-122"/>
              <a:ea typeface="楷体" panose="02010609060101010101" pitchFamily="49" charset="-122"/>
            </a:endParaRPr>
          </a:p>
          <a:p>
            <a:pPr indent="342900" fontAlgn="t">
              <a:buFont typeface="Wingdings" panose="05000000000000000000" pitchFamily="2" charset="2"/>
              <a:buChar char="l"/>
            </a:pPr>
            <a:r>
              <a:rPr lang="en-US" altLang="zh-CN" b="1" dirty="0">
                <a:effectLst/>
                <a:latin typeface="楷体" panose="02010609060101010101" pitchFamily="49" charset="-122"/>
                <a:ea typeface="楷体" panose="02010609060101010101" pitchFamily="49" charset="-122"/>
              </a:rPr>
              <a:t>5.3   </a:t>
            </a:r>
            <a:r>
              <a:rPr lang="zh-CN" altLang="zh-CN" b="1" dirty="0">
                <a:effectLst/>
                <a:latin typeface="楷体" panose="02010609060101010101" pitchFamily="49" charset="-122"/>
                <a:ea typeface="楷体" panose="02010609060101010101" pitchFamily="49" charset="-122"/>
              </a:rPr>
              <a:t>图的遍历算法</a:t>
            </a:r>
            <a:endParaRPr lang="en-US" altLang="zh-CN" dirty="0">
              <a:effectLst/>
              <a:latin typeface="楷体" panose="02010609060101010101" pitchFamily="49" charset="-122"/>
              <a:ea typeface="楷体" panose="02010609060101010101" pitchFamily="49" charset="-122"/>
            </a:endParaRPr>
          </a:p>
          <a:p>
            <a:pPr indent="342900" fontAlgn="t">
              <a:buFont typeface="Wingdings" panose="05000000000000000000" pitchFamily="2" charset="2"/>
              <a:buChar char="l"/>
            </a:pPr>
            <a:r>
              <a:rPr lang="en-US" altLang="zh-CN" b="1" dirty="0">
                <a:effectLst/>
                <a:latin typeface="楷体" panose="02010609060101010101" pitchFamily="49" charset="-122"/>
                <a:ea typeface="楷体" panose="02010609060101010101" pitchFamily="49" charset="-122"/>
              </a:rPr>
              <a:t>5.4   </a:t>
            </a:r>
            <a:r>
              <a:rPr lang="zh-CN" altLang="zh-CN" b="1" dirty="0">
                <a:effectLst/>
                <a:latin typeface="楷体" panose="02010609060101010101" pitchFamily="49" charset="-122"/>
                <a:ea typeface="楷体" panose="02010609060101010101" pitchFamily="49" charset="-122"/>
              </a:rPr>
              <a:t>拓扑排序</a:t>
            </a:r>
            <a:endParaRPr lang="en-US" altLang="zh-CN" dirty="0">
              <a:effectLst/>
              <a:latin typeface="楷体" panose="02010609060101010101" pitchFamily="49" charset="-122"/>
              <a:ea typeface="楷体" panose="02010609060101010101" pitchFamily="49" charset="-122"/>
            </a:endParaRPr>
          </a:p>
          <a:p>
            <a:pPr indent="342900" fontAlgn="t">
              <a:buFont typeface="Wingdings" panose="05000000000000000000" pitchFamily="2" charset="2"/>
              <a:buChar char="l"/>
            </a:pPr>
            <a:r>
              <a:rPr lang="en-US" altLang="zh-CN" b="1" dirty="0">
                <a:effectLst/>
                <a:latin typeface="楷体" panose="02010609060101010101" pitchFamily="49" charset="-122"/>
                <a:ea typeface="楷体" panose="02010609060101010101" pitchFamily="49" charset="-122"/>
              </a:rPr>
              <a:t>5.5   </a:t>
            </a:r>
            <a:r>
              <a:rPr lang="zh-CN" altLang="zh-CN" b="1" dirty="0">
                <a:effectLst/>
                <a:latin typeface="楷体" panose="02010609060101010101" pitchFamily="49" charset="-122"/>
                <a:ea typeface="楷体" panose="02010609060101010101" pitchFamily="49" charset="-122"/>
              </a:rPr>
              <a:t>关键路径</a:t>
            </a:r>
            <a:endParaRPr lang="en-US" altLang="zh-CN" dirty="0">
              <a:effectLst/>
              <a:latin typeface="楷体" panose="02010609060101010101" pitchFamily="49" charset="-122"/>
              <a:ea typeface="楷体" panose="02010609060101010101" pitchFamily="49" charset="-122"/>
            </a:endParaRPr>
          </a:p>
          <a:p>
            <a:pPr indent="342900" fontAlgn="t">
              <a:buFont typeface="Wingdings" panose="05000000000000000000" pitchFamily="2" charset="2"/>
              <a:buChar char="l"/>
            </a:pPr>
            <a:r>
              <a:rPr lang="en-US" altLang="zh-CN" b="1" dirty="0">
                <a:effectLst/>
                <a:latin typeface="楷体" panose="02010609060101010101" pitchFamily="49" charset="-122"/>
                <a:ea typeface="楷体" panose="02010609060101010101" pitchFamily="49" charset="-122"/>
              </a:rPr>
              <a:t>5.6   </a:t>
            </a:r>
            <a:r>
              <a:rPr lang="zh-CN" altLang="zh-CN" b="1" dirty="0">
                <a:effectLst/>
                <a:latin typeface="楷体" panose="02010609060101010101" pitchFamily="49" charset="-122"/>
                <a:ea typeface="楷体" panose="02010609060101010101" pitchFamily="49" charset="-122"/>
              </a:rPr>
              <a:t>最短路径问题</a:t>
            </a:r>
            <a:endParaRPr lang="en-US" altLang="zh-CN" dirty="0">
              <a:effectLst/>
              <a:latin typeface="楷体" panose="02010609060101010101" pitchFamily="49" charset="-122"/>
              <a:ea typeface="楷体" panose="02010609060101010101" pitchFamily="49" charset="-122"/>
            </a:endParaRPr>
          </a:p>
          <a:p>
            <a:pPr indent="342900" fontAlgn="t">
              <a:buFont typeface="Wingdings" panose="05000000000000000000" pitchFamily="2" charset="2"/>
              <a:buChar char="l"/>
            </a:pPr>
            <a:r>
              <a:rPr lang="en-US" altLang="zh-CN" b="1" dirty="0">
                <a:effectLst/>
                <a:latin typeface="楷体" panose="02010609060101010101" pitchFamily="49" charset="-122"/>
                <a:ea typeface="楷体" panose="02010609060101010101" pitchFamily="49" charset="-122"/>
              </a:rPr>
              <a:t>5.7   </a:t>
            </a:r>
            <a:r>
              <a:rPr lang="zh-CN" altLang="zh-CN" b="1" dirty="0">
                <a:effectLst/>
                <a:latin typeface="楷体" panose="02010609060101010101" pitchFamily="49" charset="-122"/>
                <a:ea typeface="楷体" panose="02010609060101010101" pitchFamily="49" charset="-122"/>
              </a:rPr>
              <a:t>最小支撑树</a:t>
            </a:r>
            <a:endParaRPr lang="zh-CN" altLang="zh-CN" dirty="0">
              <a:effectLst/>
              <a:latin typeface="楷体" panose="02010609060101010101" pitchFamily="49" charset="-122"/>
              <a:ea typeface="楷体" panose="02010609060101010101" pitchFamily="49" charset="-122"/>
            </a:endParaRPr>
          </a:p>
          <a:p>
            <a:pPr indent="342900" fontAlgn="t">
              <a:buFont typeface="Wingdings" panose="05000000000000000000" pitchFamily="2" charset="2"/>
              <a:buChar char="l"/>
            </a:pPr>
            <a:r>
              <a:rPr lang="en-US" altLang="zh-CN" b="1" dirty="0">
                <a:effectLst/>
                <a:latin typeface="楷体" panose="02010609060101010101" pitchFamily="49" charset="-122"/>
                <a:ea typeface="楷体" panose="02010609060101010101" pitchFamily="49" charset="-122"/>
              </a:rPr>
              <a:t>5.8   </a:t>
            </a:r>
            <a:r>
              <a:rPr lang="zh-CN" altLang="zh-CN" b="1" dirty="0">
                <a:effectLst/>
                <a:latin typeface="楷体" panose="02010609060101010101" pitchFamily="49" charset="-122"/>
                <a:ea typeface="楷体" panose="02010609060101010101" pitchFamily="49" charset="-122"/>
              </a:rPr>
              <a:t>图的应用</a:t>
            </a:r>
            <a:r>
              <a:rPr lang="en-US" altLang="zh-CN" b="1" dirty="0">
                <a:effectLst/>
                <a:latin typeface="楷体" panose="02010609060101010101" pitchFamily="49" charset="-122"/>
                <a:ea typeface="楷体" panose="02010609060101010101" pitchFamily="49" charset="-122"/>
              </a:rPr>
              <a:t> </a:t>
            </a:r>
            <a:endParaRPr lang="zh-CN" altLang="zh-CN" dirty="0">
              <a:effectLst/>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758069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1934002" cy="605909"/>
          </a:xfrm>
        </p:spPr>
        <p:txBody>
          <a:bodyPr/>
          <a:lstStyle/>
          <a:p>
            <a:r>
              <a:rPr lang="zh-CN" altLang="en-US" dirty="0">
                <a:latin typeface="楷体" panose="02010609060101010101" pitchFamily="49" charset="-122"/>
                <a:ea typeface="楷体" panose="02010609060101010101" pitchFamily="49" charset="-122"/>
              </a:rPr>
              <a:t>邻接矩阵</a:t>
            </a:r>
          </a:p>
        </p:txBody>
      </p:sp>
      <p:sp>
        <p:nvSpPr>
          <p:cNvPr id="9" name="Rectangle 2"/>
          <p:cNvSpPr txBox="1">
            <a:spLocks noChangeArrowheads="1"/>
          </p:cNvSpPr>
          <p:nvPr/>
        </p:nvSpPr>
        <p:spPr bwMode="auto">
          <a:xfrm>
            <a:off x="646267" y="859783"/>
            <a:ext cx="12127832" cy="6369050"/>
          </a:xfrm>
          <a:prstGeom prst="rect">
            <a:avLst/>
          </a:prstGeom>
          <a:noFill/>
          <a:ln>
            <a:noFill/>
          </a:ln>
        </p:spPr>
        <p:txBody>
          <a:bodyPr vert="horz" wrap="square" lIns="252000" tIns="252000" rIns="0" bIns="0" numCol="1" anchor="t" anchorCtr="0" compatLnSpc="1">
            <a:prstTxWarp prst="textNoShape">
              <a:avLst/>
            </a:prstTxWarp>
          </a:bodyPr>
          <a:lstStyle>
            <a:lvl1pPr marL="342900" indent="-342900" algn="l" rtl="0" eaLnBrk="0" fontAlgn="base" hangingPunct="0">
              <a:spcBef>
                <a:spcPct val="20000"/>
              </a:spcBef>
              <a:spcAft>
                <a:spcPct val="0"/>
              </a:spcAft>
              <a:buClr>
                <a:schemeClr val="accent2"/>
              </a:buClr>
              <a:buSzPct val="75000"/>
              <a:buFont typeface="Monotype Sorts"/>
              <a:buChar char="l"/>
              <a:defRPr kumimoji="1" sz="2800" b="1">
                <a:solidFill>
                  <a:schemeClr val="tx1"/>
                </a:solidFill>
                <a:latin typeface="+mn-lt"/>
                <a:ea typeface="+mn-ea"/>
                <a:cs typeface="仿宋_GB2312"/>
              </a:defRPr>
            </a:lvl1pPr>
            <a:lvl2pPr marL="742950" indent="-285750" algn="l" rtl="0" eaLnBrk="0" fontAlgn="base" hangingPunct="0">
              <a:spcBef>
                <a:spcPct val="20000"/>
              </a:spcBef>
              <a:spcAft>
                <a:spcPct val="0"/>
              </a:spcAft>
              <a:buClr>
                <a:schemeClr val="tx1"/>
              </a:buClr>
              <a:buSzPct val="100000"/>
              <a:buChar char="–"/>
              <a:defRPr kumimoji="1" sz="2400" b="1">
                <a:solidFill>
                  <a:schemeClr val="tx1"/>
                </a:solidFill>
                <a:latin typeface="+mn-lt"/>
                <a:ea typeface="+mn-ea"/>
                <a:cs typeface="仿宋_GB2312"/>
              </a:defRPr>
            </a:lvl2pPr>
            <a:lvl3pPr marL="1143000" indent="-228600" algn="l" rtl="0" eaLnBrk="0" fontAlgn="base" hangingPunct="0">
              <a:spcBef>
                <a:spcPct val="20000"/>
              </a:spcBef>
              <a:spcAft>
                <a:spcPct val="0"/>
              </a:spcAft>
              <a:buClr>
                <a:schemeClr val="tx2"/>
              </a:buClr>
              <a:buSzPct val="65000"/>
              <a:buFont typeface="Monotype Sorts"/>
              <a:buChar char="l"/>
              <a:defRPr kumimoji="1" sz="2400" b="1">
                <a:solidFill>
                  <a:schemeClr val="tx1"/>
                </a:solidFill>
                <a:latin typeface="+mn-lt"/>
                <a:ea typeface="+mn-ea"/>
                <a:cs typeface="仿宋_GB2312"/>
              </a:defRPr>
            </a:lvl3pPr>
            <a:lvl4pPr marL="1600200" indent="-228600" algn="l" rtl="0" eaLnBrk="0" fontAlgn="base" hangingPunct="0">
              <a:spcBef>
                <a:spcPct val="20000"/>
              </a:spcBef>
              <a:spcAft>
                <a:spcPct val="0"/>
              </a:spcAft>
              <a:buClr>
                <a:schemeClr val="tx1"/>
              </a:buClr>
              <a:buSzPct val="100000"/>
              <a:buChar char="–"/>
              <a:defRPr kumimoji="1" sz="2400" b="1">
                <a:solidFill>
                  <a:schemeClr val="tx1"/>
                </a:solidFill>
                <a:latin typeface="+mn-lt"/>
                <a:ea typeface="+mn-ea"/>
                <a:cs typeface="仿宋_GB2312"/>
              </a:defRPr>
            </a:lvl4pPr>
            <a:lvl5pPr marL="2057400" indent="-228600" algn="l" rtl="0" eaLnBrk="0" fontAlgn="base" hangingPunct="0">
              <a:spcBef>
                <a:spcPct val="20000"/>
              </a:spcBef>
              <a:spcAft>
                <a:spcPct val="0"/>
              </a:spcAft>
              <a:buClr>
                <a:schemeClr val="hlink"/>
              </a:buClr>
              <a:buSzPct val="100000"/>
              <a:buChar char="•"/>
              <a:defRPr kumimoji="1" sz="2400" b="1">
                <a:solidFill>
                  <a:schemeClr val="tx1"/>
                </a:solidFill>
                <a:latin typeface="+mn-lt"/>
                <a:ea typeface="+mn-ea"/>
                <a:cs typeface="仿宋_GB2312"/>
              </a:defRPr>
            </a:lvl5pPr>
            <a:lvl6pPr marL="2514600" indent="-228600" algn="l" rtl="0" eaLnBrk="0" fontAlgn="base" hangingPunct="0">
              <a:spcBef>
                <a:spcPct val="20000"/>
              </a:spcBef>
              <a:spcAft>
                <a:spcPct val="0"/>
              </a:spcAft>
              <a:buClr>
                <a:schemeClr val="hlink"/>
              </a:buClr>
              <a:buSzPct val="100000"/>
              <a:buChar char="•"/>
              <a:defRPr kumimoji="1" sz="2400" b="1">
                <a:solidFill>
                  <a:schemeClr val="tx1"/>
                </a:solidFill>
                <a:latin typeface="+mn-lt"/>
                <a:ea typeface="+mn-ea"/>
              </a:defRPr>
            </a:lvl6pPr>
            <a:lvl7pPr marL="2971800" indent="-228600" algn="l" rtl="0" eaLnBrk="0" fontAlgn="base" hangingPunct="0">
              <a:spcBef>
                <a:spcPct val="20000"/>
              </a:spcBef>
              <a:spcAft>
                <a:spcPct val="0"/>
              </a:spcAft>
              <a:buClr>
                <a:schemeClr val="hlink"/>
              </a:buClr>
              <a:buSzPct val="100000"/>
              <a:buChar char="•"/>
              <a:defRPr kumimoji="1" sz="2400" b="1">
                <a:solidFill>
                  <a:schemeClr val="tx1"/>
                </a:solidFill>
                <a:latin typeface="+mn-lt"/>
                <a:ea typeface="+mn-ea"/>
              </a:defRPr>
            </a:lvl7pPr>
            <a:lvl8pPr marL="3429000" indent="-228600" algn="l" rtl="0" eaLnBrk="0" fontAlgn="base" hangingPunct="0">
              <a:spcBef>
                <a:spcPct val="20000"/>
              </a:spcBef>
              <a:spcAft>
                <a:spcPct val="0"/>
              </a:spcAft>
              <a:buClr>
                <a:schemeClr val="hlink"/>
              </a:buClr>
              <a:buSzPct val="100000"/>
              <a:buChar char="•"/>
              <a:defRPr kumimoji="1" sz="2400" b="1">
                <a:solidFill>
                  <a:schemeClr val="tx1"/>
                </a:solidFill>
                <a:latin typeface="+mn-lt"/>
                <a:ea typeface="+mn-ea"/>
              </a:defRPr>
            </a:lvl8pPr>
            <a:lvl9pPr marL="3886200" indent="-228600" algn="l" rtl="0" eaLnBrk="0" fontAlgn="base" hangingPunct="0">
              <a:spcBef>
                <a:spcPct val="20000"/>
              </a:spcBef>
              <a:spcAft>
                <a:spcPct val="0"/>
              </a:spcAft>
              <a:buClr>
                <a:schemeClr val="hlink"/>
              </a:buClr>
              <a:buSzPct val="100000"/>
              <a:buChar char="•"/>
              <a:defRPr kumimoji="1" sz="2400" b="1">
                <a:solidFill>
                  <a:schemeClr val="tx1"/>
                </a:solidFill>
                <a:latin typeface="+mn-lt"/>
                <a:ea typeface="+mn-ea"/>
              </a:defRPr>
            </a:lvl9pPr>
          </a:lstStyle>
          <a:p>
            <a:pPr marL="0" marR="0" lvl="0" indent="0" algn="l" defTabSz="914400" rtl="0" eaLnBrk="0" fontAlgn="base" latinLnBrk="0" hangingPunct="0">
              <a:lnSpc>
                <a:spcPts val="3500"/>
              </a:lnSpc>
              <a:spcBef>
                <a:spcPts val="1200"/>
              </a:spcBef>
              <a:spcAft>
                <a:spcPct val="0"/>
              </a:spcAft>
              <a:buClr>
                <a:srgbClr val="00FF9F"/>
              </a:buClr>
              <a:buSzPct val="75000"/>
              <a:buFont typeface="Monotype Sorts" pitchFamily="2" charset="2"/>
              <a:buNone/>
              <a:tabLst/>
              <a:defRPr/>
            </a:pPr>
            <a:r>
              <a:rPr kumimoji="1" lang="zh-CN" altLang="en-US"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用</a:t>
            </a:r>
            <a:r>
              <a:rPr kumimoji="1" lang="zh-CN" altLang="en-US" sz="2750" b="1" i="0" u="none" strike="noStrike" kern="0" cap="none" spc="0" normalizeH="0" baseline="0" noProof="0" dirty="0">
                <a:ln>
                  <a:noFill/>
                </a:ln>
                <a:solidFill>
                  <a:srgbClr val="FF0000"/>
                </a:solidFill>
                <a:effectLst/>
                <a:uLnTx/>
                <a:uFillTx/>
                <a:latin typeface="Times New Roman"/>
                <a:ea typeface="楷体" panose="02010609060101010101" pitchFamily="49" charset="-122"/>
                <a:cs typeface="+mn-cs"/>
              </a:rPr>
              <a:t>顺序方式</a:t>
            </a:r>
            <a:r>
              <a:rPr kumimoji="1" lang="zh-CN" altLang="en-US"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或</a:t>
            </a:r>
            <a:r>
              <a:rPr kumimoji="1" lang="zh-CN" altLang="en-US" sz="2750" b="1" i="0" u="none" strike="noStrike" kern="0" cap="none" spc="0" normalizeH="0" baseline="0" noProof="0" dirty="0">
                <a:ln>
                  <a:noFill/>
                </a:ln>
                <a:solidFill>
                  <a:srgbClr val="FF0000"/>
                </a:solidFill>
                <a:effectLst/>
                <a:uLnTx/>
                <a:uFillTx/>
                <a:latin typeface="Times New Roman"/>
                <a:ea typeface="楷体" panose="02010609060101010101" pitchFamily="49" charset="-122"/>
                <a:cs typeface="+mn-cs"/>
              </a:rPr>
              <a:t>链接方式</a:t>
            </a:r>
            <a:r>
              <a:rPr kumimoji="1" lang="zh-CN" altLang="en-US"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存储图的顶点表</a:t>
            </a:r>
            <a:r>
              <a:rPr kumimoji="1" lang="en-US" altLang="zh-CN" sz="2750" b="1" i="1"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v</a:t>
            </a:r>
            <a:r>
              <a:rPr kumimoji="1" lang="en-US" altLang="zh-CN" sz="2750" b="1" i="0" u="none" strike="noStrike" kern="0" cap="none" spc="0" normalizeH="0" baseline="-25000" noProof="0" dirty="0">
                <a:ln>
                  <a:noFill/>
                </a:ln>
                <a:solidFill>
                  <a:srgbClr val="000000"/>
                </a:solidFill>
                <a:effectLst/>
                <a:uLnTx/>
                <a:uFillTx/>
                <a:latin typeface="Times New Roman"/>
                <a:ea typeface="楷体" panose="02010609060101010101" pitchFamily="49" charset="-122"/>
                <a:cs typeface="+mn-cs"/>
              </a:rPr>
              <a:t>0</a:t>
            </a:r>
            <a:r>
              <a:rPr kumimoji="1" lang="en-US" altLang="zh-CN"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a:t>
            </a:r>
            <a:r>
              <a:rPr kumimoji="1" lang="en-US" altLang="zh-CN" sz="2750" b="1" i="1"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v</a:t>
            </a:r>
            <a:r>
              <a:rPr kumimoji="1" lang="en-US" altLang="zh-CN" sz="2750" b="1" i="0" u="none" strike="noStrike" kern="0" cap="none" spc="0" normalizeH="0" baseline="-25000" noProof="0" dirty="0">
                <a:ln>
                  <a:noFill/>
                </a:ln>
                <a:solidFill>
                  <a:srgbClr val="000000"/>
                </a:solidFill>
                <a:effectLst/>
                <a:uLnTx/>
                <a:uFillTx/>
                <a:latin typeface="Times New Roman"/>
                <a:ea typeface="楷体" panose="02010609060101010101" pitchFamily="49" charset="-122"/>
                <a:cs typeface="+mn-cs"/>
              </a:rPr>
              <a:t>1</a:t>
            </a:r>
            <a:r>
              <a:rPr kumimoji="1" lang="en-US" altLang="zh-CN"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a:t>
            </a:r>
            <a:r>
              <a:rPr kumimoji="1" lang="en-US" altLang="zh-CN" sz="2750" b="1" i="1"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v</a:t>
            </a:r>
            <a:r>
              <a:rPr kumimoji="1" lang="en-US" altLang="zh-CN" sz="2750" b="1" i="0" u="none" strike="noStrike" kern="0" cap="none" spc="0" normalizeH="0" baseline="-25000" noProof="0" dirty="0">
                <a:ln>
                  <a:noFill/>
                </a:ln>
                <a:solidFill>
                  <a:srgbClr val="000000"/>
                </a:solidFill>
                <a:effectLst/>
                <a:uLnTx/>
                <a:uFillTx/>
                <a:latin typeface="Times New Roman"/>
                <a:ea typeface="楷体" panose="02010609060101010101" pitchFamily="49" charset="-122"/>
                <a:cs typeface="+mn-cs"/>
              </a:rPr>
              <a:t>n</a:t>
            </a:r>
            <a:r>
              <a:rPr kumimoji="1" lang="en-US" altLang="zh-CN" sz="2750" b="1" i="0" u="none" strike="noStrike" kern="0" cap="none" spc="0" normalizeH="0" baseline="-25000" noProof="0" dirty="0">
                <a:ln>
                  <a:noFill/>
                </a:ln>
                <a:solidFill>
                  <a:srgbClr val="000000"/>
                </a:solidFill>
                <a:effectLst/>
                <a:uLnTx/>
                <a:uFillTx/>
                <a:latin typeface="Times New Roman"/>
                <a:ea typeface="楷体" panose="02010609060101010101" pitchFamily="49" charset="-122"/>
                <a:cs typeface="+mn-cs"/>
                <a:sym typeface="Symbol"/>
              </a:rPr>
              <a:t></a:t>
            </a:r>
            <a:r>
              <a:rPr kumimoji="1" lang="en-US" altLang="zh-CN" sz="2750" b="1" i="0" u="none" strike="noStrike" kern="0" cap="none" spc="0" normalizeH="0" baseline="-25000" noProof="0" dirty="0">
                <a:ln>
                  <a:noFill/>
                </a:ln>
                <a:solidFill>
                  <a:srgbClr val="000000"/>
                </a:solidFill>
                <a:effectLst/>
                <a:uLnTx/>
                <a:uFillTx/>
                <a:latin typeface="Times New Roman"/>
                <a:ea typeface="楷体" panose="02010609060101010101" pitchFamily="49" charset="-122"/>
                <a:cs typeface="+mn-cs"/>
              </a:rPr>
              <a:t>1</a:t>
            </a:r>
            <a:r>
              <a:rPr kumimoji="1" lang="zh-CN" altLang="en-US"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a:t>
            </a:r>
            <a:br>
              <a:rPr kumimoji="1" lang="en-US" altLang="zh-CN"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br>
            <a:r>
              <a:rPr kumimoji="1" lang="zh-CN" altLang="en-US"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图的边用 </a:t>
            </a:r>
            <a:r>
              <a:rPr kumimoji="1" lang="en-US" altLang="zh-CN" sz="2750" b="1" i="1" u="none" strike="noStrike" kern="0" cap="none" spc="0" normalizeH="0" baseline="0" noProof="0" dirty="0" err="1">
                <a:ln>
                  <a:noFill/>
                </a:ln>
                <a:solidFill>
                  <a:srgbClr val="000000"/>
                </a:solidFill>
                <a:effectLst/>
                <a:uLnTx/>
                <a:uFillTx/>
                <a:latin typeface="Times New Roman"/>
                <a:ea typeface="楷体" panose="02010609060101010101" pitchFamily="49" charset="-122"/>
                <a:cs typeface="+mn-cs"/>
              </a:rPr>
              <a:t>n</a:t>
            </a:r>
            <a:r>
              <a:rPr kumimoji="1" lang="en-US" altLang="zh-CN" sz="2750" b="1" i="0" u="none" strike="noStrike" kern="0" cap="none" spc="0" normalizeH="0" baseline="0" noProof="0" dirty="0" err="1">
                <a:ln>
                  <a:noFill/>
                </a:ln>
                <a:solidFill>
                  <a:srgbClr val="000000"/>
                </a:solidFill>
                <a:effectLst/>
                <a:uLnTx/>
                <a:uFillTx/>
                <a:latin typeface="Times New Roman"/>
                <a:ea typeface="楷体" panose="02010609060101010101" pitchFamily="49" charset="-122"/>
                <a:cs typeface="+mn-cs"/>
                <a:sym typeface="Symbol"/>
              </a:rPr>
              <a:t></a:t>
            </a:r>
            <a:r>
              <a:rPr kumimoji="1" lang="en-US" altLang="zh-CN" sz="2750" b="1" i="1" u="none" strike="noStrike" kern="0" cap="none" spc="0" normalizeH="0" baseline="0" noProof="0" dirty="0" err="1">
                <a:ln>
                  <a:noFill/>
                </a:ln>
                <a:solidFill>
                  <a:srgbClr val="000000"/>
                </a:solidFill>
                <a:effectLst/>
                <a:uLnTx/>
                <a:uFillTx/>
                <a:latin typeface="Times New Roman"/>
                <a:ea typeface="楷体" panose="02010609060101010101" pitchFamily="49" charset="-122"/>
                <a:cs typeface="+mn-cs"/>
              </a:rPr>
              <a:t>n</a:t>
            </a:r>
            <a:r>
              <a:rPr kumimoji="1" lang="en-US" altLang="zh-CN"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 </a:t>
            </a:r>
            <a:r>
              <a:rPr kumimoji="1" lang="zh-CN" altLang="en-US"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阶矩阵 </a:t>
            </a:r>
            <a:r>
              <a:rPr kumimoji="1" lang="en-US" altLang="zh-CN" sz="2750" b="1" i="1"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A</a:t>
            </a:r>
            <a:r>
              <a:rPr kumimoji="1" lang="en-US" altLang="zh-CN"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sym typeface="Symbol"/>
              </a:rPr>
              <a:t></a:t>
            </a:r>
            <a:r>
              <a:rPr kumimoji="1" lang="en-US" altLang="zh-CN"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a:t>
            </a:r>
            <a:r>
              <a:rPr kumimoji="1" lang="en-US" altLang="zh-CN" sz="2750" b="1" i="1" u="none" strike="noStrike" kern="0" cap="none" spc="0" normalizeH="0" baseline="0" noProof="0" dirty="0" err="1">
                <a:ln>
                  <a:noFill/>
                </a:ln>
                <a:solidFill>
                  <a:srgbClr val="000000"/>
                </a:solidFill>
                <a:effectLst/>
                <a:uLnTx/>
                <a:uFillTx/>
                <a:latin typeface="Times New Roman"/>
                <a:ea typeface="楷体" panose="02010609060101010101" pitchFamily="49" charset="-122"/>
                <a:cs typeface="+mn-cs"/>
              </a:rPr>
              <a:t>a</a:t>
            </a:r>
            <a:r>
              <a:rPr kumimoji="1" lang="en-US" altLang="zh-CN" sz="2750" b="1" i="1" u="none" strike="noStrike" kern="0" cap="none" spc="0" normalizeH="0" baseline="-25000" noProof="0" dirty="0" err="1">
                <a:ln>
                  <a:noFill/>
                </a:ln>
                <a:solidFill>
                  <a:srgbClr val="000000"/>
                </a:solidFill>
                <a:effectLst/>
                <a:uLnTx/>
                <a:uFillTx/>
                <a:latin typeface="Times New Roman"/>
                <a:ea typeface="楷体" panose="02010609060101010101" pitchFamily="49" charset="-122"/>
                <a:cs typeface="+mn-cs"/>
              </a:rPr>
              <a:t>ij</a:t>
            </a:r>
            <a:r>
              <a:rPr kumimoji="1" lang="en-US" altLang="zh-CN"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 </a:t>
            </a:r>
            <a:r>
              <a:rPr kumimoji="1" lang="zh-CN" altLang="en-US"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表示，</a:t>
            </a:r>
            <a:r>
              <a:rPr kumimoji="1" lang="en-US" altLang="zh-CN" sz="2750" b="1" i="1"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A</a:t>
            </a:r>
            <a:r>
              <a:rPr kumimoji="1" lang="en-US" altLang="zh-CN"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 </a:t>
            </a:r>
            <a:r>
              <a:rPr kumimoji="1" lang="zh-CN" altLang="en-US"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的定义如下</a:t>
            </a:r>
            <a:r>
              <a:rPr kumimoji="1" lang="en-US" altLang="zh-CN"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a:t>
            </a:r>
            <a:endParaRPr kumimoji="1" lang="zh-CN" altLang="en-US"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endParaRPr>
          </a:p>
          <a:p>
            <a:pPr marL="0" marR="0" lvl="0" indent="0" algn="l" defTabSz="914400" rtl="0" eaLnBrk="0" fontAlgn="base" latinLnBrk="0" hangingPunct="0">
              <a:lnSpc>
                <a:spcPts val="3500"/>
              </a:lnSpc>
              <a:spcBef>
                <a:spcPts val="0"/>
              </a:spcBef>
              <a:spcAft>
                <a:spcPct val="0"/>
              </a:spcAft>
              <a:buClr>
                <a:srgbClr val="00FF9F"/>
              </a:buClr>
              <a:buSzPct val="75000"/>
              <a:buFont typeface="Monotype Sorts" pitchFamily="2" charset="2"/>
              <a:buNone/>
              <a:tabLst/>
              <a:defRPr/>
            </a:pPr>
            <a:r>
              <a:rPr kumimoji="1" lang="zh-CN" altLang="en-US"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⑴若非权图，则</a:t>
            </a:r>
            <a:r>
              <a:rPr kumimoji="1" lang="en-US" altLang="zh-CN"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a:t>
            </a:r>
            <a:endParaRPr kumimoji="1" lang="zh-CN" altLang="en-US"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endParaRPr>
          </a:p>
          <a:p>
            <a:pPr marL="342900" marR="0" lvl="0" indent="-342900" algn="l" defTabSz="914400" rtl="0" eaLnBrk="0" fontAlgn="base" latinLnBrk="0" hangingPunct="0">
              <a:lnSpc>
                <a:spcPts val="3500"/>
              </a:lnSpc>
              <a:spcBef>
                <a:spcPts val="0"/>
              </a:spcBef>
              <a:spcAft>
                <a:spcPct val="0"/>
              </a:spcAft>
              <a:buClr>
                <a:srgbClr val="FF0000"/>
              </a:buClr>
              <a:buSzPct val="85000"/>
              <a:buFont typeface="Monotype Sorts" pitchFamily="2" charset="2"/>
              <a:buChar char="l"/>
              <a:tabLst/>
              <a:defRPr/>
            </a:pPr>
            <a:r>
              <a:rPr kumimoji="1" lang="en-US" altLang="zh-CN" sz="2750" b="1" i="1" u="none" strike="noStrike" kern="0" cap="none" spc="0" normalizeH="0" baseline="0" noProof="0" dirty="0" err="1">
                <a:ln>
                  <a:noFill/>
                </a:ln>
                <a:solidFill>
                  <a:srgbClr val="000000"/>
                </a:solidFill>
                <a:effectLst/>
                <a:uLnTx/>
                <a:uFillTx/>
                <a:latin typeface="Times New Roman"/>
                <a:ea typeface="楷体" panose="02010609060101010101" pitchFamily="49" charset="-122"/>
                <a:cs typeface="+mn-cs"/>
              </a:rPr>
              <a:t>a</a:t>
            </a:r>
            <a:r>
              <a:rPr kumimoji="1" lang="en-US" altLang="zh-CN" sz="2750" b="1" i="1" u="none" strike="noStrike" kern="0" cap="none" spc="0" normalizeH="0" baseline="-25000" noProof="0" dirty="0" err="1">
                <a:ln>
                  <a:noFill/>
                </a:ln>
                <a:solidFill>
                  <a:srgbClr val="000000"/>
                </a:solidFill>
                <a:effectLst/>
                <a:uLnTx/>
                <a:uFillTx/>
                <a:latin typeface="Times New Roman"/>
                <a:ea typeface="楷体" panose="02010609060101010101" pitchFamily="49" charset="-122"/>
                <a:cs typeface="+mn-cs"/>
              </a:rPr>
              <a:t>ii</a:t>
            </a:r>
            <a:r>
              <a:rPr kumimoji="1" lang="en-US" altLang="zh-CN"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 </a:t>
            </a:r>
            <a:r>
              <a:rPr kumimoji="1" lang="en-US" altLang="zh-CN" sz="2750" b="1" i="0" u="none" strike="noStrike" kern="0" cap="none" spc="0" normalizeH="0" baseline="0" noProof="0" dirty="0">
                <a:ln>
                  <a:noFill/>
                </a:ln>
                <a:solidFill>
                  <a:srgbClr val="000000"/>
                </a:solidFill>
                <a:effectLst/>
                <a:uLnTx/>
                <a:uFillTx/>
                <a:latin typeface="Times New Roman"/>
                <a:ea typeface="楷体" panose="02010609060101010101" pitchFamily="49" charset="-122"/>
                <a:sym typeface="Symbol"/>
              </a:rPr>
              <a:t> </a:t>
            </a:r>
            <a:r>
              <a:rPr kumimoji="1" lang="en-US" altLang="zh-CN"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0</a:t>
            </a:r>
            <a:r>
              <a:rPr kumimoji="1" lang="zh-CN" altLang="en-US"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a:t>
            </a:r>
            <a:endParaRPr kumimoji="1" lang="en-US" altLang="zh-CN"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endParaRPr>
          </a:p>
          <a:p>
            <a:pPr marL="342900" marR="0" lvl="0" indent="-342900" algn="l" defTabSz="914400" rtl="0" eaLnBrk="0" fontAlgn="base" latinLnBrk="0" hangingPunct="0">
              <a:lnSpc>
                <a:spcPts val="3500"/>
              </a:lnSpc>
              <a:spcBef>
                <a:spcPts val="0"/>
              </a:spcBef>
              <a:spcAft>
                <a:spcPct val="0"/>
              </a:spcAft>
              <a:buClr>
                <a:srgbClr val="FF0000"/>
              </a:buClr>
              <a:buSzPct val="85000"/>
              <a:buFont typeface="Monotype Sorts" pitchFamily="2" charset="2"/>
              <a:buChar char="l"/>
              <a:tabLst/>
              <a:defRPr/>
            </a:pPr>
            <a:r>
              <a:rPr kumimoji="1" lang="en-US" altLang="zh-CN" sz="2750" b="1" i="1" u="none" strike="noStrike" kern="0" cap="none" spc="0" normalizeH="0" baseline="0" noProof="0" dirty="0" err="1">
                <a:ln>
                  <a:noFill/>
                </a:ln>
                <a:solidFill>
                  <a:srgbClr val="000000"/>
                </a:solidFill>
                <a:effectLst/>
                <a:uLnTx/>
                <a:uFillTx/>
                <a:latin typeface="Times New Roman"/>
                <a:ea typeface="楷体" panose="02010609060101010101" pitchFamily="49" charset="-122"/>
                <a:cs typeface="+mn-cs"/>
              </a:rPr>
              <a:t>a</a:t>
            </a:r>
            <a:r>
              <a:rPr kumimoji="1" lang="en-US" altLang="zh-CN" sz="2750" b="1" i="1" u="none" strike="noStrike" kern="0" cap="none" spc="0" normalizeH="0" baseline="-25000" noProof="0" dirty="0" err="1">
                <a:ln>
                  <a:noFill/>
                </a:ln>
                <a:solidFill>
                  <a:srgbClr val="000000"/>
                </a:solidFill>
                <a:effectLst/>
                <a:uLnTx/>
                <a:uFillTx/>
                <a:latin typeface="Times New Roman"/>
                <a:ea typeface="楷体" panose="02010609060101010101" pitchFamily="49" charset="-122"/>
                <a:cs typeface="+mn-cs"/>
              </a:rPr>
              <a:t>ij</a:t>
            </a:r>
            <a:r>
              <a:rPr kumimoji="1" lang="en-US" altLang="zh-CN" sz="2750" b="1" i="0" u="none" strike="noStrike" kern="0" cap="none" spc="0" normalizeH="0" baseline="0" noProof="0" dirty="0">
                <a:ln>
                  <a:noFill/>
                </a:ln>
                <a:solidFill>
                  <a:srgbClr val="000000"/>
                </a:solidFill>
                <a:effectLst/>
                <a:uLnTx/>
                <a:uFillTx/>
                <a:latin typeface="Times New Roman"/>
                <a:ea typeface="楷体" panose="02010609060101010101" pitchFamily="49" charset="-122"/>
                <a:sym typeface="Symbol"/>
              </a:rPr>
              <a:t>  </a:t>
            </a:r>
            <a:r>
              <a:rPr kumimoji="1" lang="en-US" altLang="zh-CN"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1</a:t>
            </a:r>
            <a:r>
              <a:rPr kumimoji="1" lang="zh-CN" altLang="en-US"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，当</a:t>
            </a:r>
            <a:r>
              <a:rPr kumimoji="1" lang="zh-CN" altLang="en-US" sz="2750" b="1" i="1"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 </a:t>
            </a:r>
            <a:r>
              <a:rPr kumimoji="1" lang="en-US" altLang="zh-CN" sz="2750" b="1" i="1" u="none" strike="noStrike" kern="0" cap="none" spc="0" normalizeH="0" baseline="0" noProof="0" dirty="0" err="1">
                <a:ln>
                  <a:noFill/>
                </a:ln>
                <a:solidFill>
                  <a:srgbClr val="000000"/>
                </a:solidFill>
                <a:effectLst/>
                <a:uLnTx/>
                <a:uFillTx/>
                <a:latin typeface="Times New Roman"/>
                <a:ea typeface="楷体" panose="02010609060101010101" pitchFamily="49" charset="-122"/>
                <a:cs typeface="+mn-cs"/>
              </a:rPr>
              <a:t>i</a:t>
            </a:r>
            <a:r>
              <a:rPr kumimoji="1" lang="en-US" altLang="zh-CN" sz="2750" b="1" i="0" u="none" strike="noStrike" kern="0" cap="none" spc="0" normalizeH="0" baseline="0" noProof="0" dirty="0">
                <a:ln>
                  <a:noFill/>
                </a:ln>
                <a:solidFill>
                  <a:srgbClr val="000000"/>
                </a:solidFill>
                <a:effectLst/>
                <a:uLnTx/>
                <a:uFillTx/>
                <a:latin typeface="Times New Roman"/>
                <a:ea typeface="楷体" panose="02010609060101010101" pitchFamily="49" charset="-122"/>
                <a:sym typeface="Symbol"/>
              </a:rPr>
              <a:t>  </a:t>
            </a:r>
            <a:r>
              <a:rPr kumimoji="1" lang="en-US" altLang="zh-CN" sz="2750" b="1" i="1"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j </a:t>
            </a:r>
            <a:r>
              <a:rPr kumimoji="1" lang="zh-CN" altLang="en-US"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且</a:t>
            </a:r>
            <a:r>
              <a:rPr kumimoji="1" lang="zh-CN" altLang="en-US" sz="2750" b="1" i="1"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 </a:t>
            </a:r>
            <a:r>
              <a:rPr kumimoji="1" lang="en-US" altLang="zh-CN"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&lt;</a:t>
            </a:r>
            <a:r>
              <a:rPr kumimoji="1" lang="en-US" altLang="zh-CN" sz="2750" b="1" i="1"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v</a:t>
            </a:r>
            <a:r>
              <a:rPr kumimoji="1" lang="en-US" altLang="zh-CN" sz="2750" b="1" i="1" u="none" strike="noStrike" kern="0" cap="none" spc="0" normalizeH="0" baseline="-25000" noProof="0" dirty="0">
                <a:ln>
                  <a:noFill/>
                </a:ln>
                <a:solidFill>
                  <a:srgbClr val="000000"/>
                </a:solidFill>
                <a:effectLst/>
                <a:uLnTx/>
                <a:uFillTx/>
                <a:latin typeface="Times New Roman"/>
                <a:ea typeface="楷体" panose="02010609060101010101" pitchFamily="49" charset="-122"/>
                <a:cs typeface="+mn-cs"/>
              </a:rPr>
              <a:t>i </a:t>
            </a:r>
            <a:r>
              <a:rPr kumimoji="1" lang="en-US" altLang="zh-CN" sz="2750" b="1" i="1"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 </a:t>
            </a:r>
            <a:r>
              <a:rPr kumimoji="1" lang="en-US" altLang="zh-CN" sz="2750" b="1" i="1" u="none" strike="noStrike" kern="0" cap="none" spc="0" normalizeH="0" baseline="0" noProof="0" dirty="0" err="1">
                <a:ln>
                  <a:noFill/>
                </a:ln>
                <a:solidFill>
                  <a:srgbClr val="000000"/>
                </a:solidFill>
                <a:effectLst/>
                <a:uLnTx/>
                <a:uFillTx/>
                <a:latin typeface="Times New Roman"/>
                <a:ea typeface="楷体" panose="02010609060101010101" pitchFamily="49" charset="-122"/>
                <a:cs typeface="+mn-cs"/>
              </a:rPr>
              <a:t>v</a:t>
            </a:r>
            <a:r>
              <a:rPr kumimoji="1" lang="en-US" altLang="zh-CN" sz="2750" b="1" i="1" u="none" strike="noStrike" kern="0" cap="none" spc="0" normalizeH="0" baseline="-25000" noProof="0" dirty="0" err="1">
                <a:ln>
                  <a:noFill/>
                </a:ln>
                <a:solidFill>
                  <a:srgbClr val="000000"/>
                </a:solidFill>
                <a:effectLst/>
                <a:uLnTx/>
                <a:uFillTx/>
                <a:latin typeface="Times New Roman"/>
                <a:ea typeface="楷体" panose="02010609060101010101" pitchFamily="49" charset="-122"/>
                <a:cs typeface="+mn-cs"/>
              </a:rPr>
              <a:t>j</a:t>
            </a:r>
            <a:r>
              <a:rPr kumimoji="1" lang="en-US" altLang="zh-CN" sz="2750" b="1" i="1" u="none" strike="noStrike" kern="0" cap="none" spc="0" normalizeH="0" baseline="-25000" noProof="0" dirty="0">
                <a:ln>
                  <a:noFill/>
                </a:ln>
                <a:solidFill>
                  <a:srgbClr val="000000"/>
                </a:solidFill>
                <a:effectLst/>
                <a:uLnTx/>
                <a:uFillTx/>
                <a:latin typeface="Times New Roman"/>
                <a:ea typeface="楷体" panose="02010609060101010101" pitchFamily="49" charset="-122"/>
                <a:cs typeface="+mn-cs"/>
              </a:rPr>
              <a:t> </a:t>
            </a:r>
            <a:r>
              <a:rPr kumimoji="1" lang="en-US" altLang="zh-CN"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&gt;</a:t>
            </a:r>
            <a:r>
              <a:rPr kumimoji="1" lang="en-US" altLang="zh-CN" sz="2750" b="1" i="1"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 </a:t>
            </a:r>
            <a:r>
              <a:rPr kumimoji="1" lang="zh-CN" altLang="en-US"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或</a:t>
            </a:r>
            <a:r>
              <a:rPr kumimoji="1" lang="zh-CN" altLang="en-US" sz="2750" b="1" i="1"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 </a:t>
            </a:r>
            <a:r>
              <a:rPr kumimoji="1" lang="en-US" altLang="zh-CN"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a:t>
            </a:r>
            <a:r>
              <a:rPr kumimoji="1" lang="en-US" altLang="zh-CN" sz="2750" b="1" i="1"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v</a:t>
            </a:r>
            <a:r>
              <a:rPr kumimoji="1" lang="en-US" altLang="zh-CN" sz="2750" b="1" i="1" u="none" strike="noStrike" kern="0" cap="none" spc="0" normalizeH="0" baseline="-25000" noProof="0" dirty="0">
                <a:ln>
                  <a:noFill/>
                </a:ln>
                <a:solidFill>
                  <a:srgbClr val="000000"/>
                </a:solidFill>
                <a:effectLst/>
                <a:uLnTx/>
                <a:uFillTx/>
                <a:latin typeface="Times New Roman"/>
                <a:ea typeface="楷体" panose="02010609060101010101" pitchFamily="49" charset="-122"/>
                <a:cs typeface="+mn-cs"/>
              </a:rPr>
              <a:t>i </a:t>
            </a:r>
            <a:r>
              <a:rPr kumimoji="1" lang="en-US" altLang="zh-CN" sz="2750" b="1" i="1"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 </a:t>
            </a:r>
            <a:r>
              <a:rPr kumimoji="1" lang="en-US" altLang="zh-CN" sz="2750" b="1" i="1" u="none" strike="noStrike" kern="0" cap="none" spc="0" normalizeH="0" baseline="0" noProof="0" dirty="0" err="1">
                <a:ln>
                  <a:noFill/>
                </a:ln>
                <a:solidFill>
                  <a:srgbClr val="000000"/>
                </a:solidFill>
                <a:effectLst/>
                <a:uLnTx/>
                <a:uFillTx/>
                <a:latin typeface="Times New Roman"/>
                <a:ea typeface="楷体" panose="02010609060101010101" pitchFamily="49" charset="-122"/>
                <a:cs typeface="+mn-cs"/>
              </a:rPr>
              <a:t>v</a:t>
            </a:r>
            <a:r>
              <a:rPr kumimoji="1" lang="en-US" altLang="zh-CN" sz="2750" b="1" i="1" u="none" strike="noStrike" kern="0" cap="none" spc="0" normalizeH="0" baseline="-25000" noProof="0" dirty="0" err="1">
                <a:ln>
                  <a:noFill/>
                </a:ln>
                <a:solidFill>
                  <a:srgbClr val="000000"/>
                </a:solidFill>
                <a:effectLst/>
                <a:uLnTx/>
                <a:uFillTx/>
                <a:latin typeface="Times New Roman"/>
                <a:ea typeface="楷体" panose="02010609060101010101" pitchFamily="49" charset="-122"/>
                <a:cs typeface="+mn-cs"/>
              </a:rPr>
              <a:t>j</a:t>
            </a:r>
            <a:r>
              <a:rPr kumimoji="1" lang="en-US" altLang="zh-CN" sz="2750" b="1" i="1" u="none" strike="noStrike" kern="0" cap="none" spc="0" normalizeH="0" baseline="-25000" noProof="0" dirty="0">
                <a:ln>
                  <a:noFill/>
                </a:ln>
                <a:solidFill>
                  <a:srgbClr val="000000"/>
                </a:solidFill>
                <a:effectLst/>
                <a:uLnTx/>
                <a:uFillTx/>
                <a:latin typeface="Times New Roman"/>
                <a:ea typeface="楷体" panose="02010609060101010101" pitchFamily="49" charset="-122"/>
                <a:cs typeface="+mn-cs"/>
              </a:rPr>
              <a:t> </a:t>
            </a:r>
            <a:r>
              <a:rPr kumimoji="1" lang="en-US" altLang="zh-CN"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a:t>
            </a:r>
            <a:r>
              <a:rPr kumimoji="1" lang="en-US" altLang="zh-CN" sz="2750" b="1" i="1"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 </a:t>
            </a:r>
            <a:r>
              <a:rPr kumimoji="1" lang="zh-CN" altLang="en-US"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存在时；</a:t>
            </a:r>
            <a:endParaRPr kumimoji="1" lang="en-US" altLang="zh-CN"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endParaRPr>
          </a:p>
          <a:p>
            <a:pPr marL="342900" marR="0" lvl="0" indent="-342900" algn="l" defTabSz="914400" rtl="0" eaLnBrk="0" fontAlgn="base" latinLnBrk="0" hangingPunct="0">
              <a:lnSpc>
                <a:spcPts val="3500"/>
              </a:lnSpc>
              <a:spcBef>
                <a:spcPts val="0"/>
              </a:spcBef>
              <a:spcAft>
                <a:spcPct val="0"/>
              </a:spcAft>
              <a:buClr>
                <a:srgbClr val="FF0000"/>
              </a:buClr>
              <a:buSzPct val="85000"/>
              <a:buFont typeface="Monotype Sorts" pitchFamily="2" charset="2"/>
              <a:buChar char="l"/>
              <a:tabLst/>
              <a:defRPr/>
            </a:pPr>
            <a:r>
              <a:rPr kumimoji="1" lang="en-US" altLang="zh-CN" sz="2750" b="1" i="1" u="none" strike="noStrike" kern="0" cap="none" spc="0" normalizeH="0" baseline="0" noProof="0" dirty="0" err="1">
                <a:ln>
                  <a:noFill/>
                </a:ln>
                <a:solidFill>
                  <a:srgbClr val="000000"/>
                </a:solidFill>
                <a:effectLst/>
                <a:uLnTx/>
                <a:uFillTx/>
                <a:latin typeface="Times New Roman"/>
                <a:ea typeface="楷体" panose="02010609060101010101" pitchFamily="49" charset="-122"/>
                <a:cs typeface="+mn-cs"/>
              </a:rPr>
              <a:t>a</a:t>
            </a:r>
            <a:r>
              <a:rPr kumimoji="1" lang="en-US" altLang="zh-CN" sz="2750" b="1" i="1" u="none" strike="noStrike" kern="0" cap="none" spc="0" normalizeH="0" baseline="-25000" noProof="0" dirty="0" err="1">
                <a:ln>
                  <a:noFill/>
                </a:ln>
                <a:solidFill>
                  <a:srgbClr val="000000"/>
                </a:solidFill>
                <a:effectLst/>
                <a:uLnTx/>
                <a:uFillTx/>
                <a:latin typeface="Times New Roman"/>
                <a:ea typeface="楷体" panose="02010609060101010101" pitchFamily="49" charset="-122"/>
                <a:cs typeface="+mn-cs"/>
              </a:rPr>
              <a:t>ij</a:t>
            </a:r>
            <a:r>
              <a:rPr kumimoji="1" lang="en-US" altLang="zh-CN" sz="2750" b="1" i="0" u="none" strike="noStrike" kern="0" cap="none" spc="0" normalizeH="0" baseline="0" noProof="0" dirty="0">
                <a:ln>
                  <a:noFill/>
                </a:ln>
                <a:solidFill>
                  <a:srgbClr val="000000"/>
                </a:solidFill>
                <a:effectLst/>
                <a:uLnTx/>
                <a:uFillTx/>
                <a:latin typeface="Times New Roman"/>
                <a:ea typeface="楷体" panose="02010609060101010101" pitchFamily="49" charset="-122"/>
                <a:sym typeface="Symbol"/>
              </a:rPr>
              <a:t>  </a:t>
            </a:r>
            <a:r>
              <a:rPr kumimoji="1" lang="en-US" altLang="zh-CN"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0</a:t>
            </a:r>
            <a:r>
              <a:rPr kumimoji="1" lang="zh-CN" altLang="en-US"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，当 </a:t>
            </a:r>
            <a:r>
              <a:rPr kumimoji="1" lang="en-US" altLang="zh-CN" sz="2750" b="1" i="1" u="none" strike="noStrike" kern="0" cap="none" spc="0" normalizeH="0" baseline="0" noProof="0" dirty="0" err="1">
                <a:ln>
                  <a:noFill/>
                </a:ln>
                <a:solidFill>
                  <a:srgbClr val="000000"/>
                </a:solidFill>
                <a:effectLst/>
                <a:uLnTx/>
                <a:uFillTx/>
                <a:latin typeface="Times New Roman"/>
                <a:ea typeface="楷体" panose="02010609060101010101" pitchFamily="49" charset="-122"/>
                <a:cs typeface="+mn-cs"/>
              </a:rPr>
              <a:t>i</a:t>
            </a:r>
            <a:r>
              <a:rPr kumimoji="1" lang="en-US" altLang="zh-CN" sz="2750" b="1" i="0" u="none" strike="noStrike" kern="0" cap="none" spc="0" normalizeH="0" baseline="0" noProof="0" dirty="0">
                <a:ln>
                  <a:noFill/>
                </a:ln>
                <a:solidFill>
                  <a:srgbClr val="000000"/>
                </a:solidFill>
                <a:effectLst/>
                <a:uLnTx/>
                <a:uFillTx/>
                <a:latin typeface="Times New Roman"/>
                <a:ea typeface="楷体" panose="02010609060101010101" pitchFamily="49" charset="-122"/>
                <a:sym typeface="Symbol"/>
              </a:rPr>
              <a:t>  </a:t>
            </a:r>
            <a:r>
              <a:rPr kumimoji="1" lang="en-US" altLang="zh-CN" sz="2750" b="1" i="1"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j</a:t>
            </a:r>
            <a:r>
              <a:rPr kumimoji="1" lang="en-US" altLang="zh-CN"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 </a:t>
            </a:r>
            <a:r>
              <a:rPr kumimoji="1" lang="zh-CN" altLang="en-US"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且 </a:t>
            </a:r>
            <a:r>
              <a:rPr kumimoji="1" lang="en-US" altLang="zh-CN"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&lt;</a:t>
            </a:r>
            <a:r>
              <a:rPr kumimoji="1" lang="en-US" altLang="zh-CN" sz="2750" b="1" i="1"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v</a:t>
            </a:r>
            <a:r>
              <a:rPr kumimoji="1" lang="en-US" altLang="zh-CN" sz="2750" b="1" i="1" u="none" strike="noStrike" kern="0" cap="none" spc="0" normalizeH="0" baseline="-25000" noProof="0" dirty="0">
                <a:ln>
                  <a:noFill/>
                </a:ln>
                <a:solidFill>
                  <a:srgbClr val="000000"/>
                </a:solidFill>
                <a:effectLst/>
                <a:uLnTx/>
                <a:uFillTx/>
                <a:latin typeface="Times New Roman"/>
                <a:ea typeface="楷体" panose="02010609060101010101" pitchFamily="49" charset="-122"/>
                <a:cs typeface="+mn-cs"/>
              </a:rPr>
              <a:t>i</a:t>
            </a:r>
            <a:r>
              <a:rPr kumimoji="1" lang="en-US" altLang="zh-CN" sz="2750" b="1" i="0" u="none" strike="noStrike" kern="0" cap="none" spc="0" normalizeH="0" baseline="-25000" noProof="0" dirty="0">
                <a:ln>
                  <a:noFill/>
                </a:ln>
                <a:solidFill>
                  <a:srgbClr val="000000"/>
                </a:solidFill>
                <a:effectLst/>
                <a:uLnTx/>
                <a:uFillTx/>
                <a:latin typeface="Times New Roman"/>
                <a:ea typeface="楷体" panose="02010609060101010101" pitchFamily="49" charset="-122"/>
                <a:cs typeface="+mn-cs"/>
              </a:rPr>
              <a:t> </a:t>
            </a:r>
            <a:r>
              <a:rPr kumimoji="1" lang="en-US" altLang="zh-CN"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 </a:t>
            </a:r>
            <a:r>
              <a:rPr kumimoji="1" lang="en-US" altLang="zh-CN" sz="2750" b="1" i="1" u="none" strike="noStrike" kern="0" cap="none" spc="0" normalizeH="0" baseline="0" noProof="0" dirty="0" err="1">
                <a:ln>
                  <a:noFill/>
                </a:ln>
                <a:solidFill>
                  <a:srgbClr val="000000"/>
                </a:solidFill>
                <a:effectLst/>
                <a:uLnTx/>
                <a:uFillTx/>
                <a:latin typeface="Times New Roman"/>
                <a:ea typeface="楷体" panose="02010609060101010101" pitchFamily="49" charset="-122"/>
                <a:cs typeface="+mn-cs"/>
              </a:rPr>
              <a:t>v</a:t>
            </a:r>
            <a:r>
              <a:rPr kumimoji="1" lang="en-US" altLang="zh-CN" sz="2750" b="1" i="1" u="none" strike="noStrike" kern="0" cap="none" spc="0" normalizeH="0" baseline="-25000" noProof="0" dirty="0" err="1">
                <a:ln>
                  <a:noFill/>
                </a:ln>
                <a:solidFill>
                  <a:srgbClr val="000000"/>
                </a:solidFill>
                <a:effectLst/>
                <a:uLnTx/>
                <a:uFillTx/>
                <a:latin typeface="Times New Roman"/>
                <a:ea typeface="楷体" panose="02010609060101010101" pitchFamily="49" charset="-122"/>
                <a:cs typeface="+mn-cs"/>
              </a:rPr>
              <a:t>j</a:t>
            </a:r>
            <a:r>
              <a:rPr kumimoji="1" lang="en-US" altLang="zh-CN" sz="2750" b="1" i="1" u="none" strike="noStrike" kern="0" cap="none" spc="0" normalizeH="0" baseline="-25000" noProof="0" dirty="0">
                <a:ln>
                  <a:noFill/>
                </a:ln>
                <a:solidFill>
                  <a:srgbClr val="000000"/>
                </a:solidFill>
                <a:effectLst/>
                <a:uLnTx/>
                <a:uFillTx/>
                <a:latin typeface="Times New Roman"/>
                <a:ea typeface="楷体" panose="02010609060101010101" pitchFamily="49" charset="-122"/>
                <a:cs typeface="+mn-cs"/>
              </a:rPr>
              <a:t> </a:t>
            </a:r>
            <a:r>
              <a:rPr kumimoji="1" lang="en-US" altLang="zh-CN"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&gt; </a:t>
            </a:r>
            <a:r>
              <a:rPr kumimoji="1" lang="zh-CN" altLang="en-US"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或 </a:t>
            </a:r>
            <a:r>
              <a:rPr kumimoji="1" lang="en-US" altLang="zh-CN"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a:t>
            </a:r>
            <a:r>
              <a:rPr kumimoji="1" lang="en-US" altLang="zh-CN" sz="2750" b="1" i="1"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v</a:t>
            </a:r>
            <a:r>
              <a:rPr kumimoji="1" lang="en-US" altLang="zh-CN" sz="2750" b="1" i="1" u="none" strike="noStrike" kern="0" cap="none" spc="0" normalizeH="0" baseline="-25000" noProof="0" dirty="0">
                <a:ln>
                  <a:noFill/>
                </a:ln>
                <a:solidFill>
                  <a:srgbClr val="000000"/>
                </a:solidFill>
                <a:effectLst/>
                <a:uLnTx/>
                <a:uFillTx/>
                <a:latin typeface="Times New Roman"/>
                <a:ea typeface="楷体" panose="02010609060101010101" pitchFamily="49" charset="-122"/>
                <a:cs typeface="+mn-cs"/>
              </a:rPr>
              <a:t>i</a:t>
            </a:r>
            <a:r>
              <a:rPr kumimoji="1" lang="en-US" altLang="zh-CN" sz="2750" b="1" i="0" u="none" strike="noStrike" kern="0" cap="none" spc="0" normalizeH="0" baseline="-25000" noProof="0" dirty="0">
                <a:ln>
                  <a:noFill/>
                </a:ln>
                <a:solidFill>
                  <a:srgbClr val="000000"/>
                </a:solidFill>
                <a:effectLst/>
                <a:uLnTx/>
                <a:uFillTx/>
                <a:latin typeface="Times New Roman"/>
                <a:ea typeface="楷体" panose="02010609060101010101" pitchFamily="49" charset="-122"/>
                <a:cs typeface="+mn-cs"/>
              </a:rPr>
              <a:t> </a:t>
            </a:r>
            <a:r>
              <a:rPr kumimoji="1" lang="en-US" altLang="zh-CN"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 </a:t>
            </a:r>
            <a:r>
              <a:rPr kumimoji="1" lang="en-US" altLang="zh-CN" sz="2750" b="1" i="1" u="none" strike="noStrike" kern="0" cap="none" spc="0" normalizeH="0" baseline="0" noProof="0" dirty="0" err="1">
                <a:ln>
                  <a:noFill/>
                </a:ln>
                <a:solidFill>
                  <a:srgbClr val="000000"/>
                </a:solidFill>
                <a:effectLst/>
                <a:uLnTx/>
                <a:uFillTx/>
                <a:latin typeface="Times New Roman"/>
                <a:ea typeface="楷体" panose="02010609060101010101" pitchFamily="49" charset="-122"/>
                <a:cs typeface="+mn-cs"/>
              </a:rPr>
              <a:t>v</a:t>
            </a:r>
            <a:r>
              <a:rPr kumimoji="1" lang="en-US" altLang="zh-CN" sz="2750" b="1" i="1" u="none" strike="noStrike" kern="0" cap="none" spc="0" normalizeH="0" baseline="-25000" noProof="0" dirty="0" err="1">
                <a:ln>
                  <a:noFill/>
                </a:ln>
                <a:solidFill>
                  <a:srgbClr val="000000"/>
                </a:solidFill>
                <a:effectLst/>
                <a:uLnTx/>
                <a:uFillTx/>
                <a:latin typeface="Times New Roman"/>
                <a:ea typeface="楷体" panose="02010609060101010101" pitchFamily="49" charset="-122"/>
                <a:cs typeface="+mn-cs"/>
              </a:rPr>
              <a:t>j</a:t>
            </a:r>
            <a:r>
              <a:rPr kumimoji="1" lang="en-US" altLang="zh-CN" sz="2750" b="1" i="0" u="none" strike="noStrike" kern="0" cap="none" spc="0" normalizeH="0" baseline="-25000" noProof="0" dirty="0">
                <a:ln>
                  <a:noFill/>
                </a:ln>
                <a:solidFill>
                  <a:srgbClr val="000000"/>
                </a:solidFill>
                <a:effectLst/>
                <a:uLnTx/>
                <a:uFillTx/>
                <a:latin typeface="Times New Roman"/>
                <a:ea typeface="楷体" panose="02010609060101010101" pitchFamily="49" charset="-122"/>
                <a:cs typeface="+mn-cs"/>
              </a:rPr>
              <a:t> </a:t>
            </a:r>
            <a:r>
              <a:rPr kumimoji="1" lang="en-US" altLang="zh-CN"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 </a:t>
            </a:r>
            <a:r>
              <a:rPr kumimoji="1" lang="zh-CN" altLang="en-US"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不存在时。</a:t>
            </a:r>
            <a:endParaRPr kumimoji="1" lang="en-US" altLang="zh-CN"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endParaRPr>
          </a:p>
          <a:p>
            <a:pPr marL="0" marR="0" lvl="0" indent="0" algn="l" defTabSz="914400" rtl="0" eaLnBrk="0" fontAlgn="base" latinLnBrk="0" hangingPunct="0">
              <a:lnSpc>
                <a:spcPts val="3500"/>
              </a:lnSpc>
              <a:spcBef>
                <a:spcPts val="0"/>
              </a:spcBef>
              <a:spcAft>
                <a:spcPct val="0"/>
              </a:spcAft>
              <a:buClr>
                <a:srgbClr val="FF0000"/>
              </a:buClr>
              <a:buSzPct val="100000"/>
              <a:buFont typeface="Monotype Sorts" pitchFamily="2" charset="2"/>
              <a:buNone/>
              <a:tabLst/>
              <a:defRPr/>
            </a:pPr>
            <a:r>
              <a:rPr kumimoji="1" lang="zh-CN" altLang="en-US"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⑵若权图，则</a:t>
            </a:r>
            <a:r>
              <a:rPr kumimoji="1" lang="en-US" altLang="zh-CN"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a:t>
            </a:r>
          </a:p>
          <a:p>
            <a:pPr marL="342900" marR="0" lvl="0" indent="-342900" algn="l" defTabSz="914400" rtl="0" eaLnBrk="0" fontAlgn="base" latinLnBrk="0" hangingPunct="0">
              <a:lnSpc>
                <a:spcPts val="3500"/>
              </a:lnSpc>
              <a:spcBef>
                <a:spcPts val="0"/>
              </a:spcBef>
              <a:spcAft>
                <a:spcPct val="0"/>
              </a:spcAft>
              <a:buClr>
                <a:srgbClr val="FF0000"/>
              </a:buClr>
              <a:buSzPct val="85000"/>
              <a:buFont typeface="Monotype Sorts" pitchFamily="2" charset="2"/>
              <a:buChar char="l"/>
              <a:tabLst/>
              <a:defRPr/>
            </a:pPr>
            <a:r>
              <a:rPr kumimoji="1" lang="en-US" altLang="zh-CN" sz="2750" b="1" i="1" u="none" strike="noStrike" kern="0" cap="none" spc="0" normalizeH="0" baseline="0" noProof="0" dirty="0" err="1">
                <a:ln>
                  <a:noFill/>
                </a:ln>
                <a:solidFill>
                  <a:srgbClr val="000000"/>
                </a:solidFill>
                <a:effectLst/>
                <a:uLnTx/>
                <a:uFillTx/>
                <a:latin typeface="Times New Roman"/>
                <a:ea typeface="楷体" panose="02010609060101010101" pitchFamily="49" charset="-122"/>
                <a:cs typeface="+mn-cs"/>
              </a:rPr>
              <a:t>a</a:t>
            </a:r>
            <a:r>
              <a:rPr kumimoji="1" lang="en-US" altLang="zh-CN" sz="2750" b="1" i="1" u="none" strike="noStrike" kern="0" cap="none" spc="0" normalizeH="0" baseline="-25000" noProof="0" dirty="0" err="1">
                <a:ln>
                  <a:noFill/>
                </a:ln>
                <a:solidFill>
                  <a:srgbClr val="000000"/>
                </a:solidFill>
                <a:effectLst/>
                <a:uLnTx/>
                <a:uFillTx/>
                <a:latin typeface="Times New Roman"/>
                <a:ea typeface="楷体" panose="02010609060101010101" pitchFamily="49" charset="-122"/>
                <a:cs typeface="+mn-cs"/>
              </a:rPr>
              <a:t>ii</a:t>
            </a:r>
            <a:r>
              <a:rPr kumimoji="1" lang="en-US" altLang="zh-CN" sz="2750" b="1" i="0" u="none" strike="noStrike" kern="0" cap="none" spc="0" normalizeH="0" baseline="0" noProof="0" dirty="0">
                <a:ln>
                  <a:noFill/>
                </a:ln>
                <a:solidFill>
                  <a:srgbClr val="000000"/>
                </a:solidFill>
                <a:effectLst/>
                <a:uLnTx/>
                <a:uFillTx/>
                <a:latin typeface="Times New Roman"/>
                <a:ea typeface="楷体" panose="02010609060101010101" pitchFamily="49" charset="-122"/>
                <a:sym typeface="Symbol"/>
              </a:rPr>
              <a:t>  </a:t>
            </a:r>
            <a:r>
              <a:rPr kumimoji="1" lang="en-US" altLang="zh-CN"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0</a:t>
            </a:r>
            <a:r>
              <a:rPr kumimoji="1" lang="zh-CN" altLang="en-US"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a:t>
            </a:r>
            <a:endParaRPr kumimoji="1" lang="en-US" altLang="zh-CN"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endParaRPr>
          </a:p>
          <a:p>
            <a:pPr marL="342900" marR="0" lvl="0" indent="-342900" algn="l" defTabSz="914400" rtl="0" eaLnBrk="0" fontAlgn="base" latinLnBrk="0" hangingPunct="0">
              <a:lnSpc>
                <a:spcPts val="3500"/>
              </a:lnSpc>
              <a:spcBef>
                <a:spcPts val="0"/>
              </a:spcBef>
              <a:spcAft>
                <a:spcPct val="0"/>
              </a:spcAft>
              <a:buClr>
                <a:srgbClr val="FF0000"/>
              </a:buClr>
              <a:buSzPct val="85000"/>
              <a:buFont typeface="Monotype Sorts" pitchFamily="2" charset="2"/>
              <a:buChar char="l"/>
              <a:tabLst/>
              <a:defRPr/>
            </a:pPr>
            <a:r>
              <a:rPr kumimoji="1" lang="en-US" altLang="zh-CN" sz="2750" b="1" i="1" u="none" strike="noStrike" kern="0" cap="none" spc="0" normalizeH="0" baseline="0" noProof="0" dirty="0" err="1">
                <a:ln>
                  <a:noFill/>
                </a:ln>
                <a:solidFill>
                  <a:srgbClr val="000000"/>
                </a:solidFill>
                <a:effectLst/>
                <a:uLnTx/>
                <a:uFillTx/>
                <a:latin typeface="Times New Roman"/>
                <a:ea typeface="楷体" panose="02010609060101010101" pitchFamily="49" charset="-122"/>
                <a:cs typeface="+mn-cs"/>
              </a:rPr>
              <a:t>a</a:t>
            </a:r>
            <a:r>
              <a:rPr kumimoji="1" lang="en-US" altLang="zh-CN" sz="2750" b="1" i="1" u="none" strike="noStrike" kern="0" cap="none" spc="0" normalizeH="0" baseline="-25000" noProof="0" dirty="0" err="1">
                <a:ln>
                  <a:noFill/>
                </a:ln>
                <a:solidFill>
                  <a:srgbClr val="000000"/>
                </a:solidFill>
                <a:effectLst/>
                <a:uLnTx/>
                <a:uFillTx/>
                <a:latin typeface="Times New Roman"/>
                <a:ea typeface="楷体" panose="02010609060101010101" pitchFamily="49" charset="-122"/>
                <a:cs typeface="+mn-cs"/>
              </a:rPr>
              <a:t>ij</a:t>
            </a:r>
            <a:r>
              <a:rPr kumimoji="1" lang="en-US" altLang="zh-CN" sz="2750" b="1" i="0" u="none" strike="noStrike" kern="0" cap="none" spc="0" normalizeH="0" baseline="0" noProof="0" dirty="0">
                <a:ln>
                  <a:noFill/>
                </a:ln>
                <a:solidFill>
                  <a:srgbClr val="000000"/>
                </a:solidFill>
                <a:effectLst/>
                <a:uLnTx/>
                <a:uFillTx/>
                <a:latin typeface="Times New Roman"/>
                <a:ea typeface="楷体" panose="02010609060101010101" pitchFamily="49" charset="-122"/>
                <a:sym typeface="Symbol"/>
              </a:rPr>
              <a:t>  </a:t>
            </a:r>
            <a:r>
              <a:rPr kumimoji="1" lang="en-US" altLang="zh-CN"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sym typeface="Symbol"/>
              </a:rPr>
              <a:t></a:t>
            </a:r>
            <a:r>
              <a:rPr kumimoji="1" lang="zh-CN" altLang="en-US"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，当 </a:t>
            </a:r>
            <a:r>
              <a:rPr kumimoji="1" lang="en-US" altLang="zh-CN" sz="2750" b="1" i="1" u="none" strike="noStrike" kern="0" cap="none" spc="0" normalizeH="0" baseline="0" noProof="0" dirty="0" err="1">
                <a:ln>
                  <a:noFill/>
                </a:ln>
                <a:solidFill>
                  <a:srgbClr val="000000"/>
                </a:solidFill>
                <a:effectLst/>
                <a:uLnTx/>
                <a:uFillTx/>
                <a:latin typeface="Times New Roman"/>
                <a:ea typeface="楷体" panose="02010609060101010101" pitchFamily="49" charset="-122"/>
                <a:cs typeface="+mn-cs"/>
              </a:rPr>
              <a:t>i</a:t>
            </a:r>
            <a:r>
              <a:rPr kumimoji="1" lang="en-US" altLang="zh-CN" sz="2750" b="1" i="0" u="none" strike="noStrike" kern="0" cap="none" spc="0" normalizeH="0" baseline="0" noProof="0" dirty="0">
                <a:ln>
                  <a:noFill/>
                </a:ln>
                <a:solidFill>
                  <a:srgbClr val="000000"/>
                </a:solidFill>
                <a:effectLst/>
                <a:uLnTx/>
                <a:uFillTx/>
                <a:latin typeface="Times New Roman"/>
                <a:ea typeface="楷体" panose="02010609060101010101" pitchFamily="49" charset="-122"/>
                <a:sym typeface="Symbol"/>
              </a:rPr>
              <a:t>  </a:t>
            </a:r>
            <a:r>
              <a:rPr kumimoji="1" lang="en-US" altLang="zh-CN" sz="2750" b="1" i="1"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j</a:t>
            </a:r>
            <a:r>
              <a:rPr kumimoji="1" lang="en-US" altLang="zh-CN"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 </a:t>
            </a:r>
            <a:r>
              <a:rPr kumimoji="1" lang="zh-CN" altLang="en-US"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且 </a:t>
            </a:r>
            <a:r>
              <a:rPr kumimoji="1" lang="en-US" altLang="zh-CN"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&lt;</a:t>
            </a:r>
            <a:r>
              <a:rPr kumimoji="1" lang="en-US" altLang="zh-CN" sz="2750" b="1" i="1"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v</a:t>
            </a:r>
            <a:r>
              <a:rPr kumimoji="1" lang="en-US" altLang="zh-CN" sz="2750" b="1" i="1" u="none" strike="noStrike" kern="0" cap="none" spc="0" normalizeH="0" baseline="-25000" noProof="0" dirty="0">
                <a:ln>
                  <a:noFill/>
                </a:ln>
                <a:solidFill>
                  <a:srgbClr val="000000"/>
                </a:solidFill>
                <a:effectLst/>
                <a:uLnTx/>
                <a:uFillTx/>
                <a:latin typeface="Times New Roman"/>
                <a:ea typeface="楷体" panose="02010609060101010101" pitchFamily="49" charset="-122"/>
                <a:cs typeface="+mn-cs"/>
              </a:rPr>
              <a:t>i</a:t>
            </a:r>
            <a:r>
              <a:rPr kumimoji="1" lang="en-US" altLang="zh-CN" sz="2750" b="1" i="0" u="none" strike="noStrike" kern="0" cap="none" spc="0" normalizeH="0" baseline="-25000" noProof="0" dirty="0">
                <a:ln>
                  <a:noFill/>
                </a:ln>
                <a:solidFill>
                  <a:srgbClr val="000000"/>
                </a:solidFill>
                <a:effectLst/>
                <a:uLnTx/>
                <a:uFillTx/>
                <a:latin typeface="Times New Roman"/>
                <a:ea typeface="楷体" panose="02010609060101010101" pitchFamily="49" charset="-122"/>
                <a:cs typeface="+mn-cs"/>
              </a:rPr>
              <a:t> </a:t>
            </a:r>
            <a:r>
              <a:rPr kumimoji="1" lang="en-US" altLang="zh-CN"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 </a:t>
            </a:r>
            <a:r>
              <a:rPr kumimoji="1" lang="en-US" altLang="zh-CN" sz="2750" b="1" i="1" u="none" strike="noStrike" kern="0" cap="none" spc="0" normalizeH="0" baseline="0" noProof="0" dirty="0" err="1">
                <a:ln>
                  <a:noFill/>
                </a:ln>
                <a:solidFill>
                  <a:srgbClr val="000000"/>
                </a:solidFill>
                <a:effectLst/>
                <a:uLnTx/>
                <a:uFillTx/>
                <a:latin typeface="Times New Roman"/>
                <a:ea typeface="楷体" panose="02010609060101010101" pitchFamily="49" charset="-122"/>
                <a:cs typeface="+mn-cs"/>
              </a:rPr>
              <a:t>v</a:t>
            </a:r>
            <a:r>
              <a:rPr kumimoji="1" lang="en-US" altLang="zh-CN" sz="2750" b="1" i="1" u="none" strike="noStrike" kern="0" cap="none" spc="0" normalizeH="0" baseline="-25000" noProof="0" dirty="0" err="1">
                <a:ln>
                  <a:noFill/>
                </a:ln>
                <a:solidFill>
                  <a:srgbClr val="000000"/>
                </a:solidFill>
                <a:effectLst/>
                <a:uLnTx/>
                <a:uFillTx/>
                <a:latin typeface="Times New Roman"/>
                <a:ea typeface="楷体" panose="02010609060101010101" pitchFamily="49" charset="-122"/>
                <a:cs typeface="+mn-cs"/>
              </a:rPr>
              <a:t>j</a:t>
            </a:r>
            <a:r>
              <a:rPr kumimoji="1" lang="en-US" altLang="zh-CN" sz="2750" b="1" i="1" u="none" strike="noStrike" kern="0" cap="none" spc="0" normalizeH="0" baseline="-25000" noProof="0" dirty="0">
                <a:ln>
                  <a:noFill/>
                </a:ln>
                <a:solidFill>
                  <a:srgbClr val="000000"/>
                </a:solidFill>
                <a:effectLst/>
                <a:uLnTx/>
                <a:uFillTx/>
                <a:latin typeface="Times New Roman"/>
                <a:ea typeface="楷体" panose="02010609060101010101" pitchFamily="49" charset="-122"/>
                <a:cs typeface="+mn-cs"/>
              </a:rPr>
              <a:t> </a:t>
            </a:r>
            <a:r>
              <a:rPr kumimoji="1" lang="en-US" altLang="zh-CN"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&gt; </a:t>
            </a:r>
            <a:r>
              <a:rPr kumimoji="1" lang="zh-CN" altLang="en-US"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或 </a:t>
            </a:r>
            <a:r>
              <a:rPr kumimoji="1" lang="en-US" altLang="zh-CN"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a:t>
            </a:r>
            <a:r>
              <a:rPr kumimoji="1" lang="en-US" altLang="zh-CN" sz="2750" b="1" i="1"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v</a:t>
            </a:r>
            <a:r>
              <a:rPr kumimoji="1" lang="en-US" altLang="zh-CN" sz="2750" b="1" i="1" u="none" strike="noStrike" kern="0" cap="none" spc="0" normalizeH="0" baseline="-25000" noProof="0" dirty="0">
                <a:ln>
                  <a:noFill/>
                </a:ln>
                <a:solidFill>
                  <a:srgbClr val="000000"/>
                </a:solidFill>
                <a:effectLst/>
                <a:uLnTx/>
                <a:uFillTx/>
                <a:latin typeface="Times New Roman"/>
                <a:ea typeface="楷体" panose="02010609060101010101" pitchFamily="49" charset="-122"/>
                <a:cs typeface="+mn-cs"/>
              </a:rPr>
              <a:t>i</a:t>
            </a:r>
            <a:r>
              <a:rPr kumimoji="1" lang="en-US" altLang="zh-CN" sz="2750" b="1" i="0" u="none" strike="noStrike" kern="0" cap="none" spc="0" normalizeH="0" baseline="-25000" noProof="0" dirty="0">
                <a:ln>
                  <a:noFill/>
                </a:ln>
                <a:solidFill>
                  <a:srgbClr val="000000"/>
                </a:solidFill>
                <a:effectLst/>
                <a:uLnTx/>
                <a:uFillTx/>
                <a:latin typeface="Times New Roman"/>
                <a:ea typeface="楷体" panose="02010609060101010101" pitchFamily="49" charset="-122"/>
                <a:cs typeface="+mn-cs"/>
              </a:rPr>
              <a:t> </a:t>
            </a:r>
            <a:r>
              <a:rPr kumimoji="1" lang="en-US" altLang="zh-CN"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 </a:t>
            </a:r>
            <a:r>
              <a:rPr kumimoji="1" lang="en-US" altLang="zh-CN" sz="2750" b="1" i="1" u="none" strike="noStrike" kern="0" cap="none" spc="0" normalizeH="0" baseline="0" noProof="0" dirty="0" err="1">
                <a:ln>
                  <a:noFill/>
                </a:ln>
                <a:solidFill>
                  <a:srgbClr val="000000"/>
                </a:solidFill>
                <a:effectLst/>
                <a:uLnTx/>
                <a:uFillTx/>
                <a:latin typeface="Times New Roman"/>
                <a:ea typeface="楷体" panose="02010609060101010101" pitchFamily="49" charset="-122"/>
                <a:cs typeface="+mn-cs"/>
              </a:rPr>
              <a:t>v</a:t>
            </a:r>
            <a:r>
              <a:rPr kumimoji="1" lang="en-US" altLang="zh-CN" sz="2750" b="1" i="1" u="none" strike="noStrike" kern="0" cap="none" spc="0" normalizeH="0" baseline="-25000" noProof="0" dirty="0" err="1">
                <a:ln>
                  <a:noFill/>
                </a:ln>
                <a:solidFill>
                  <a:srgbClr val="000000"/>
                </a:solidFill>
                <a:effectLst/>
                <a:uLnTx/>
                <a:uFillTx/>
                <a:latin typeface="Times New Roman"/>
                <a:ea typeface="楷体" panose="02010609060101010101" pitchFamily="49" charset="-122"/>
                <a:cs typeface="+mn-cs"/>
              </a:rPr>
              <a:t>j</a:t>
            </a:r>
            <a:r>
              <a:rPr kumimoji="1" lang="en-US" altLang="zh-CN" sz="2750" b="1" i="0" u="none" strike="noStrike" kern="0" cap="none" spc="0" normalizeH="0" baseline="-25000" noProof="0" dirty="0">
                <a:ln>
                  <a:noFill/>
                </a:ln>
                <a:solidFill>
                  <a:srgbClr val="000000"/>
                </a:solidFill>
                <a:effectLst/>
                <a:uLnTx/>
                <a:uFillTx/>
                <a:latin typeface="Times New Roman"/>
                <a:ea typeface="楷体" panose="02010609060101010101" pitchFamily="49" charset="-122"/>
                <a:cs typeface="+mn-cs"/>
              </a:rPr>
              <a:t> </a:t>
            </a:r>
            <a:r>
              <a:rPr kumimoji="1" lang="en-US" altLang="zh-CN"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 </a:t>
            </a:r>
            <a:r>
              <a:rPr kumimoji="1" lang="zh-CN" altLang="en-US"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不存在时；</a:t>
            </a:r>
            <a:endParaRPr kumimoji="1" lang="en-US" altLang="zh-CN"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endParaRPr>
          </a:p>
          <a:p>
            <a:pPr marL="342900" marR="0" lvl="0" indent="-342900" algn="l" defTabSz="914400" rtl="0" eaLnBrk="0" fontAlgn="base" latinLnBrk="0" hangingPunct="0">
              <a:lnSpc>
                <a:spcPts val="3500"/>
              </a:lnSpc>
              <a:spcBef>
                <a:spcPts val="0"/>
              </a:spcBef>
              <a:spcAft>
                <a:spcPct val="0"/>
              </a:spcAft>
              <a:buClr>
                <a:srgbClr val="FF0000"/>
              </a:buClr>
              <a:buSzPct val="85000"/>
              <a:buFont typeface="Monotype Sorts" pitchFamily="2" charset="2"/>
              <a:buChar char="l"/>
              <a:tabLst/>
              <a:defRPr/>
            </a:pPr>
            <a:r>
              <a:rPr kumimoji="1" lang="en-US" altLang="zh-CN" sz="2750" b="1" i="1" u="none" strike="noStrike" kern="0" cap="none" spc="0" normalizeH="0" baseline="0" noProof="0" dirty="0" err="1">
                <a:ln>
                  <a:noFill/>
                </a:ln>
                <a:solidFill>
                  <a:srgbClr val="000000"/>
                </a:solidFill>
                <a:effectLst/>
                <a:uLnTx/>
                <a:uFillTx/>
                <a:latin typeface="Times New Roman"/>
                <a:ea typeface="楷体" panose="02010609060101010101" pitchFamily="49" charset="-122"/>
                <a:cs typeface="+mn-cs"/>
              </a:rPr>
              <a:t>a</a:t>
            </a:r>
            <a:r>
              <a:rPr kumimoji="1" lang="en-US" altLang="zh-CN" sz="2750" b="1" i="1" u="none" strike="noStrike" kern="0" cap="none" spc="0" normalizeH="0" baseline="-25000" noProof="0" dirty="0" err="1">
                <a:ln>
                  <a:noFill/>
                </a:ln>
                <a:solidFill>
                  <a:srgbClr val="000000"/>
                </a:solidFill>
                <a:effectLst/>
                <a:uLnTx/>
                <a:uFillTx/>
                <a:latin typeface="Times New Roman"/>
                <a:ea typeface="楷体" panose="02010609060101010101" pitchFamily="49" charset="-122"/>
                <a:cs typeface="+mn-cs"/>
              </a:rPr>
              <a:t>ij</a:t>
            </a:r>
            <a:r>
              <a:rPr kumimoji="1" lang="en-US" altLang="zh-CN" sz="2750" b="1" i="1" u="none" strike="noStrike" kern="0" cap="none" spc="0" normalizeH="0" baseline="-25000" noProof="0" dirty="0">
                <a:ln>
                  <a:noFill/>
                </a:ln>
                <a:solidFill>
                  <a:srgbClr val="000000"/>
                </a:solidFill>
                <a:effectLst/>
                <a:uLnTx/>
                <a:uFillTx/>
                <a:latin typeface="Times New Roman"/>
                <a:ea typeface="楷体" panose="02010609060101010101" pitchFamily="49" charset="-122"/>
                <a:cs typeface="+mn-cs"/>
              </a:rPr>
              <a:t> </a:t>
            </a:r>
            <a:r>
              <a:rPr kumimoji="1" lang="zh-CN" altLang="en-US"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为对应边</a:t>
            </a:r>
            <a:r>
              <a:rPr kumimoji="1" lang="en-US" altLang="zh-CN"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&lt;</a:t>
            </a:r>
            <a:r>
              <a:rPr kumimoji="1" lang="en-US" altLang="zh-CN" sz="2750" b="1" i="1"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v</a:t>
            </a:r>
            <a:r>
              <a:rPr kumimoji="1" lang="en-US" altLang="zh-CN" sz="2750" b="1" i="1" u="none" strike="noStrike" kern="0" cap="none" spc="0" normalizeH="0" baseline="-25000" noProof="0" dirty="0">
                <a:ln>
                  <a:noFill/>
                </a:ln>
                <a:solidFill>
                  <a:srgbClr val="000000"/>
                </a:solidFill>
                <a:effectLst/>
                <a:uLnTx/>
                <a:uFillTx/>
                <a:latin typeface="Times New Roman"/>
                <a:ea typeface="楷体" panose="02010609060101010101" pitchFamily="49" charset="-122"/>
                <a:cs typeface="+mn-cs"/>
              </a:rPr>
              <a:t>i </a:t>
            </a:r>
            <a:r>
              <a:rPr kumimoji="1" lang="en-US" altLang="zh-CN" sz="2750" b="1" i="1"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a:t>
            </a:r>
            <a:r>
              <a:rPr kumimoji="1" lang="en-US" altLang="zh-CN" sz="2750" b="1" i="1" u="none" strike="noStrike" kern="0" cap="none" spc="0" normalizeH="0" baseline="0" noProof="0" dirty="0" err="1">
                <a:ln>
                  <a:noFill/>
                </a:ln>
                <a:solidFill>
                  <a:srgbClr val="000000"/>
                </a:solidFill>
                <a:effectLst/>
                <a:uLnTx/>
                <a:uFillTx/>
                <a:latin typeface="Times New Roman"/>
                <a:ea typeface="楷体" panose="02010609060101010101" pitchFamily="49" charset="-122"/>
                <a:cs typeface="+mn-cs"/>
              </a:rPr>
              <a:t>v</a:t>
            </a:r>
            <a:r>
              <a:rPr kumimoji="1" lang="en-US" altLang="zh-CN" sz="2750" b="1" i="1" u="none" strike="noStrike" kern="0" cap="none" spc="0" normalizeH="0" baseline="-25000" noProof="0" dirty="0" err="1">
                <a:ln>
                  <a:noFill/>
                </a:ln>
                <a:solidFill>
                  <a:srgbClr val="000000"/>
                </a:solidFill>
                <a:effectLst/>
                <a:uLnTx/>
                <a:uFillTx/>
                <a:latin typeface="Times New Roman"/>
                <a:ea typeface="楷体" panose="02010609060101010101" pitchFamily="49" charset="-122"/>
                <a:cs typeface="+mn-cs"/>
              </a:rPr>
              <a:t>j</a:t>
            </a:r>
            <a:r>
              <a:rPr kumimoji="1" lang="en-US" altLang="zh-CN" sz="2750" b="1" i="1" u="none" strike="noStrike" kern="0" cap="none" spc="0" normalizeH="0" baseline="-25000" noProof="0" dirty="0">
                <a:ln>
                  <a:noFill/>
                </a:ln>
                <a:solidFill>
                  <a:srgbClr val="000000"/>
                </a:solidFill>
                <a:effectLst/>
                <a:uLnTx/>
                <a:uFillTx/>
                <a:latin typeface="Times New Roman"/>
                <a:ea typeface="楷体" panose="02010609060101010101" pitchFamily="49" charset="-122"/>
                <a:cs typeface="+mn-cs"/>
              </a:rPr>
              <a:t> </a:t>
            </a:r>
            <a:r>
              <a:rPr kumimoji="1" lang="en-US" altLang="zh-CN"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&gt;</a:t>
            </a:r>
            <a:r>
              <a:rPr kumimoji="1" lang="zh-CN" altLang="en-US" sz="2750" b="1" i="0" u="none" strike="noStrike" kern="0" cap="none" spc="0" normalizeH="0" baseline="0" noProof="0" dirty="0">
                <a:ln>
                  <a:noFill/>
                </a:ln>
                <a:solidFill>
                  <a:srgbClr val="FF0000"/>
                </a:solidFill>
                <a:effectLst/>
                <a:uLnTx/>
                <a:uFillTx/>
                <a:latin typeface="Times New Roman"/>
                <a:ea typeface="楷体" panose="02010609060101010101" pitchFamily="49" charset="-122"/>
                <a:cs typeface="+mn-cs"/>
              </a:rPr>
              <a:t>或</a:t>
            </a:r>
            <a:r>
              <a:rPr kumimoji="1" lang="en-US" altLang="zh-CN" sz="2750" b="1" i="0" u="none" strike="noStrike" kern="0" cap="none" spc="0" normalizeH="0" baseline="0" noProof="0" dirty="0">
                <a:ln>
                  <a:noFill/>
                </a:ln>
                <a:solidFill>
                  <a:srgbClr val="FF0000"/>
                </a:solidFill>
                <a:effectLst/>
                <a:uLnTx/>
                <a:uFillTx/>
                <a:latin typeface="Times New Roman"/>
                <a:ea typeface="楷体" panose="02010609060101010101" pitchFamily="49" charset="-122"/>
                <a:cs typeface="+mn-cs"/>
              </a:rPr>
              <a:t>(</a:t>
            </a:r>
            <a:r>
              <a:rPr kumimoji="1" lang="en-US" altLang="zh-CN" sz="2750" b="1" i="1" u="none" strike="noStrike" kern="0" cap="none" spc="0" normalizeH="0" baseline="0" noProof="0" dirty="0">
                <a:ln>
                  <a:noFill/>
                </a:ln>
                <a:solidFill>
                  <a:srgbClr val="FF0000"/>
                </a:solidFill>
                <a:effectLst/>
                <a:uLnTx/>
                <a:uFillTx/>
                <a:latin typeface="Times New Roman"/>
                <a:ea typeface="楷体" panose="02010609060101010101" pitchFamily="49" charset="-122"/>
                <a:cs typeface="+mn-cs"/>
              </a:rPr>
              <a:t>v</a:t>
            </a:r>
            <a:r>
              <a:rPr kumimoji="1" lang="en-US" altLang="zh-CN" sz="2750" b="1" i="1" u="none" strike="noStrike" kern="0" cap="none" spc="0" normalizeH="0" baseline="-25000" noProof="0" dirty="0">
                <a:ln>
                  <a:noFill/>
                </a:ln>
                <a:solidFill>
                  <a:srgbClr val="FF0000"/>
                </a:solidFill>
                <a:effectLst/>
                <a:uLnTx/>
                <a:uFillTx/>
                <a:latin typeface="Times New Roman"/>
                <a:ea typeface="楷体" panose="02010609060101010101" pitchFamily="49" charset="-122"/>
                <a:cs typeface="+mn-cs"/>
              </a:rPr>
              <a:t>i </a:t>
            </a:r>
            <a:r>
              <a:rPr kumimoji="1" lang="en-US" altLang="zh-CN" sz="2750" b="1" i="1" u="none" strike="noStrike" kern="0" cap="none" spc="0" normalizeH="0" baseline="0" noProof="0" dirty="0">
                <a:ln>
                  <a:noFill/>
                </a:ln>
                <a:solidFill>
                  <a:srgbClr val="FF0000"/>
                </a:solidFill>
                <a:effectLst/>
                <a:uLnTx/>
                <a:uFillTx/>
                <a:latin typeface="Times New Roman"/>
                <a:ea typeface="楷体" panose="02010609060101010101" pitchFamily="49" charset="-122"/>
                <a:cs typeface="+mn-cs"/>
              </a:rPr>
              <a:t>,</a:t>
            </a:r>
            <a:r>
              <a:rPr kumimoji="1" lang="en-US" altLang="zh-CN" sz="2750" b="1" i="1" u="none" strike="noStrike" kern="0" cap="none" spc="0" normalizeH="0" baseline="0" noProof="0" dirty="0" err="1">
                <a:ln>
                  <a:noFill/>
                </a:ln>
                <a:solidFill>
                  <a:srgbClr val="FF0000"/>
                </a:solidFill>
                <a:effectLst/>
                <a:uLnTx/>
                <a:uFillTx/>
                <a:latin typeface="Times New Roman"/>
                <a:ea typeface="楷体" panose="02010609060101010101" pitchFamily="49" charset="-122"/>
                <a:cs typeface="+mn-cs"/>
              </a:rPr>
              <a:t>v</a:t>
            </a:r>
            <a:r>
              <a:rPr kumimoji="1" lang="en-US" altLang="zh-CN" sz="2750" b="1" i="1" u="none" strike="noStrike" kern="0" cap="none" spc="0" normalizeH="0" baseline="-25000" noProof="0" dirty="0" err="1">
                <a:ln>
                  <a:noFill/>
                </a:ln>
                <a:solidFill>
                  <a:srgbClr val="FF0000"/>
                </a:solidFill>
                <a:effectLst/>
                <a:uLnTx/>
                <a:uFillTx/>
                <a:latin typeface="Times New Roman"/>
                <a:ea typeface="楷体" panose="02010609060101010101" pitchFamily="49" charset="-122"/>
                <a:cs typeface="+mn-cs"/>
              </a:rPr>
              <a:t>j</a:t>
            </a:r>
            <a:r>
              <a:rPr kumimoji="1" lang="en-US" altLang="zh-CN" sz="2750" b="1" i="1" u="none" strike="noStrike" kern="0" cap="none" spc="0" normalizeH="0" baseline="-25000" noProof="0" dirty="0">
                <a:ln>
                  <a:noFill/>
                </a:ln>
                <a:solidFill>
                  <a:srgbClr val="FF0000"/>
                </a:solidFill>
                <a:effectLst/>
                <a:uLnTx/>
                <a:uFillTx/>
                <a:latin typeface="Times New Roman"/>
                <a:ea typeface="楷体" panose="02010609060101010101" pitchFamily="49" charset="-122"/>
                <a:cs typeface="+mn-cs"/>
              </a:rPr>
              <a:t> </a:t>
            </a:r>
            <a:r>
              <a:rPr kumimoji="1" lang="en-US" altLang="zh-CN" sz="2750" b="1" i="0" u="none" strike="noStrike" kern="0" cap="none" spc="0" normalizeH="0" baseline="0" noProof="0" dirty="0">
                <a:ln>
                  <a:noFill/>
                </a:ln>
                <a:solidFill>
                  <a:srgbClr val="FF0000"/>
                </a:solidFill>
                <a:effectLst/>
                <a:uLnTx/>
                <a:uFillTx/>
                <a:latin typeface="Times New Roman"/>
                <a:ea typeface="楷体" panose="02010609060101010101" pitchFamily="49" charset="-122"/>
                <a:cs typeface="+mn-cs"/>
              </a:rPr>
              <a:t>)</a:t>
            </a:r>
            <a:r>
              <a:rPr kumimoji="1" lang="zh-CN" altLang="en-US"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的权值，当</a:t>
            </a:r>
            <a:r>
              <a:rPr kumimoji="1" lang="zh-CN" altLang="en-US" sz="2750" b="1" i="1"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 </a:t>
            </a:r>
            <a:r>
              <a:rPr kumimoji="1" lang="en-US" altLang="zh-CN" sz="2750" b="1" i="1" u="none" strike="noStrike" kern="0" cap="none" spc="0" normalizeH="0" baseline="0" noProof="0" dirty="0" err="1">
                <a:ln>
                  <a:noFill/>
                </a:ln>
                <a:solidFill>
                  <a:srgbClr val="000000"/>
                </a:solidFill>
                <a:effectLst/>
                <a:uLnTx/>
                <a:uFillTx/>
                <a:latin typeface="Times New Roman"/>
                <a:ea typeface="楷体" panose="02010609060101010101" pitchFamily="49" charset="-122"/>
                <a:cs typeface="+mn-cs"/>
              </a:rPr>
              <a:t>i</a:t>
            </a:r>
            <a:r>
              <a:rPr kumimoji="1" lang="en-US" altLang="zh-CN" sz="2750" b="1" i="0" u="none" strike="noStrike" kern="0" cap="none" spc="0" normalizeH="0" baseline="0" noProof="0" dirty="0">
                <a:ln>
                  <a:noFill/>
                </a:ln>
                <a:solidFill>
                  <a:srgbClr val="000000"/>
                </a:solidFill>
                <a:effectLst/>
                <a:uLnTx/>
                <a:uFillTx/>
                <a:latin typeface="Times New Roman"/>
                <a:ea typeface="楷体" panose="02010609060101010101" pitchFamily="49" charset="-122"/>
                <a:sym typeface="Symbol"/>
              </a:rPr>
              <a:t>  </a:t>
            </a:r>
            <a:r>
              <a:rPr kumimoji="1" lang="en-US" altLang="zh-CN" sz="2750" b="1" i="1"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j </a:t>
            </a:r>
            <a:r>
              <a:rPr kumimoji="1" lang="zh-CN" altLang="en-US"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且</a:t>
            </a:r>
            <a:r>
              <a:rPr kumimoji="1" lang="zh-CN" altLang="en-US" sz="2750" b="1" i="1"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 </a:t>
            </a:r>
            <a:r>
              <a:rPr kumimoji="1" lang="en-US" altLang="zh-CN"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&lt;</a:t>
            </a:r>
            <a:r>
              <a:rPr kumimoji="1" lang="en-US" altLang="zh-CN" sz="2750" b="1" i="1"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v</a:t>
            </a:r>
            <a:r>
              <a:rPr kumimoji="1" lang="en-US" altLang="zh-CN" sz="2750" b="1" i="1" u="none" strike="noStrike" kern="0" cap="none" spc="0" normalizeH="0" baseline="-25000" noProof="0" dirty="0">
                <a:ln>
                  <a:noFill/>
                </a:ln>
                <a:solidFill>
                  <a:srgbClr val="000000"/>
                </a:solidFill>
                <a:effectLst/>
                <a:uLnTx/>
                <a:uFillTx/>
                <a:latin typeface="Times New Roman"/>
                <a:ea typeface="楷体" panose="02010609060101010101" pitchFamily="49" charset="-122"/>
                <a:cs typeface="+mn-cs"/>
              </a:rPr>
              <a:t>i </a:t>
            </a:r>
            <a:r>
              <a:rPr kumimoji="1" lang="en-US" altLang="zh-CN" sz="2750" b="1" i="1"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 </a:t>
            </a:r>
            <a:r>
              <a:rPr kumimoji="1" lang="en-US" altLang="zh-CN" sz="2750" b="1" i="1" u="none" strike="noStrike" kern="0" cap="none" spc="0" normalizeH="0" baseline="0" noProof="0" dirty="0" err="1">
                <a:ln>
                  <a:noFill/>
                </a:ln>
                <a:solidFill>
                  <a:srgbClr val="000000"/>
                </a:solidFill>
                <a:effectLst/>
                <a:uLnTx/>
                <a:uFillTx/>
                <a:latin typeface="Times New Roman"/>
                <a:ea typeface="楷体" panose="02010609060101010101" pitchFamily="49" charset="-122"/>
                <a:cs typeface="+mn-cs"/>
              </a:rPr>
              <a:t>v</a:t>
            </a:r>
            <a:r>
              <a:rPr kumimoji="1" lang="en-US" altLang="zh-CN" sz="2750" b="1" i="1" u="none" strike="noStrike" kern="0" cap="none" spc="0" normalizeH="0" baseline="-25000" noProof="0" dirty="0" err="1">
                <a:ln>
                  <a:noFill/>
                </a:ln>
                <a:solidFill>
                  <a:srgbClr val="000000"/>
                </a:solidFill>
                <a:effectLst/>
                <a:uLnTx/>
                <a:uFillTx/>
                <a:latin typeface="Times New Roman"/>
                <a:ea typeface="楷体" panose="02010609060101010101" pitchFamily="49" charset="-122"/>
                <a:cs typeface="+mn-cs"/>
              </a:rPr>
              <a:t>j</a:t>
            </a:r>
            <a:r>
              <a:rPr kumimoji="1" lang="en-US" altLang="zh-CN" sz="2750" b="1" i="1" u="none" strike="noStrike" kern="0" cap="none" spc="0" normalizeH="0" baseline="-25000" noProof="0" dirty="0">
                <a:ln>
                  <a:noFill/>
                </a:ln>
                <a:solidFill>
                  <a:srgbClr val="000000"/>
                </a:solidFill>
                <a:effectLst/>
                <a:uLnTx/>
                <a:uFillTx/>
                <a:latin typeface="Times New Roman"/>
                <a:ea typeface="楷体" panose="02010609060101010101" pitchFamily="49" charset="-122"/>
                <a:cs typeface="+mn-cs"/>
              </a:rPr>
              <a:t> </a:t>
            </a:r>
            <a:r>
              <a:rPr kumimoji="1" lang="en-US" altLang="zh-CN"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&gt;</a:t>
            </a:r>
            <a:r>
              <a:rPr kumimoji="1" lang="en-US" altLang="zh-CN" sz="2750" b="1" i="1"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 </a:t>
            </a:r>
            <a:r>
              <a:rPr kumimoji="1" lang="zh-CN" altLang="en-US"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或</a:t>
            </a:r>
            <a:r>
              <a:rPr kumimoji="1" lang="zh-CN" altLang="en-US" sz="2750" b="1" i="1"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 </a:t>
            </a:r>
            <a:r>
              <a:rPr kumimoji="1" lang="en-US" altLang="zh-CN"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a:t>
            </a:r>
            <a:r>
              <a:rPr kumimoji="1" lang="en-US" altLang="zh-CN" sz="2750" b="1" i="1"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v</a:t>
            </a:r>
            <a:r>
              <a:rPr kumimoji="1" lang="en-US" altLang="zh-CN" sz="2750" b="1" i="1" u="none" strike="noStrike" kern="0" cap="none" spc="0" normalizeH="0" baseline="-25000" noProof="0" dirty="0">
                <a:ln>
                  <a:noFill/>
                </a:ln>
                <a:solidFill>
                  <a:srgbClr val="000000"/>
                </a:solidFill>
                <a:effectLst/>
                <a:uLnTx/>
                <a:uFillTx/>
                <a:latin typeface="Times New Roman"/>
                <a:ea typeface="楷体" panose="02010609060101010101" pitchFamily="49" charset="-122"/>
                <a:cs typeface="+mn-cs"/>
              </a:rPr>
              <a:t>i </a:t>
            </a:r>
            <a:r>
              <a:rPr kumimoji="1" lang="en-US" altLang="zh-CN" sz="2750" b="1" i="1"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 </a:t>
            </a:r>
            <a:r>
              <a:rPr kumimoji="1" lang="en-US" altLang="zh-CN" sz="2750" b="1" i="1" u="none" strike="noStrike" kern="0" cap="none" spc="0" normalizeH="0" baseline="0" noProof="0" dirty="0" err="1">
                <a:ln>
                  <a:noFill/>
                </a:ln>
                <a:solidFill>
                  <a:srgbClr val="000000"/>
                </a:solidFill>
                <a:effectLst/>
                <a:uLnTx/>
                <a:uFillTx/>
                <a:latin typeface="Times New Roman"/>
                <a:ea typeface="楷体" panose="02010609060101010101" pitchFamily="49" charset="-122"/>
                <a:cs typeface="+mn-cs"/>
              </a:rPr>
              <a:t>v</a:t>
            </a:r>
            <a:r>
              <a:rPr kumimoji="1" lang="en-US" altLang="zh-CN" sz="2750" b="1" i="1" u="none" strike="noStrike" kern="0" cap="none" spc="0" normalizeH="0" baseline="-25000" noProof="0" dirty="0" err="1">
                <a:ln>
                  <a:noFill/>
                </a:ln>
                <a:solidFill>
                  <a:srgbClr val="000000"/>
                </a:solidFill>
                <a:effectLst/>
                <a:uLnTx/>
                <a:uFillTx/>
                <a:latin typeface="Times New Roman"/>
                <a:ea typeface="楷体" panose="02010609060101010101" pitchFamily="49" charset="-122"/>
                <a:cs typeface="+mn-cs"/>
              </a:rPr>
              <a:t>j</a:t>
            </a:r>
            <a:r>
              <a:rPr kumimoji="1" lang="en-US" altLang="zh-CN" sz="2750" b="1" i="1" u="none" strike="noStrike" kern="0" cap="none" spc="0" normalizeH="0" baseline="-25000" noProof="0" dirty="0">
                <a:ln>
                  <a:noFill/>
                </a:ln>
                <a:solidFill>
                  <a:srgbClr val="000000"/>
                </a:solidFill>
                <a:effectLst/>
                <a:uLnTx/>
                <a:uFillTx/>
                <a:latin typeface="Times New Roman"/>
                <a:ea typeface="楷体" panose="02010609060101010101" pitchFamily="49" charset="-122"/>
                <a:cs typeface="+mn-cs"/>
              </a:rPr>
              <a:t> </a:t>
            </a:r>
            <a:r>
              <a:rPr kumimoji="1" lang="en-US" altLang="zh-CN"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a:t>
            </a:r>
            <a:r>
              <a:rPr kumimoji="1" lang="en-US" altLang="zh-CN" sz="2750" b="1" i="1"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 </a:t>
            </a:r>
            <a:r>
              <a:rPr kumimoji="1" lang="zh-CN" altLang="en-US"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存在时。</a:t>
            </a:r>
          </a:p>
          <a:p>
            <a:pPr marL="0" marR="0" lvl="0" indent="0" algn="l" defTabSz="914400" rtl="0" eaLnBrk="0" fontAlgn="base" latinLnBrk="0" hangingPunct="0">
              <a:lnSpc>
                <a:spcPts val="3500"/>
              </a:lnSpc>
              <a:spcBef>
                <a:spcPts val="1200"/>
              </a:spcBef>
              <a:spcAft>
                <a:spcPct val="0"/>
              </a:spcAft>
              <a:buClr>
                <a:srgbClr val="00FF9F"/>
              </a:buClr>
              <a:buSzPct val="75000"/>
              <a:buFont typeface="Monotype Sorts" pitchFamily="2" charset="2"/>
              <a:buNone/>
              <a:tabLst/>
              <a:defRPr/>
            </a:pPr>
            <a:r>
              <a:rPr kumimoji="1" lang="zh-CN" altLang="en-US"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称矩阵 </a:t>
            </a:r>
            <a:r>
              <a:rPr kumimoji="1" lang="en-US" altLang="zh-CN" sz="2750" b="1" i="1"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A</a:t>
            </a:r>
            <a:r>
              <a:rPr kumimoji="1" lang="en-US" altLang="zh-CN"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Times New Roman" pitchFamily="18" charset="0"/>
              </a:rPr>
              <a:t> </a:t>
            </a:r>
            <a:r>
              <a:rPr kumimoji="1" lang="zh-CN" altLang="en-US"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为图的</a:t>
            </a:r>
            <a:r>
              <a:rPr kumimoji="1" lang="zh-CN" altLang="en-US" sz="2750" b="1" i="0" u="none" strike="noStrike" kern="0" cap="none" spc="0" normalizeH="0" baseline="0" noProof="0" dirty="0">
                <a:ln>
                  <a:noFill/>
                </a:ln>
                <a:solidFill>
                  <a:srgbClr val="CC0000"/>
                </a:solidFill>
                <a:effectLst/>
                <a:uLnTx/>
                <a:uFillTx/>
                <a:latin typeface="Times New Roman"/>
                <a:ea typeface="楷体" panose="02010609060101010101" pitchFamily="49" charset="-122"/>
                <a:cs typeface="+mn-cs"/>
              </a:rPr>
              <a:t>邻接矩阵</a:t>
            </a:r>
            <a:r>
              <a:rPr kumimoji="1" lang="zh-CN" altLang="en-US" sz="2750" b="1" i="0" u="none" strike="noStrike" kern="0" cap="none" spc="0" normalizeH="0" baseline="0" noProof="0" dirty="0">
                <a:ln>
                  <a:noFill/>
                </a:ln>
                <a:solidFill>
                  <a:srgbClr val="000000"/>
                </a:solidFill>
                <a:effectLst/>
                <a:uLnTx/>
                <a:uFillTx/>
                <a:latin typeface="Times New Roman"/>
                <a:ea typeface="楷体" panose="02010609060101010101" pitchFamily="49" charset="-122"/>
                <a:cs typeface="+mn-cs"/>
              </a:rPr>
              <a:t>。</a:t>
            </a:r>
          </a:p>
        </p:txBody>
      </p:sp>
    </p:spTree>
    <p:extLst>
      <p:ext uri="{BB962C8B-B14F-4D97-AF65-F5344CB8AC3E}">
        <p14:creationId xmlns:p14="http://schemas.microsoft.com/office/powerpoint/2010/main" val="172814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 calcmode="lin" valueType="num">
                                      <p:cBhvr additive="base">
                                        <p:cTn id="7"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anim calcmode="lin" valueType="num">
                                      <p:cBhvr additive="base">
                                        <p:cTn id="13"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anim calcmode="lin" valueType="num">
                                      <p:cBhvr additive="base">
                                        <p:cTn id="19"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6" end="6"/>
                                            </p:txEl>
                                          </p:spTgt>
                                        </p:tgtEl>
                                        <p:attrNameLst>
                                          <p:attrName>style.visibility</p:attrName>
                                        </p:attrNameLst>
                                      </p:cBhvr>
                                      <p:to>
                                        <p:strVal val="visible"/>
                                      </p:to>
                                    </p:set>
                                    <p:anim calcmode="lin" valueType="num">
                                      <p:cBhvr additive="base">
                                        <p:cTn id="25"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anim calcmode="lin" valueType="num">
                                      <p:cBhvr additive="base">
                                        <p:cTn id="31"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xEl>
                                              <p:pRg st="8" end="8"/>
                                            </p:txEl>
                                          </p:spTgt>
                                        </p:tgtEl>
                                        <p:attrNameLst>
                                          <p:attrName>style.visibility</p:attrName>
                                        </p:attrNameLst>
                                      </p:cBhvr>
                                      <p:to>
                                        <p:strVal val="visible"/>
                                      </p:to>
                                    </p:set>
                                    <p:anim calcmode="lin" valueType="num">
                                      <p:cBhvr additive="base">
                                        <p:cTn id="37" dur="500" fill="hold"/>
                                        <p:tgtEl>
                                          <p:spTgt spid="9">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
                                            <p:txEl>
                                              <p:pRg st="9" end="9"/>
                                            </p:txEl>
                                          </p:spTgt>
                                        </p:tgtEl>
                                        <p:attrNameLst>
                                          <p:attrName>style.visibility</p:attrName>
                                        </p:attrNameLst>
                                      </p:cBhvr>
                                      <p:to>
                                        <p:strVal val="visible"/>
                                      </p:to>
                                    </p:set>
                                    <p:anim calcmode="lin" valueType="num">
                                      <p:cBhvr additive="base">
                                        <p:cTn id="43" dur="500" fill="hold"/>
                                        <p:tgtEl>
                                          <p:spTgt spid="9">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9">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858791" cy="605909"/>
          </a:xfrm>
        </p:spPr>
        <p:txBody>
          <a:bodyPr/>
          <a:lstStyle/>
          <a:p>
            <a:r>
              <a:rPr lang="zh-CN" altLang="en-US" dirty="0">
                <a:latin typeface="楷体" panose="02010609060101010101" pitchFamily="49" charset="-122"/>
                <a:ea typeface="楷体" panose="02010609060101010101" pitchFamily="49" charset="-122"/>
              </a:rPr>
              <a:t>例</a:t>
            </a:r>
          </a:p>
        </p:txBody>
      </p:sp>
      <p:sp>
        <p:nvSpPr>
          <p:cNvPr id="13" name="Rectangle 2"/>
          <p:cNvSpPr txBox="1">
            <a:spLocks noChangeArrowheads="1"/>
          </p:cNvSpPr>
          <p:nvPr/>
        </p:nvSpPr>
        <p:spPr>
          <a:xfrm>
            <a:off x="2210338" y="276793"/>
            <a:ext cx="7632700" cy="48958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Monotype Sorts" pitchFamily="2" charset="2"/>
              <a:buNone/>
              <a:defRPr/>
            </a:pPr>
            <a:r>
              <a:rPr lang="zh-CN" altLang="en-US" b="1" dirty="0">
                <a:latin typeface="楷体" panose="02010609060101010101" pitchFamily="49" charset="-122"/>
                <a:ea typeface="楷体" panose="02010609060101010101" pitchFamily="49" charset="-122"/>
              </a:rPr>
              <a:t>无向图的邻接矩阵</a:t>
            </a:r>
          </a:p>
          <a:p>
            <a:pPr marL="0" indent="0">
              <a:buFont typeface="Monotype Sorts" pitchFamily="2" charset="2"/>
              <a:buNone/>
              <a:defRPr/>
            </a:pPr>
            <a:endParaRPr lang="zh-CN" altLang="en-US" b="1" dirty="0">
              <a:latin typeface="宋体" pitchFamily="2" charset="-122"/>
              <a:ea typeface="楷体" panose="02010609060101010101" pitchFamily="49" charset="-122"/>
            </a:endParaRPr>
          </a:p>
          <a:p>
            <a:pPr>
              <a:buFont typeface="Monotype Sorts" pitchFamily="2" charset="2"/>
              <a:buChar char="l"/>
              <a:defRPr/>
            </a:pPr>
            <a:endParaRPr lang="zh-CN" altLang="en-US" b="1" dirty="0">
              <a:latin typeface="楷体" panose="02010609060101010101" pitchFamily="49" charset="-122"/>
              <a:ea typeface="楷体" panose="02010609060101010101" pitchFamily="49" charset="-122"/>
            </a:endParaRPr>
          </a:p>
          <a:p>
            <a:pPr>
              <a:buFont typeface="Monotype Sorts" pitchFamily="2" charset="2"/>
              <a:buNone/>
              <a:defRPr/>
            </a:pPr>
            <a:endParaRPr lang="zh-CN" altLang="en-US" b="1" dirty="0">
              <a:latin typeface="楷体" panose="02010609060101010101" pitchFamily="49" charset="-122"/>
              <a:ea typeface="楷体" panose="02010609060101010101" pitchFamily="49" charset="-122"/>
            </a:endParaRPr>
          </a:p>
          <a:p>
            <a:pPr>
              <a:buFont typeface="Monotype Sorts" pitchFamily="2" charset="2"/>
              <a:buChar char="l"/>
              <a:defRPr/>
            </a:pPr>
            <a:endParaRPr lang="zh-CN" altLang="en-US" b="1" dirty="0">
              <a:latin typeface="楷体" panose="02010609060101010101" pitchFamily="49" charset="-122"/>
              <a:ea typeface="楷体" panose="02010609060101010101" pitchFamily="49" charset="-122"/>
            </a:endParaRPr>
          </a:p>
          <a:p>
            <a:pPr>
              <a:buFont typeface="Monotype Sorts" pitchFamily="2" charset="2"/>
              <a:buChar char="l"/>
              <a:defRPr/>
            </a:pPr>
            <a:endParaRPr lang="zh-CN" altLang="en-US" b="1" dirty="0">
              <a:latin typeface="楷体" panose="02010609060101010101" pitchFamily="49" charset="-122"/>
              <a:ea typeface="楷体" panose="02010609060101010101" pitchFamily="49" charset="-122"/>
            </a:endParaRPr>
          </a:p>
          <a:p>
            <a:pPr>
              <a:buFont typeface="Monotype Sorts" pitchFamily="2" charset="2"/>
              <a:buChar char="l"/>
              <a:defRPr/>
            </a:pPr>
            <a:endParaRPr lang="zh-CN" altLang="en-US" b="1" dirty="0">
              <a:latin typeface="楷体" panose="02010609060101010101" pitchFamily="49" charset="-122"/>
              <a:ea typeface="楷体" panose="02010609060101010101" pitchFamily="49" charset="-122"/>
            </a:endParaRPr>
          </a:p>
          <a:p>
            <a:pPr>
              <a:buFont typeface="Monotype Sorts" pitchFamily="2" charset="2"/>
              <a:buNone/>
              <a:defRPr/>
            </a:pPr>
            <a:endParaRPr lang="zh-CN" altLang="en-US" b="1" dirty="0">
              <a:latin typeface="楷体" panose="02010609060101010101" pitchFamily="49" charset="-122"/>
              <a:ea typeface="楷体" panose="02010609060101010101" pitchFamily="49" charset="-122"/>
            </a:endParaRPr>
          </a:p>
          <a:p>
            <a:pPr marL="0" indent="0">
              <a:buFont typeface="Monotype Sorts" pitchFamily="2" charset="2"/>
              <a:buNone/>
              <a:defRPr/>
            </a:pPr>
            <a:r>
              <a:rPr lang="zh-CN" altLang="en-US" b="1" dirty="0">
                <a:latin typeface="楷体" panose="02010609060101010101" pitchFamily="49" charset="-122"/>
                <a:ea typeface="楷体" panose="02010609060101010101" pitchFamily="49" charset="-122"/>
              </a:rPr>
              <a:t>无向图的邻接矩阵是</a:t>
            </a:r>
            <a:r>
              <a:rPr lang="zh-CN" altLang="en-US" b="1" u="sng" dirty="0">
                <a:solidFill>
                  <a:srgbClr val="CC0000"/>
                </a:solidFill>
                <a:latin typeface="楷体" panose="02010609060101010101" pitchFamily="49" charset="-122"/>
                <a:ea typeface="楷体" panose="02010609060101010101" pitchFamily="49" charset="-122"/>
              </a:rPr>
              <a:t>对称阵</a:t>
            </a:r>
            <a:r>
              <a:rPr lang="zh-CN" altLang="en-US" b="1" dirty="0">
                <a:latin typeface="楷体" panose="02010609060101010101" pitchFamily="49" charset="-122"/>
                <a:ea typeface="楷体" panose="02010609060101010101" pitchFamily="49" charset="-122"/>
              </a:rPr>
              <a:t>。</a:t>
            </a:r>
            <a:endParaRPr lang="zh-CN" altLang="en-US" sz="2000" b="1" dirty="0">
              <a:latin typeface="楷体" panose="02010609060101010101" pitchFamily="49" charset="-122"/>
              <a:ea typeface="楷体" panose="02010609060101010101" pitchFamily="49" charset="-122"/>
            </a:endParaRPr>
          </a:p>
        </p:txBody>
      </p:sp>
      <p:grpSp>
        <p:nvGrpSpPr>
          <p:cNvPr id="14" name="Group 3"/>
          <p:cNvGrpSpPr>
            <a:grpSpLocks/>
          </p:cNvGrpSpPr>
          <p:nvPr/>
        </p:nvGrpSpPr>
        <p:grpSpPr bwMode="auto">
          <a:xfrm>
            <a:off x="5294850" y="1007043"/>
            <a:ext cx="2640013" cy="2863850"/>
            <a:chOff x="3137" y="768"/>
            <a:chExt cx="1663" cy="1804"/>
          </a:xfrm>
        </p:grpSpPr>
        <p:sp>
          <p:nvSpPr>
            <p:cNvPr id="15" name="Text Box 4"/>
            <p:cNvSpPr txBox="1">
              <a:spLocks noChangeArrowheads="1"/>
            </p:cNvSpPr>
            <p:nvPr/>
          </p:nvSpPr>
          <p:spPr bwMode="auto">
            <a:xfrm>
              <a:off x="3137" y="1249"/>
              <a:ext cx="317" cy="1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a:spcBef>
                  <a:spcPct val="0"/>
                </a:spcBef>
                <a:buClrTx/>
                <a:buSzTx/>
                <a:buFontTx/>
                <a:buNone/>
              </a:pPr>
              <a:r>
                <a:rPr kumimoji="0" lang="en-US" altLang="zh-CN" sz="3200">
                  <a:solidFill>
                    <a:srgbClr val="000000"/>
                  </a:solidFill>
                  <a:ea typeface="宋体" panose="02010600030101010101" pitchFamily="2" charset="-122"/>
                </a:rPr>
                <a:t>0</a:t>
              </a:r>
            </a:p>
            <a:p>
              <a:pPr algn="ctr">
                <a:spcBef>
                  <a:spcPct val="0"/>
                </a:spcBef>
                <a:buClrTx/>
                <a:buSzTx/>
                <a:buFontTx/>
                <a:buNone/>
              </a:pPr>
              <a:r>
                <a:rPr kumimoji="0" lang="en-US" altLang="zh-CN" sz="3200">
                  <a:solidFill>
                    <a:srgbClr val="000000"/>
                  </a:solidFill>
                  <a:ea typeface="宋体" panose="02010600030101010101" pitchFamily="2" charset="-122"/>
                </a:rPr>
                <a:t>1</a:t>
              </a:r>
            </a:p>
            <a:p>
              <a:pPr algn="ctr">
                <a:spcBef>
                  <a:spcPct val="0"/>
                </a:spcBef>
                <a:buClrTx/>
                <a:buSzTx/>
                <a:buFontTx/>
                <a:buNone/>
              </a:pPr>
              <a:r>
                <a:rPr kumimoji="0" lang="en-US" altLang="zh-CN" sz="3200">
                  <a:solidFill>
                    <a:srgbClr val="000000"/>
                  </a:solidFill>
                  <a:ea typeface="宋体" panose="02010600030101010101" pitchFamily="2" charset="-122"/>
                </a:rPr>
                <a:t>2</a:t>
              </a:r>
            </a:p>
            <a:p>
              <a:pPr algn="ctr">
                <a:spcBef>
                  <a:spcPct val="0"/>
                </a:spcBef>
                <a:buClrTx/>
                <a:buSzTx/>
                <a:buFontTx/>
                <a:buNone/>
              </a:pPr>
              <a:r>
                <a:rPr kumimoji="0" lang="en-US" altLang="zh-CN" sz="3200">
                  <a:solidFill>
                    <a:srgbClr val="000000"/>
                  </a:solidFill>
                  <a:ea typeface="宋体" panose="02010600030101010101" pitchFamily="2" charset="-122"/>
                </a:rPr>
                <a:t>3</a:t>
              </a:r>
            </a:p>
          </p:txBody>
        </p:sp>
        <p:sp>
          <p:nvSpPr>
            <p:cNvPr id="16" name="AutoShape 5"/>
            <p:cNvSpPr>
              <a:spLocks noChangeArrowheads="1"/>
            </p:cNvSpPr>
            <p:nvPr/>
          </p:nvSpPr>
          <p:spPr bwMode="auto">
            <a:xfrm>
              <a:off x="3454" y="1164"/>
              <a:ext cx="1346" cy="1386"/>
            </a:xfrm>
            <a:prstGeom prst="bracketPair">
              <a:avLst>
                <a:gd name="adj" fmla="val 16667"/>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r>
                <a:rPr lang="en-US" altLang="zh-CN" sz="3200" dirty="0">
                  <a:solidFill>
                    <a:srgbClr val="000000"/>
                  </a:solidFill>
                  <a:latin typeface="Times New Roman" panose="02020603050405020304" pitchFamily="18" charset="0"/>
                </a:rPr>
                <a:t> </a:t>
              </a:r>
              <a:r>
                <a:rPr lang="en-US" altLang="zh-CN" sz="3200" b="1" dirty="0">
                  <a:solidFill>
                    <a:srgbClr val="000000"/>
                  </a:solidFill>
                  <a:latin typeface="Times New Roman" panose="02020603050405020304" pitchFamily="18" charset="0"/>
                </a:rPr>
                <a:t>0   1   1   1</a:t>
              </a:r>
            </a:p>
            <a:p>
              <a:pPr algn="just"/>
              <a:r>
                <a:rPr lang="en-US" altLang="zh-CN" sz="3200" b="1" dirty="0">
                  <a:solidFill>
                    <a:srgbClr val="000000"/>
                  </a:solidFill>
                  <a:latin typeface="Times New Roman" panose="02020603050405020304" pitchFamily="18" charset="0"/>
                </a:rPr>
                <a:t> 1   0   0   1</a:t>
              </a:r>
            </a:p>
            <a:p>
              <a:pPr algn="just"/>
              <a:r>
                <a:rPr lang="en-US" altLang="zh-CN" sz="3200" b="1" dirty="0">
                  <a:solidFill>
                    <a:srgbClr val="000000"/>
                  </a:solidFill>
                  <a:latin typeface="Times New Roman" panose="02020603050405020304" pitchFamily="18" charset="0"/>
                </a:rPr>
                <a:t> 1   0   0   1</a:t>
              </a:r>
            </a:p>
            <a:p>
              <a:pPr algn="just"/>
              <a:r>
                <a:rPr lang="en-US" altLang="zh-CN" sz="3200" b="1" dirty="0">
                  <a:solidFill>
                    <a:srgbClr val="000000"/>
                  </a:solidFill>
                  <a:latin typeface="Times New Roman" panose="02020603050405020304" pitchFamily="18" charset="0"/>
                </a:rPr>
                <a:t> 1   1   1   0</a:t>
              </a:r>
            </a:p>
            <a:p>
              <a:pPr algn="just"/>
              <a:endParaRPr lang="en-US" altLang="zh-CN" sz="3200" dirty="0">
                <a:solidFill>
                  <a:srgbClr val="000000"/>
                </a:solidFill>
                <a:latin typeface="Times New Roman" panose="02020603050405020304" pitchFamily="18" charset="0"/>
              </a:endParaRPr>
            </a:p>
          </p:txBody>
        </p:sp>
        <p:sp>
          <p:nvSpPr>
            <p:cNvPr id="17" name="Text Box 6"/>
            <p:cNvSpPr txBox="1">
              <a:spLocks noChangeArrowheads="1"/>
            </p:cNvSpPr>
            <p:nvPr/>
          </p:nvSpPr>
          <p:spPr bwMode="auto">
            <a:xfrm>
              <a:off x="3552" y="768"/>
              <a:ext cx="1200"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just">
                <a:spcBef>
                  <a:spcPct val="0"/>
                </a:spcBef>
                <a:buClrTx/>
                <a:buSzTx/>
                <a:buFontTx/>
                <a:buNone/>
              </a:pPr>
              <a:r>
                <a:rPr kumimoji="0" lang="en-US" altLang="zh-CN" sz="3200">
                  <a:solidFill>
                    <a:srgbClr val="000000"/>
                  </a:solidFill>
                  <a:ea typeface="宋体" panose="02010600030101010101" pitchFamily="2" charset="-122"/>
                </a:rPr>
                <a:t>0   1   2   3</a:t>
              </a:r>
            </a:p>
          </p:txBody>
        </p:sp>
      </p:grpSp>
      <p:grpSp>
        <p:nvGrpSpPr>
          <p:cNvPr id="18" name="Group 7"/>
          <p:cNvGrpSpPr>
            <a:grpSpLocks/>
          </p:cNvGrpSpPr>
          <p:nvPr/>
        </p:nvGrpSpPr>
        <p:grpSpPr bwMode="auto">
          <a:xfrm>
            <a:off x="2351625" y="1519805"/>
            <a:ext cx="2209800" cy="2214563"/>
            <a:chOff x="528" y="1149"/>
            <a:chExt cx="1392" cy="1395"/>
          </a:xfrm>
        </p:grpSpPr>
        <p:sp>
          <p:nvSpPr>
            <p:cNvPr id="19" name="Oval 9"/>
            <p:cNvSpPr>
              <a:spLocks noChangeArrowheads="1"/>
            </p:cNvSpPr>
            <p:nvPr/>
          </p:nvSpPr>
          <p:spPr bwMode="auto">
            <a:xfrm>
              <a:off x="528" y="1152"/>
              <a:ext cx="384" cy="384"/>
            </a:xfrm>
            <a:prstGeom prst="ellipse">
              <a:avLst/>
            </a:prstGeom>
            <a:noFill/>
            <a:ln w="31750" cap="sq">
              <a:solidFill>
                <a:srgbClr val="5D3B95"/>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400"/>
                </a:lnSpc>
              </a:pPr>
              <a:r>
                <a:rPr lang="en-US" altLang="zh-CN" sz="2400" b="1">
                  <a:solidFill>
                    <a:srgbClr val="000000"/>
                  </a:solidFill>
                  <a:latin typeface="Times New Roman" panose="02020603050405020304" pitchFamily="18" charset="0"/>
                </a:rPr>
                <a:t>v0</a:t>
              </a:r>
              <a:endParaRPr lang="zh-CN" altLang="en-US" sz="2400" b="1">
                <a:solidFill>
                  <a:srgbClr val="000000"/>
                </a:solidFill>
                <a:latin typeface="Times New Roman" panose="02020603050405020304" pitchFamily="18" charset="0"/>
              </a:endParaRPr>
            </a:p>
          </p:txBody>
        </p:sp>
        <p:sp>
          <p:nvSpPr>
            <p:cNvPr id="20" name="Oval 11"/>
            <p:cNvSpPr>
              <a:spLocks noChangeArrowheads="1"/>
            </p:cNvSpPr>
            <p:nvPr/>
          </p:nvSpPr>
          <p:spPr bwMode="auto">
            <a:xfrm>
              <a:off x="1509" y="2160"/>
              <a:ext cx="384" cy="384"/>
            </a:xfrm>
            <a:prstGeom prst="ellipse">
              <a:avLst/>
            </a:prstGeom>
            <a:noFill/>
            <a:ln w="31750" cap="sq">
              <a:solidFill>
                <a:srgbClr val="5D3B95"/>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400" b="1">
                  <a:solidFill>
                    <a:srgbClr val="000000"/>
                  </a:solidFill>
                  <a:latin typeface="Times New Roman" panose="02020603050405020304" pitchFamily="18" charset="0"/>
                </a:rPr>
                <a:t>v3</a:t>
              </a:r>
              <a:endParaRPr lang="zh-CN" altLang="en-US" sz="2400" b="1">
                <a:solidFill>
                  <a:srgbClr val="000000"/>
                </a:solidFill>
                <a:latin typeface="Times New Roman" panose="02020603050405020304" pitchFamily="18" charset="0"/>
              </a:endParaRPr>
            </a:p>
          </p:txBody>
        </p:sp>
        <p:sp>
          <p:nvSpPr>
            <p:cNvPr id="21" name="Oval 13"/>
            <p:cNvSpPr>
              <a:spLocks noChangeArrowheads="1"/>
            </p:cNvSpPr>
            <p:nvPr/>
          </p:nvSpPr>
          <p:spPr bwMode="auto">
            <a:xfrm>
              <a:off x="528" y="2160"/>
              <a:ext cx="384" cy="384"/>
            </a:xfrm>
            <a:prstGeom prst="ellipse">
              <a:avLst/>
            </a:prstGeom>
            <a:noFill/>
            <a:ln w="31750" cap="sq">
              <a:solidFill>
                <a:srgbClr val="5D3B95"/>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400" b="1">
                  <a:solidFill>
                    <a:srgbClr val="000000"/>
                  </a:solidFill>
                  <a:latin typeface="Times New Roman" panose="02020603050405020304" pitchFamily="18" charset="0"/>
                </a:rPr>
                <a:t>v2</a:t>
              </a:r>
              <a:endParaRPr lang="zh-CN" altLang="en-US" sz="2400" b="1">
                <a:solidFill>
                  <a:srgbClr val="000000"/>
                </a:solidFill>
                <a:latin typeface="Times New Roman" panose="02020603050405020304" pitchFamily="18" charset="0"/>
              </a:endParaRPr>
            </a:p>
          </p:txBody>
        </p:sp>
        <p:sp>
          <p:nvSpPr>
            <p:cNvPr id="22" name="Oval 15"/>
            <p:cNvSpPr>
              <a:spLocks noChangeArrowheads="1"/>
            </p:cNvSpPr>
            <p:nvPr/>
          </p:nvSpPr>
          <p:spPr bwMode="auto">
            <a:xfrm>
              <a:off x="1536" y="1149"/>
              <a:ext cx="384" cy="384"/>
            </a:xfrm>
            <a:prstGeom prst="ellipse">
              <a:avLst/>
            </a:prstGeom>
            <a:noFill/>
            <a:ln w="31750" cap="sq">
              <a:solidFill>
                <a:srgbClr val="5D3B95"/>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400" b="1">
                  <a:solidFill>
                    <a:srgbClr val="000000"/>
                  </a:solidFill>
                  <a:latin typeface="Times New Roman" panose="02020603050405020304" pitchFamily="18" charset="0"/>
                </a:rPr>
                <a:t>v1</a:t>
              </a:r>
              <a:endParaRPr lang="zh-CN" altLang="en-US" sz="2400" b="1">
                <a:solidFill>
                  <a:srgbClr val="000000"/>
                </a:solidFill>
                <a:latin typeface="Times New Roman" panose="02020603050405020304" pitchFamily="18" charset="0"/>
              </a:endParaRPr>
            </a:p>
          </p:txBody>
        </p:sp>
        <p:sp>
          <p:nvSpPr>
            <p:cNvPr id="23" name="Line 16"/>
            <p:cNvSpPr>
              <a:spLocks noChangeShapeType="1"/>
            </p:cNvSpPr>
            <p:nvPr/>
          </p:nvSpPr>
          <p:spPr bwMode="auto">
            <a:xfrm>
              <a:off x="912" y="1344"/>
              <a:ext cx="624" cy="0"/>
            </a:xfrm>
            <a:prstGeom prst="line">
              <a:avLst/>
            </a:prstGeom>
            <a:noFill/>
            <a:ln w="31750" cap="sq">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24" name="Line 17"/>
            <p:cNvSpPr>
              <a:spLocks noChangeShapeType="1"/>
            </p:cNvSpPr>
            <p:nvPr/>
          </p:nvSpPr>
          <p:spPr bwMode="auto">
            <a:xfrm>
              <a:off x="1728" y="1536"/>
              <a:ext cx="0" cy="624"/>
            </a:xfrm>
            <a:prstGeom prst="line">
              <a:avLst/>
            </a:prstGeom>
            <a:noFill/>
            <a:ln w="31750" cap="sq">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25" name="Line 18"/>
            <p:cNvSpPr>
              <a:spLocks noChangeShapeType="1"/>
            </p:cNvSpPr>
            <p:nvPr/>
          </p:nvSpPr>
          <p:spPr bwMode="auto">
            <a:xfrm>
              <a:off x="912" y="2352"/>
              <a:ext cx="576" cy="0"/>
            </a:xfrm>
            <a:prstGeom prst="line">
              <a:avLst/>
            </a:prstGeom>
            <a:noFill/>
            <a:ln w="31750" cap="sq">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26" name="Line 19"/>
            <p:cNvSpPr>
              <a:spLocks noChangeShapeType="1"/>
            </p:cNvSpPr>
            <p:nvPr/>
          </p:nvSpPr>
          <p:spPr bwMode="auto">
            <a:xfrm>
              <a:off x="720" y="1536"/>
              <a:ext cx="0" cy="624"/>
            </a:xfrm>
            <a:prstGeom prst="line">
              <a:avLst/>
            </a:prstGeom>
            <a:noFill/>
            <a:ln w="31750" cap="sq">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27" name="Line 20"/>
            <p:cNvSpPr>
              <a:spLocks noChangeShapeType="1"/>
            </p:cNvSpPr>
            <p:nvPr/>
          </p:nvSpPr>
          <p:spPr bwMode="auto">
            <a:xfrm>
              <a:off x="864" y="1470"/>
              <a:ext cx="720" cy="740"/>
            </a:xfrm>
            <a:prstGeom prst="line">
              <a:avLst/>
            </a:prstGeom>
            <a:noFill/>
            <a:ln w="31750" cap="sq">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a:lstStyle/>
            <a:p>
              <a:endParaRPr lang="zh-CN" altLang="en-US"/>
            </a:p>
          </p:txBody>
        </p:sp>
      </p:grpSp>
      <p:sp>
        <p:nvSpPr>
          <p:cNvPr id="28" name="线形标注 2 27"/>
          <p:cNvSpPr/>
          <p:nvPr/>
        </p:nvSpPr>
        <p:spPr bwMode="auto">
          <a:xfrm>
            <a:off x="8150763" y="5004368"/>
            <a:ext cx="2738437" cy="1620837"/>
          </a:xfrm>
          <a:prstGeom prst="borderCallout2">
            <a:avLst>
              <a:gd name="adj1" fmla="val 18823"/>
              <a:gd name="adj2" fmla="val 1263"/>
              <a:gd name="adj3" fmla="val 18750"/>
              <a:gd name="adj4" fmla="val -22090"/>
              <a:gd name="adj5" fmla="val -8787"/>
              <a:gd name="adj6" fmla="val -73075"/>
            </a:avLst>
          </a:prstGeom>
          <a:solidFill>
            <a:schemeClr val="accent2">
              <a:lumMod val="40000"/>
              <a:lumOff val="60000"/>
            </a:schemeClr>
          </a:solidFill>
          <a:ln w="19050" cap="flat" cmpd="sng" algn="ctr">
            <a:solidFill>
              <a:srgbClr val="000099"/>
            </a:solidFill>
            <a:prstDash val="solid"/>
            <a:round/>
            <a:headEnd type="none" w="sm" len="sm"/>
            <a:tailEnd type="none" w="sm" len="sm"/>
          </a:ln>
          <a:effectLst/>
        </p:spPr>
        <p:txBody>
          <a:bodyPr lIns="92075" tIns="46038" rIns="92075" bIns="46038"/>
          <a:lstStyle/>
          <a:p>
            <a:pPr algn="just">
              <a:defRPr/>
            </a:pPr>
            <a:r>
              <a:rPr lang="zh-CN" altLang="en-US" sz="2400" b="1" dirty="0">
                <a:solidFill>
                  <a:srgbClr val="000000"/>
                </a:solidFill>
                <a:latin typeface="Arial" charset="0"/>
                <a:ea typeface="楷体" panose="02010609060101010101" pitchFamily="49" charset="-122"/>
              </a:rPr>
              <a:t>元素以对角线为对称轴对应相等的方形矩阵被称为对称矩阵</a:t>
            </a:r>
            <a:r>
              <a:rPr lang="en-US" altLang="zh-CN" sz="2400" b="1" dirty="0">
                <a:solidFill>
                  <a:srgbClr val="000000"/>
                </a:solidFill>
                <a:latin typeface="Arial" charset="0"/>
                <a:ea typeface="楷体" panose="02010609060101010101" pitchFamily="49" charset="-122"/>
              </a:rPr>
              <a:t>, </a:t>
            </a:r>
            <a:r>
              <a:rPr lang="zh-CN" altLang="en-US" sz="2400" b="1" dirty="0">
                <a:solidFill>
                  <a:srgbClr val="000000"/>
                </a:solidFill>
                <a:latin typeface="Arial" charset="0"/>
                <a:ea typeface="楷体" panose="02010609060101010101" pitchFamily="49" charset="-122"/>
              </a:rPr>
              <a:t>简称对称阵</a:t>
            </a:r>
            <a:r>
              <a:rPr lang="en-US" altLang="zh-CN" sz="2400" b="1" dirty="0">
                <a:solidFill>
                  <a:srgbClr val="000000"/>
                </a:solidFill>
                <a:latin typeface="Arial" charset="0"/>
                <a:ea typeface="楷体" panose="02010609060101010101" pitchFamily="49" charset="-122"/>
              </a:rPr>
              <a:t>.</a:t>
            </a:r>
            <a:endParaRPr lang="zh-CN" altLang="en-US" sz="2400" b="1" dirty="0">
              <a:solidFill>
                <a:srgbClr val="000000"/>
              </a:solidFill>
              <a:latin typeface="Arial" charset="0"/>
              <a:ea typeface="楷体" panose="02010609060101010101" pitchFamily="49" charset="-122"/>
            </a:endParaRPr>
          </a:p>
        </p:txBody>
      </p:sp>
    </p:spTree>
    <p:extLst>
      <p:ext uri="{BB962C8B-B14F-4D97-AF65-F5344CB8AC3E}">
        <p14:creationId xmlns:p14="http://schemas.microsoft.com/office/powerpoint/2010/main" val="1631743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xEl>
                                              <p:pRg st="8" end="8"/>
                                            </p:txEl>
                                          </p:spTgt>
                                        </p:tgtEl>
                                        <p:attrNameLst>
                                          <p:attrName>style.visibility</p:attrName>
                                        </p:attrNameLst>
                                      </p:cBhvr>
                                      <p:to>
                                        <p:strVal val="visible"/>
                                      </p:to>
                                    </p:set>
                                    <p:anim calcmode="lin" valueType="num">
                                      <p:cBhvr additive="base">
                                        <p:cTn id="13" dur="500" fill="hold"/>
                                        <p:tgtEl>
                                          <p:spTgt spid="13">
                                            <p:txEl>
                                              <p:pRg st="8" end="8"/>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858791" cy="605909"/>
          </a:xfrm>
        </p:spPr>
        <p:txBody>
          <a:bodyPr/>
          <a:lstStyle/>
          <a:p>
            <a:r>
              <a:rPr lang="zh-CN" altLang="en-US" dirty="0">
                <a:latin typeface="楷体" panose="02010609060101010101" pitchFamily="49" charset="-122"/>
                <a:ea typeface="楷体" panose="02010609060101010101" pitchFamily="49" charset="-122"/>
              </a:rPr>
              <a:t>例</a:t>
            </a:r>
          </a:p>
        </p:txBody>
      </p:sp>
      <p:sp>
        <p:nvSpPr>
          <p:cNvPr id="3" name="Rectangle 2"/>
          <p:cNvSpPr txBox="1">
            <a:spLocks noChangeArrowheads="1"/>
          </p:cNvSpPr>
          <p:nvPr/>
        </p:nvSpPr>
        <p:spPr>
          <a:xfrm>
            <a:off x="970118" y="978138"/>
            <a:ext cx="8135938" cy="55451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Monotype Sorts"/>
              <a:buNone/>
              <a:defRPr/>
            </a:pPr>
            <a:r>
              <a:rPr lang="en-US" altLang="zh-CN" b="1" dirty="0">
                <a:ea typeface="楷体" panose="02010609060101010101" pitchFamily="49" charset="-122"/>
              </a:rPr>
              <a:t>  </a:t>
            </a:r>
            <a:r>
              <a:rPr lang="zh-CN" altLang="en-US" b="1" dirty="0">
                <a:ea typeface="楷体" panose="02010609060101010101" pitchFamily="49" charset="-122"/>
              </a:rPr>
              <a:t>有向图的邻接矩阵</a:t>
            </a:r>
            <a:endParaRPr lang="zh-CN" altLang="en-US" b="1" dirty="0">
              <a:latin typeface="楷体" panose="02010609060101010101" pitchFamily="49" charset="-122"/>
              <a:ea typeface="楷体" panose="02010609060101010101" pitchFamily="49" charset="-122"/>
            </a:endParaRPr>
          </a:p>
        </p:txBody>
      </p:sp>
      <p:grpSp>
        <p:nvGrpSpPr>
          <p:cNvPr id="4" name="Group 3"/>
          <p:cNvGrpSpPr>
            <a:grpSpLocks/>
          </p:cNvGrpSpPr>
          <p:nvPr/>
        </p:nvGrpSpPr>
        <p:grpSpPr bwMode="auto">
          <a:xfrm>
            <a:off x="1241581" y="2238613"/>
            <a:ext cx="3816350" cy="2651125"/>
            <a:chOff x="374" y="1104"/>
            <a:chExt cx="2404" cy="1670"/>
          </a:xfrm>
        </p:grpSpPr>
        <p:sp>
          <p:nvSpPr>
            <p:cNvPr id="5" name="Oval 6"/>
            <p:cNvSpPr>
              <a:spLocks noChangeArrowheads="1"/>
            </p:cNvSpPr>
            <p:nvPr/>
          </p:nvSpPr>
          <p:spPr bwMode="auto">
            <a:xfrm>
              <a:off x="384" y="1349"/>
              <a:ext cx="384" cy="384"/>
            </a:xfrm>
            <a:prstGeom prst="ellipse">
              <a:avLst/>
            </a:prstGeom>
            <a:noFill/>
            <a:ln w="31750" cap="sq">
              <a:solidFill>
                <a:srgbClr val="5D3B95"/>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wrap="none"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600" b="1">
                  <a:solidFill>
                    <a:srgbClr val="000000"/>
                  </a:solidFill>
                  <a:latin typeface="Times New Roman" panose="02020603050405020304" pitchFamily="18" charset="0"/>
                  <a:ea typeface="楷体" panose="02010609060101010101" pitchFamily="49" charset="-122"/>
                </a:rPr>
                <a:t>v0</a:t>
              </a:r>
              <a:endParaRPr lang="zh-CN" altLang="en-US" sz="2600" b="1">
                <a:solidFill>
                  <a:srgbClr val="000000"/>
                </a:solidFill>
                <a:latin typeface="Times New Roman" panose="02020603050405020304" pitchFamily="18" charset="0"/>
                <a:ea typeface="楷体" panose="02010609060101010101" pitchFamily="49" charset="-122"/>
              </a:endParaRPr>
            </a:p>
          </p:txBody>
        </p:sp>
        <p:sp>
          <p:nvSpPr>
            <p:cNvPr id="6" name="Oval 13"/>
            <p:cNvSpPr>
              <a:spLocks noChangeArrowheads="1"/>
            </p:cNvSpPr>
            <p:nvPr/>
          </p:nvSpPr>
          <p:spPr bwMode="auto">
            <a:xfrm>
              <a:off x="1488" y="1346"/>
              <a:ext cx="384" cy="384"/>
            </a:xfrm>
            <a:prstGeom prst="ellipse">
              <a:avLst/>
            </a:prstGeom>
            <a:noFill/>
            <a:ln w="31750" cap="sq">
              <a:solidFill>
                <a:srgbClr val="5D3B95"/>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600" b="1">
                  <a:solidFill>
                    <a:srgbClr val="000000"/>
                  </a:solidFill>
                  <a:latin typeface="Times New Roman" panose="02020603050405020304" pitchFamily="18" charset="0"/>
                  <a:ea typeface="楷体" panose="02010609060101010101" pitchFamily="49" charset="-122"/>
                </a:rPr>
                <a:t>v1</a:t>
              </a:r>
              <a:endParaRPr lang="zh-CN" altLang="en-US" sz="2600" b="1">
                <a:solidFill>
                  <a:srgbClr val="000000"/>
                </a:solidFill>
                <a:latin typeface="Times New Roman" panose="02020603050405020304" pitchFamily="18" charset="0"/>
                <a:ea typeface="楷体" panose="02010609060101010101" pitchFamily="49" charset="-122"/>
              </a:endParaRPr>
            </a:p>
          </p:txBody>
        </p:sp>
        <p:sp>
          <p:nvSpPr>
            <p:cNvPr id="7" name="Line 17"/>
            <p:cNvSpPr>
              <a:spLocks noChangeShapeType="1"/>
            </p:cNvSpPr>
            <p:nvPr/>
          </p:nvSpPr>
          <p:spPr bwMode="auto">
            <a:xfrm flipH="1" flipV="1">
              <a:off x="1859" y="1562"/>
              <a:ext cx="555" cy="357"/>
            </a:xfrm>
            <a:prstGeom prst="line">
              <a:avLst/>
            </a:prstGeom>
            <a:noFill/>
            <a:ln w="31750" cap="sq">
              <a:solidFill>
                <a:schemeClr val="tx1"/>
              </a:solidFill>
              <a:round/>
              <a:headEnd type="none" w="sm" len="sm"/>
              <a:tailEnd type="triangle" w="med" len="lg"/>
            </a:ln>
            <a:extLst>
              <a:ext uri="{909E8E84-426E-40DD-AFC4-6F175D3DCCD1}">
                <a14:hiddenFill xmlns:a14="http://schemas.microsoft.com/office/drawing/2010/main">
                  <a:noFill/>
                </a14:hiddenFill>
              </a:ext>
            </a:extLst>
          </p:spPr>
          <p:txBody>
            <a:bodyPr wrap="none"/>
            <a:lstStyle/>
            <a:p>
              <a:endParaRPr lang="zh-CN" altLang="en-US" b="1">
                <a:ea typeface="楷体" panose="02010609060101010101" pitchFamily="49" charset="-122"/>
              </a:endParaRPr>
            </a:p>
          </p:txBody>
        </p:sp>
        <p:sp>
          <p:nvSpPr>
            <p:cNvPr id="8" name="Line 18"/>
            <p:cNvSpPr>
              <a:spLocks noChangeShapeType="1"/>
            </p:cNvSpPr>
            <p:nvPr/>
          </p:nvSpPr>
          <p:spPr bwMode="auto">
            <a:xfrm flipH="1">
              <a:off x="1824" y="2117"/>
              <a:ext cx="576" cy="384"/>
            </a:xfrm>
            <a:prstGeom prst="line">
              <a:avLst/>
            </a:prstGeom>
            <a:noFill/>
            <a:ln w="31750" cap="sq">
              <a:solidFill>
                <a:schemeClr val="tx1"/>
              </a:solidFill>
              <a:round/>
              <a:headEnd type="none" w="sm" len="sm"/>
              <a:tailEnd type="triangle" w="med" len="lg"/>
            </a:ln>
            <a:extLst>
              <a:ext uri="{909E8E84-426E-40DD-AFC4-6F175D3DCCD1}">
                <a14:hiddenFill xmlns:a14="http://schemas.microsoft.com/office/drawing/2010/main">
                  <a:noFill/>
                </a14:hiddenFill>
              </a:ext>
            </a:extLst>
          </p:spPr>
          <p:txBody>
            <a:bodyPr wrap="none"/>
            <a:lstStyle/>
            <a:p>
              <a:endParaRPr lang="zh-CN" altLang="en-US" b="1">
                <a:ea typeface="楷体" panose="02010609060101010101" pitchFamily="49" charset="-122"/>
              </a:endParaRPr>
            </a:p>
          </p:txBody>
        </p:sp>
        <p:sp>
          <p:nvSpPr>
            <p:cNvPr id="9" name="Line 19"/>
            <p:cNvSpPr>
              <a:spLocks noChangeShapeType="1"/>
            </p:cNvSpPr>
            <p:nvPr/>
          </p:nvSpPr>
          <p:spPr bwMode="auto">
            <a:xfrm>
              <a:off x="768" y="2549"/>
              <a:ext cx="720" cy="0"/>
            </a:xfrm>
            <a:prstGeom prst="line">
              <a:avLst/>
            </a:prstGeom>
            <a:noFill/>
            <a:ln w="31750" cap="sq">
              <a:solidFill>
                <a:schemeClr val="tx1"/>
              </a:solidFill>
              <a:round/>
              <a:headEnd type="none" w="sm" len="sm"/>
              <a:tailEnd type="triangle" w="med" len="lg"/>
            </a:ln>
            <a:extLst>
              <a:ext uri="{909E8E84-426E-40DD-AFC4-6F175D3DCCD1}">
                <a14:hiddenFill xmlns:a14="http://schemas.microsoft.com/office/drawing/2010/main">
                  <a:noFill/>
                </a14:hiddenFill>
              </a:ext>
            </a:extLst>
          </p:spPr>
          <p:txBody>
            <a:bodyPr wrap="none"/>
            <a:lstStyle/>
            <a:p>
              <a:endParaRPr lang="zh-CN" altLang="en-US" b="1">
                <a:ea typeface="楷体" panose="02010609060101010101" pitchFamily="49" charset="-122"/>
              </a:endParaRPr>
            </a:p>
          </p:txBody>
        </p:sp>
        <p:sp>
          <p:nvSpPr>
            <p:cNvPr id="10" name="Line 20"/>
            <p:cNvSpPr>
              <a:spLocks noChangeShapeType="1"/>
            </p:cNvSpPr>
            <p:nvPr/>
          </p:nvSpPr>
          <p:spPr bwMode="auto">
            <a:xfrm flipH="1">
              <a:off x="700" y="1685"/>
              <a:ext cx="836" cy="741"/>
            </a:xfrm>
            <a:prstGeom prst="line">
              <a:avLst/>
            </a:prstGeom>
            <a:noFill/>
            <a:ln w="31750" cap="sq">
              <a:solidFill>
                <a:schemeClr val="tx1"/>
              </a:solidFill>
              <a:round/>
              <a:headEnd type="none" w="sm" len="sm"/>
              <a:tailEnd type="triangle" w="med" len="lg"/>
            </a:ln>
            <a:extLst>
              <a:ext uri="{909E8E84-426E-40DD-AFC4-6F175D3DCCD1}">
                <a14:hiddenFill xmlns:a14="http://schemas.microsoft.com/office/drawing/2010/main">
                  <a:noFill/>
                </a14:hiddenFill>
              </a:ext>
            </a:extLst>
          </p:spPr>
          <p:txBody>
            <a:bodyPr wrap="none"/>
            <a:lstStyle/>
            <a:p>
              <a:endParaRPr lang="zh-CN" altLang="en-US" b="1">
                <a:ea typeface="楷体" panose="02010609060101010101" pitchFamily="49" charset="-122"/>
              </a:endParaRPr>
            </a:p>
          </p:txBody>
        </p:sp>
        <p:sp>
          <p:nvSpPr>
            <p:cNvPr id="11" name="Line 21"/>
            <p:cNvSpPr>
              <a:spLocks noChangeShapeType="1"/>
            </p:cNvSpPr>
            <p:nvPr/>
          </p:nvSpPr>
          <p:spPr bwMode="auto">
            <a:xfrm flipH="1" flipV="1">
              <a:off x="700" y="1658"/>
              <a:ext cx="816" cy="768"/>
            </a:xfrm>
            <a:prstGeom prst="line">
              <a:avLst/>
            </a:prstGeom>
            <a:noFill/>
            <a:ln w="31750" cap="sq">
              <a:solidFill>
                <a:schemeClr val="tx1"/>
              </a:solidFill>
              <a:round/>
              <a:headEnd type="none" w="sm" len="sm"/>
              <a:tailEnd type="triangle" w="med" len="lg"/>
            </a:ln>
            <a:extLst>
              <a:ext uri="{909E8E84-426E-40DD-AFC4-6F175D3DCCD1}">
                <a14:hiddenFill xmlns:a14="http://schemas.microsoft.com/office/drawing/2010/main">
                  <a:noFill/>
                </a14:hiddenFill>
              </a:ext>
            </a:extLst>
          </p:spPr>
          <p:txBody>
            <a:bodyPr wrap="none"/>
            <a:lstStyle/>
            <a:p>
              <a:endParaRPr lang="zh-CN" altLang="en-US" b="1">
                <a:ea typeface="楷体" panose="02010609060101010101" pitchFamily="49" charset="-122"/>
              </a:endParaRPr>
            </a:p>
          </p:txBody>
        </p:sp>
        <p:sp>
          <p:nvSpPr>
            <p:cNvPr id="12" name="Arc 22"/>
            <p:cNvSpPr>
              <a:spLocks/>
            </p:cNvSpPr>
            <p:nvPr/>
          </p:nvSpPr>
          <p:spPr bwMode="auto">
            <a:xfrm rot="1939300" flipV="1">
              <a:off x="866" y="1104"/>
              <a:ext cx="691" cy="718"/>
            </a:xfrm>
            <a:custGeom>
              <a:avLst/>
              <a:gdLst>
                <a:gd name="T0" fmla="*/ 0 w 19417"/>
                <a:gd name="T1" fmla="*/ 0 h 21538"/>
                <a:gd name="T2" fmla="*/ 1 w 19417"/>
                <a:gd name="T3" fmla="*/ 0 h 21538"/>
                <a:gd name="T4" fmla="*/ 0 w 19417"/>
                <a:gd name="T5" fmla="*/ 1 h 21538"/>
                <a:gd name="T6" fmla="*/ 0 60000 65536"/>
                <a:gd name="T7" fmla="*/ 0 60000 65536"/>
                <a:gd name="T8" fmla="*/ 0 60000 65536"/>
                <a:gd name="T9" fmla="*/ 0 w 19417"/>
                <a:gd name="T10" fmla="*/ 0 h 21538"/>
                <a:gd name="T11" fmla="*/ 19417 w 19417"/>
                <a:gd name="T12" fmla="*/ 21538 h 21538"/>
              </a:gdLst>
              <a:ahLst/>
              <a:cxnLst>
                <a:cxn ang="T6">
                  <a:pos x="T0" y="T1"/>
                </a:cxn>
                <a:cxn ang="T7">
                  <a:pos x="T2" y="T3"/>
                </a:cxn>
                <a:cxn ang="T8">
                  <a:pos x="T4" y="T5"/>
                </a:cxn>
              </a:cxnLst>
              <a:rect l="T9" t="T10" r="T11" b="T12"/>
              <a:pathLst>
                <a:path w="19417" h="21538" fill="none" extrusionOk="0">
                  <a:moveTo>
                    <a:pt x="1638" y="0"/>
                  </a:moveTo>
                  <a:cubicBezTo>
                    <a:pt x="9289" y="582"/>
                    <a:pt x="16056" y="5178"/>
                    <a:pt x="19417" y="12075"/>
                  </a:cubicBezTo>
                </a:path>
                <a:path w="19417" h="21538" stroke="0" extrusionOk="0">
                  <a:moveTo>
                    <a:pt x="1638" y="0"/>
                  </a:moveTo>
                  <a:cubicBezTo>
                    <a:pt x="9289" y="582"/>
                    <a:pt x="16056" y="5178"/>
                    <a:pt x="19417" y="12075"/>
                  </a:cubicBezTo>
                  <a:lnTo>
                    <a:pt x="0" y="21538"/>
                  </a:lnTo>
                  <a:lnTo>
                    <a:pt x="1638" y="0"/>
                  </a:lnTo>
                  <a:close/>
                </a:path>
              </a:pathLst>
            </a:custGeom>
            <a:noFill/>
            <a:ln w="31750" cap="sq">
              <a:solidFill>
                <a:schemeClr val="tx1"/>
              </a:solidFill>
              <a:round/>
              <a:headEnd type="none" w="sm" len="sm"/>
              <a:tailEnd type="triangle" w="med"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ea typeface="楷体" panose="02010609060101010101" pitchFamily="49" charset="-122"/>
              </a:endParaRPr>
            </a:p>
          </p:txBody>
        </p:sp>
        <p:sp>
          <p:nvSpPr>
            <p:cNvPr id="13" name="Arc 23"/>
            <p:cNvSpPr>
              <a:spLocks/>
            </p:cNvSpPr>
            <p:nvPr/>
          </p:nvSpPr>
          <p:spPr bwMode="auto">
            <a:xfrm rot="-2234416">
              <a:off x="859" y="1268"/>
              <a:ext cx="662" cy="682"/>
            </a:xfrm>
            <a:custGeom>
              <a:avLst/>
              <a:gdLst>
                <a:gd name="T0" fmla="*/ 0 w 19870"/>
                <a:gd name="T1" fmla="*/ 0 h 21538"/>
                <a:gd name="T2" fmla="*/ 1 w 19870"/>
                <a:gd name="T3" fmla="*/ 0 h 21538"/>
                <a:gd name="T4" fmla="*/ 0 w 19870"/>
                <a:gd name="T5" fmla="*/ 1 h 21538"/>
                <a:gd name="T6" fmla="*/ 0 60000 65536"/>
                <a:gd name="T7" fmla="*/ 0 60000 65536"/>
                <a:gd name="T8" fmla="*/ 0 60000 65536"/>
                <a:gd name="T9" fmla="*/ 0 w 19870"/>
                <a:gd name="T10" fmla="*/ 0 h 21538"/>
                <a:gd name="T11" fmla="*/ 19870 w 19870"/>
                <a:gd name="T12" fmla="*/ 21538 h 21538"/>
              </a:gdLst>
              <a:ahLst/>
              <a:cxnLst>
                <a:cxn ang="T6">
                  <a:pos x="T0" y="T1"/>
                </a:cxn>
                <a:cxn ang="T7">
                  <a:pos x="T2" y="T3"/>
                </a:cxn>
                <a:cxn ang="T8">
                  <a:pos x="T4" y="T5"/>
                </a:cxn>
              </a:cxnLst>
              <a:rect l="T9" t="T10" r="T11" b="T12"/>
              <a:pathLst>
                <a:path w="19870" h="21538" fill="none" extrusionOk="0">
                  <a:moveTo>
                    <a:pt x="1638" y="0"/>
                  </a:moveTo>
                  <a:cubicBezTo>
                    <a:pt x="9678" y="612"/>
                    <a:pt x="16708" y="5650"/>
                    <a:pt x="19870" y="13067"/>
                  </a:cubicBezTo>
                </a:path>
                <a:path w="19870" h="21538" stroke="0" extrusionOk="0">
                  <a:moveTo>
                    <a:pt x="1638" y="0"/>
                  </a:moveTo>
                  <a:cubicBezTo>
                    <a:pt x="9678" y="612"/>
                    <a:pt x="16708" y="5650"/>
                    <a:pt x="19870" y="13067"/>
                  </a:cubicBezTo>
                  <a:lnTo>
                    <a:pt x="0" y="21538"/>
                  </a:lnTo>
                  <a:lnTo>
                    <a:pt x="1638" y="0"/>
                  </a:lnTo>
                  <a:close/>
                </a:path>
              </a:pathLst>
            </a:custGeom>
            <a:noFill/>
            <a:ln w="31750" cap="sq">
              <a:solidFill>
                <a:schemeClr val="tx1"/>
              </a:solidFill>
              <a:round/>
              <a:headEnd type="triangle" w="med" len="lg"/>
              <a:tailEnd type="none" w="med"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ea typeface="楷体" panose="02010609060101010101" pitchFamily="49" charset="-122"/>
              </a:endParaRPr>
            </a:p>
          </p:txBody>
        </p:sp>
        <p:sp>
          <p:nvSpPr>
            <p:cNvPr id="14" name="Oval 6"/>
            <p:cNvSpPr>
              <a:spLocks noChangeArrowheads="1"/>
            </p:cNvSpPr>
            <p:nvPr/>
          </p:nvSpPr>
          <p:spPr bwMode="auto">
            <a:xfrm>
              <a:off x="374" y="2352"/>
              <a:ext cx="384" cy="384"/>
            </a:xfrm>
            <a:prstGeom prst="ellipse">
              <a:avLst/>
            </a:prstGeom>
            <a:noFill/>
            <a:ln w="31750" cap="sq">
              <a:solidFill>
                <a:srgbClr val="5D3B95"/>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wrap="none"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600" b="1">
                  <a:solidFill>
                    <a:srgbClr val="000000"/>
                  </a:solidFill>
                  <a:latin typeface="Times New Roman" panose="02020603050405020304" pitchFamily="18" charset="0"/>
                  <a:ea typeface="楷体" panose="02010609060101010101" pitchFamily="49" charset="-122"/>
                </a:rPr>
                <a:t>v4</a:t>
              </a:r>
              <a:endParaRPr lang="zh-CN" altLang="en-US" sz="2600" b="1">
                <a:solidFill>
                  <a:srgbClr val="000000"/>
                </a:solidFill>
                <a:latin typeface="Times New Roman" panose="02020603050405020304" pitchFamily="18" charset="0"/>
                <a:ea typeface="楷体" panose="02010609060101010101" pitchFamily="49" charset="-122"/>
              </a:endParaRPr>
            </a:p>
          </p:txBody>
        </p:sp>
        <p:sp>
          <p:nvSpPr>
            <p:cNvPr id="15" name="Oval 6"/>
            <p:cNvSpPr>
              <a:spLocks noChangeArrowheads="1"/>
            </p:cNvSpPr>
            <p:nvPr/>
          </p:nvSpPr>
          <p:spPr bwMode="auto">
            <a:xfrm>
              <a:off x="1468" y="2390"/>
              <a:ext cx="384" cy="384"/>
            </a:xfrm>
            <a:prstGeom prst="ellipse">
              <a:avLst/>
            </a:prstGeom>
            <a:noFill/>
            <a:ln w="31750" cap="sq">
              <a:solidFill>
                <a:srgbClr val="5D3B95"/>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wrap="none"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600" b="1">
                  <a:solidFill>
                    <a:srgbClr val="000000"/>
                  </a:solidFill>
                  <a:latin typeface="Times New Roman" panose="02020603050405020304" pitchFamily="18" charset="0"/>
                  <a:ea typeface="楷体" panose="02010609060101010101" pitchFamily="49" charset="-122"/>
                </a:rPr>
                <a:t>v3</a:t>
              </a:r>
              <a:endParaRPr lang="zh-CN" altLang="en-US" sz="2600" b="1">
                <a:solidFill>
                  <a:srgbClr val="000000"/>
                </a:solidFill>
                <a:latin typeface="Times New Roman" panose="02020603050405020304" pitchFamily="18" charset="0"/>
                <a:ea typeface="楷体" panose="02010609060101010101" pitchFamily="49" charset="-122"/>
              </a:endParaRPr>
            </a:p>
          </p:txBody>
        </p:sp>
        <p:sp>
          <p:nvSpPr>
            <p:cNvPr id="16" name="Oval 6"/>
            <p:cNvSpPr>
              <a:spLocks noChangeArrowheads="1"/>
            </p:cNvSpPr>
            <p:nvPr/>
          </p:nvSpPr>
          <p:spPr bwMode="auto">
            <a:xfrm>
              <a:off x="2394" y="1850"/>
              <a:ext cx="384" cy="384"/>
            </a:xfrm>
            <a:prstGeom prst="ellipse">
              <a:avLst/>
            </a:prstGeom>
            <a:noFill/>
            <a:ln w="31750" cap="sq">
              <a:solidFill>
                <a:srgbClr val="5D3B95"/>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wrap="none"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600" b="1">
                  <a:solidFill>
                    <a:srgbClr val="000000"/>
                  </a:solidFill>
                  <a:latin typeface="Times New Roman" panose="02020603050405020304" pitchFamily="18" charset="0"/>
                  <a:ea typeface="楷体" panose="02010609060101010101" pitchFamily="49" charset="-122"/>
                </a:rPr>
                <a:t>v2</a:t>
              </a:r>
              <a:endParaRPr lang="zh-CN" altLang="en-US" sz="2600" b="1">
                <a:solidFill>
                  <a:srgbClr val="000000"/>
                </a:solidFill>
                <a:latin typeface="Times New Roman" panose="02020603050405020304" pitchFamily="18" charset="0"/>
                <a:ea typeface="楷体" panose="02010609060101010101" pitchFamily="49" charset="-122"/>
              </a:endParaRPr>
            </a:p>
          </p:txBody>
        </p:sp>
      </p:grpSp>
      <p:grpSp>
        <p:nvGrpSpPr>
          <p:cNvPr id="45" name="Group 24"/>
          <p:cNvGrpSpPr>
            <a:grpSpLocks/>
          </p:cNvGrpSpPr>
          <p:nvPr/>
        </p:nvGrpSpPr>
        <p:grpSpPr bwMode="auto">
          <a:xfrm>
            <a:off x="6884928" y="1894126"/>
            <a:ext cx="3200400" cy="3276600"/>
            <a:chOff x="3120" y="1056"/>
            <a:chExt cx="2016" cy="2064"/>
          </a:xfrm>
        </p:grpSpPr>
        <p:sp>
          <p:nvSpPr>
            <p:cNvPr id="46" name="Text Box 25"/>
            <p:cNvSpPr txBox="1">
              <a:spLocks noChangeArrowheads="1"/>
            </p:cNvSpPr>
            <p:nvPr/>
          </p:nvSpPr>
          <p:spPr bwMode="auto">
            <a:xfrm>
              <a:off x="3120" y="1537"/>
              <a:ext cx="317" cy="1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a:spcBef>
                  <a:spcPct val="0"/>
                </a:spcBef>
                <a:buClrTx/>
                <a:buSzTx/>
                <a:buFontTx/>
                <a:buNone/>
              </a:pPr>
              <a:r>
                <a:rPr kumimoji="0" lang="en-US" altLang="zh-CN" sz="3200">
                  <a:solidFill>
                    <a:srgbClr val="000000"/>
                  </a:solidFill>
                  <a:ea typeface="宋体" panose="02010600030101010101" pitchFamily="2" charset="-122"/>
                </a:rPr>
                <a:t>0</a:t>
              </a:r>
            </a:p>
            <a:p>
              <a:pPr algn="ctr">
                <a:spcBef>
                  <a:spcPct val="0"/>
                </a:spcBef>
                <a:buClrTx/>
                <a:buSzTx/>
                <a:buFontTx/>
                <a:buNone/>
              </a:pPr>
              <a:r>
                <a:rPr kumimoji="0" lang="en-US" altLang="zh-CN" sz="3200">
                  <a:solidFill>
                    <a:srgbClr val="000000"/>
                  </a:solidFill>
                  <a:ea typeface="宋体" panose="02010600030101010101" pitchFamily="2" charset="-122"/>
                </a:rPr>
                <a:t>1</a:t>
              </a:r>
            </a:p>
            <a:p>
              <a:pPr algn="ctr">
                <a:spcBef>
                  <a:spcPct val="0"/>
                </a:spcBef>
                <a:buClrTx/>
                <a:buSzTx/>
                <a:buFontTx/>
                <a:buNone/>
              </a:pPr>
              <a:r>
                <a:rPr kumimoji="0" lang="en-US" altLang="zh-CN" sz="3200">
                  <a:solidFill>
                    <a:srgbClr val="000000"/>
                  </a:solidFill>
                  <a:ea typeface="宋体" panose="02010600030101010101" pitchFamily="2" charset="-122"/>
                </a:rPr>
                <a:t>2</a:t>
              </a:r>
            </a:p>
            <a:p>
              <a:pPr algn="ctr">
                <a:spcBef>
                  <a:spcPct val="0"/>
                </a:spcBef>
                <a:buClrTx/>
                <a:buSzTx/>
                <a:buFontTx/>
                <a:buNone/>
              </a:pPr>
              <a:r>
                <a:rPr kumimoji="0" lang="en-US" altLang="zh-CN" sz="3200">
                  <a:solidFill>
                    <a:srgbClr val="000000"/>
                  </a:solidFill>
                  <a:ea typeface="宋体" panose="02010600030101010101" pitchFamily="2" charset="-122"/>
                </a:rPr>
                <a:t>3</a:t>
              </a:r>
            </a:p>
            <a:p>
              <a:pPr algn="ctr">
                <a:spcBef>
                  <a:spcPct val="0"/>
                </a:spcBef>
                <a:buClrTx/>
                <a:buSzTx/>
                <a:buFontTx/>
                <a:buNone/>
              </a:pPr>
              <a:r>
                <a:rPr kumimoji="0" lang="en-US" altLang="zh-CN" sz="3200">
                  <a:solidFill>
                    <a:srgbClr val="000000"/>
                  </a:solidFill>
                  <a:ea typeface="宋体" panose="02010600030101010101" pitchFamily="2" charset="-122"/>
                </a:rPr>
                <a:t>4</a:t>
              </a:r>
            </a:p>
          </p:txBody>
        </p:sp>
        <p:sp>
          <p:nvSpPr>
            <p:cNvPr id="47" name="AutoShape 26"/>
            <p:cNvSpPr>
              <a:spLocks noChangeArrowheads="1"/>
            </p:cNvSpPr>
            <p:nvPr/>
          </p:nvSpPr>
          <p:spPr bwMode="auto">
            <a:xfrm>
              <a:off x="3437" y="1452"/>
              <a:ext cx="1699" cy="1668"/>
            </a:xfrm>
            <a:prstGeom prst="bracketPair">
              <a:avLst>
                <a:gd name="adj" fmla="val 16667"/>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3200" dirty="0">
                  <a:solidFill>
                    <a:srgbClr val="000000"/>
                  </a:solidFill>
                  <a:latin typeface="Times New Roman" panose="02020603050405020304" pitchFamily="18" charset="0"/>
                </a:rPr>
                <a:t> </a:t>
              </a:r>
              <a:r>
                <a:rPr lang="en-US" altLang="zh-CN" sz="3200" b="1" dirty="0">
                  <a:solidFill>
                    <a:srgbClr val="000000"/>
                  </a:solidFill>
                  <a:latin typeface="Times New Roman" panose="02020603050405020304" pitchFamily="18" charset="0"/>
                </a:rPr>
                <a:t>0   1   0   0   0</a:t>
              </a:r>
            </a:p>
            <a:p>
              <a:pPr algn="just"/>
              <a:r>
                <a:rPr lang="en-US" altLang="zh-CN" sz="3200" b="1" dirty="0">
                  <a:solidFill>
                    <a:srgbClr val="000000"/>
                  </a:solidFill>
                  <a:latin typeface="Times New Roman" panose="02020603050405020304" pitchFamily="18" charset="0"/>
                </a:rPr>
                <a:t> 1   0   0   0   1</a:t>
              </a:r>
            </a:p>
            <a:p>
              <a:pPr algn="just"/>
              <a:r>
                <a:rPr lang="en-US" altLang="zh-CN" sz="3200" b="1" dirty="0">
                  <a:solidFill>
                    <a:srgbClr val="000000"/>
                  </a:solidFill>
                  <a:latin typeface="Times New Roman" panose="02020603050405020304" pitchFamily="18" charset="0"/>
                </a:rPr>
                <a:t> 0   1   0   1   0</a:t>
              </a:r>
            </a:p>
            <a:p>
              <a:pPr algn="just"/>
              <a:r>
                <a:rPr lang="en-US" altLang="zh-CN" sz="3200" b="1" dirty="0">
                  <a:solidFill>
                    <a:srgbClr val="000000"/>
                  </a:solidFill>
                  <a:latin typeface="Times New Roman" panose="02020603050405020304" pitchFamily="18" charset="0"/>
                </a:rPr>
                <a:t> 1   0   0   0   0</a:t>
              </a:r>
            </a:p>
            <a:p>
              <a:pPr algn="just"/>
              <a:r>
                <a:rPr lang="en-US" altLang="zh-CN" sz="3200" b="1" dirty="0">
                  <a:solidFill>
                    <a:srgbClr val="000000"/>
                  </a:solidFill>
                  <a:latin typeface="Times New Roman" panose="02020603050405020304" pitchFamily="18" charset="0"/>
                </a:rPr>
                <a:t> 0   0   0   1   0</a:t>
              </a:r>
            </a:p>
          </p:txBody>
        </p:sp>
        <p:sp>
          <p:nvSpPr>
            <p:cNvPr id="48" name="Text Box 27"/>
            <p:cNvSpPr txBox="1">
              <a:spLocks noChangeArrowheads="1"/>
            </p:cNvSpPr>
            <p:nvPr/>
          </p:nvSpPr>
          <p:spPr bwMode="auto">
            <a:xfrm>
              <a:off x="3563" y="1056"/>
              <a:ext cx="1505"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just">
                <a:spcBef>
                  <a:spcPct val="0"/>
                </a:spcBef>
                <a:buClrTx/>
                <a:buSzTx/>
                <a:buFontTx/>
                <a:buNone/>
              </a:pPr>
              <a:r>
                <a:rPr kumimoji="0" lang="en-US" altLang="zh-CN" sz="3200">
                  <a:solidFill>
                    <a:srgbClr val="000000"/>
                  </a:solidFill>
                  <a:ea typeface="宋体" panose="02010600030101010101" pitchFamily="2" charset="-122"/>
                </a:rPr>
                <a:t>0   1   2   3   4   </a:t>
              </a:r>
            </a:p>
          </p:txBody>
        </p:sp>
      </p:grpSp>
    </p:spTree>
    <p:extLst>
      <p:ext uri="{BB962C8B-B14F-4D97-AF65-F5344CB8AC3E}">
        <p14:creationId xmlns:p14="http://schemas.microsoft.com/office/powerpoint/2010/main" val="1236073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anim calcmode="lin" valueType="num">
                                      <p:cBhvr>
                                        <p:cTn id="8" dur="1000" fill="hold"/>
                                        <p:tgtEl>
                                          <p:spTgt spid="45"/>
                                        </p:tgtEl>
                                        <p:attrNameLst>
                                          <p:attrName>ppt_x</p:attrName>
                                        </p:attrNameLst>
                                      </p:cBhvr>
                                      <p:tavLst>
                                        <p:tav tm="0">
                                          <p:val>
                                            <p:strVal val="#ppt_x"/>
                                          </p:val>
                                        </p:tav>
                                        <p:tav tm="100000">
                                          <p:val>
                                            <p:strVal val="#ppt_x"/>
                                          </p:val>
                                        </p:tav>
                                      </p:tavLst>
                                    </p:anim>
                                    <p:anim calcmode="lin" valueType="num">
                                      <p:cBhvr>
                                        <p:cTn id="9"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858791" cy="605909"/>
          </a:xfrm>
        </p:spPr>
        <p:txBody>
          <a:bodyPr/>
          <a:lstStyle/>
          <a:p>
            <a:r>
              <a:rPr lang="zh-CN" altLang="en-US" dirty="0">
                <a:latin typeface="楷体" panose="02010609060101010101" pitchFamily="49" charset="-122"/>
                <a:ea typeface="楷体" panose="02010609060101010101" pitchFamily="49" charset="-122"/>
              </a:rPr>
              <a:t>例</a:t>
            </a:r>
          </a:p>
        </p:txBody>
      </p:sp>
      <p:sp>
        <p:nvSpPr>
          <p:cNvPr id="3" name="Rectangle 2"/>
          <p:cNvSpPr txBox="1">
            <a:spLocks noChangeArrowheads="1"/>
          </p:cNvSpPr>
          <p:nvPr/>
        </p:nvSpPr>
        <p:spPr>
          <a:xfrm>
            <a:off x="2042731" y="1077245"/>
            <a:ext cx="5399087" cy="5032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5000"/>
              </a:spcBef>
              <a:buFont typeface="Monotype Sorts"/>
              <a:buNone/>
            </a:pPr>
            <a:r>
              <a:rPr lang="zh-CN" altLang="en-US" b="1" dirty="0">
                <a:ea typeface="楷体" panose="02010609060101010101" pitchFamily="49" charset="-122"/>
              </a:rPr>
              <a:t>权图的邻接矩阵</a:t>
            </a:r>
          </a:p>
        </p:txBody>
      </p:sp>
      <p:grpSp>
        <p:nvGrpSpPr>
          <p:cNvPr id="4" name="Group 3"/>
          <p:cNvGrpSpPr>
            <a:grpSpLocks/>
          </p:cNvGrpSpPr>
          <p:nvPr/>
        </p:nvGrpSpPr>
        <p:grpSpPr bwMode="auto">
          <a:xfrm>
            <a:off x="6758310" y="1413795"/>
            <a:ext cx="2697163" cy="2863850"/>
            <a:chOff x="2784" y="864"/>
            <a:chExt cx="1699" cy="1804"/>
          </a:xfrm>
        </p:grpSpPr>
        <p:sp>
          <p:nvSpPr>
            <p:cNvPr id="5" name="Text Box 4"/>
            <p:cNvSpPr txBox="1">
              <a:spLocks noChangeArrowheads="1"/>
            </p:cNvSpPr>
            <p:nvPr/>
          </p:nvSpPr>
          <p:spPr bwMode="auto">
            <a:xfrm>
              <a:off x="2784" y="1345"/>
              <a:ext cx="317" cy="1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a:spcBef>
                  <a:spcPct val="0"/>
                </a:spcBef>
                <a:buClrTx/>
                <a:buSzTx/>
                <a:buFontTx/>
                <a:buNone/>
              </a:pPr>
              <a:r>
                <a:rPr kumimoji="0" lang="en-US" altLang="zh-CN" sz="3200">
                  <a:solidFill>
                    <a:srgbClr val="000000"/>
                  </a:solidFill>
                  <a:ea typeface="楷体" panose="02010609060101010101" pitchFamily="49" charset="-122"/>
                </a:rPr>
                <a:t>0</a:t>
              </a:r>
            </a:p>
            <a:p>
              <a:pPr algn="ctr">
                <a:spcBef>
                  <a:spcPct val="0"/>
                </a:spcBef>
                <a:buClrTx/>
                <a:buSzTx/>
                <a:buFontTx/>
                <a:buNone/>
              </a:pPr>
              <a:r>
                <a:rPr kumimoji="0" lang="en-US" altLang="zh-CN" sz="3200">
                  <a:solidFill>
                    <a:srgbClr val="000000"/>
                  </a:solidFill>
                  <a:ea typeface="楷体" panose="02010609060101010101" pitchFamily="49" charset="-122"/>
                </a:rPr>
                <a:t>1</a:t>
              </a:r>
            </a:p>
            <a:p>
              <a:pPr algn="ctr">
                <a:spcBef>
                  <a:spcPct val="0"/>
                </a:spcBef>
                <a:buClrTx/>
                <a:buSzTx/>
                <a:buFontTx/>
                <a:buNone/>
              </a:pPr>
              <a:r>
                <a:rPr kumimoji="0" lang="en-US" altLang="zh-CN" sz="3200">
                  <a:solidFill>
                    <a:srgbClr val="000000"/>
                  </a:solidFill>
                  <a:ea typeface="楷体" panose="02010609060101010101" pitchFamily="49" charset="-122"/>
                </a:rPr>
                <a:t>2</a:t>
              </a:r>
            </a:p>
            <a:p>
              <a:pPr algn="ctr">
                <a:spcBef>
                  <a:spcPct val="0"/>
                </a:spcBef>
                <a:buClrTx/>
                <a:buSzTx/>
                <a:buFontTx/>
                <a:buNone/>
              </a:pPr>
              <a:r>
                <a:rPr kumimoji="0" lang="en-US" altLang="zh-CN" sz="3200">
                  <a:solidFill>
                    <a:srgbClr val="000000"/>
                  </a:solidFill>
                  <a:ea typeface="楷体" panose="02010609060101010101" pitchFamily="49" charset="-122"/>
                </a:rPr>
                <a:t>3</a:t>
              </a:r>
            </a:p>
          </p:txBody>
        </p:sp>
        <p:sp>
          <p:nvSpPr>
            <p:cNvPr id="6" name="AutoShape 5"/>
            <p:cNvSpPr>
              <a:spLocks noChangeArrowheads="1"/>
            </p:cNvSpPr>
            <p:nvPr/>
          </p:nvSpPr>
          <p:spPr bwMode="auto">
            <a:xfrm>
              <a:off x="3120" y="1248"/>
              <a:ext cx="1363" cy="1386"/>
            </a:xfrm>
            <a:prstGeom prst="bracketPair">
              <a:avLst>
                <a:gd name="adj" fmla="val 16667"/>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r>
                <a:rPr lang="en-US" altLang="zh-CN" sz="3200" b="1" dirty="0">
                  <a:solidFill>
                    <a:srgbClr val="000000"/>
                  </a:solidFill>
                  <a:latin typeface="Times New Roman" panose="02020603050405020304" pitchFamily="18" charset="0"/>
                  <a:ea typeface="楷体" panose="02010609060101010101" pitchFamily="49" charset="-122"/>
                </a:rPr>
                <a:t> </a:t>
              </a:r>
              <a:r>
                <a:rPr lang="en-US" altLang="zh-CN" sz="3200" b="1" dirty="0">
                  <a:solidFill>
                    <a:srgbClr val="FF0000"/>
                  </a:solidFill>
                  <a:latin typeface="Times New Roman" panose="02020603050405020304" pitchFamily="18" charset="0"/>
                  <a:ea typeface="楷体" panose="02010609060101010101" pitchFamily="49" charset="-122"/>
                </a:rPr>
                <a:t>0</a:t>
              </a:r>
              <a:r>
                <a:rPr lang="en-US" altLang="zh-CN" sz="3200" b="1" dirty="0">
                  <a:solidFill>
                    <a:srgbClr val="000000"/>
                  </a:solidFill>
                  <a:latin typeface="Times New Roman" panose="02020603050405020304" pitchFamily="18" charset="0"/>
                  <a:ea typeface="楷体" panose="02010609060101010101" pitchFamily="49" charset="-122"/>
                </a:rPr>
                <a:t>   3   5   8</a:t>
              </a:r>
            </a:p>
            <a:p>
              <a:r>
                <a:rPr lang="en-US" altLang="zh-CN" sz="3200" b="1" dirty="0">
                  <a:solidFill>
                    <a:srgbClr val="000000"/>
                  </a:solidFill>
                  <a:latin typeface="Times New Roman" panose="02020603050405020304" pitchFamily="18" charset="0"/>
                  <a:ea typeface="楷体" panose="02010609060101010101" pitchFamily="49" charset="-122"/>
                </a:rPr>
                <a:t> 3   </a:t>
              </a:r>
              <a:r>
                <a:rPr lang="en-US" altLang="zh-CN" sz="3200" b="1" dirty="0">
                  <a:solidFill>
                    <a:srgbClr val="FF0000"/>
                  </a:solidFill>
                  <a:latin typeface="Times New Roman" panose="02020603050405020304" pitchFamily="18" charset="0"/>
                  <a:ea typeface="楷体" panose="02010609060101010101" pitchFamily="49" charset="-122"/>
                </a:rPr>
                <a:t>0</a:t>
              </a:r>
              <a:r>
                <a:rPr lang="en-US" altLang="zh-CN" sz="3200" b="1" dirty="0">
                  <a:solidFill>
                    <a:srgbClr val="000000"/>
                  </a:solidFill>
                  <a:latin typeface="Times New Roman" panose="02020603050405020304" pitchFamily="18" charset="0"/>
                  <a:ea typeface="楷体" panose="02010609060101010101" pitchFamily="49" charset="-122"/>
                </a:rPr>
                <a:t>  </a:t>
              </a:r>
              <a:r>
                <a:rPr lang="en-US" altLang="zh-CN" sz="3200" b="1" dirty="0">
                  <a:solidFill>
                    <a:srgbClr val="000000"/>
                  </a:solidFill>
                  <a:latin typeface="宋体" panose="02010600030101010101" pitchFamily="2" charset="-122"/>
                  <a:ea typeface="楷体" panose="02010609060101010101" pitchFamily="49" charset="-122"/>
                  <a:cs typeface="Arial Unicode MS" panose="020B0604020202020204" pitchFamily="34" charset="-122"/>
                </a:rPr>
                <a:t>∞</a:t>
              </a:r>
              <a:r>
                <a:rPr lang="en-US" altLang="zh-CN" sz="3200" b="1" dirty="0">
                  <a:solidFill>
                    <a:srgbClr val="000000"/>
                  </a:solidFill>
                  <a:latin typeface="Times New Roman" panose="02020603050405020304" pitchFamily="18" charset="0"/>
                  <a:ea typeface="楷体" panose="02010609060101010101" pitchFamily="49" charset="-122"/>
                </a:rPr>
                <a:t>  4   </a:t>
              </a:r>
            </a:p>
            <a:p>
              <a:pPr algn="just"/>
              <a:r>
                <a:rPr lang="en-US" altLang="zh-CN" sz="3200" b="1" dirty="0">
                  <a:solidFill>
                    <a:srgbClr val="000000"/>
                  </a:solidFill>
                  <a:latin typeface="Times New Roman" panose="02020603050405020304" pitchFamily="18" charset="0"/>
                  <a:ea typeface="楷体" panose="02010609060101010101" pitchFamily="49" charset="-122"/>
                </a:rPr>
                <a:t> 5  </a:t>
              </a:r>
              <a:r>
                <a:rPr lang="en-US" altLang="zh-CN" sz="3200" b="1" dirty="0">
                  <a:solidFill>
                    <a:srgbClr val="000000"/>
                  </a:solidFill>
                  <a:latin typeface="楷体" panose="02010609060101010101" pitchFamily="49" charset="-122"/>
                  <a:ea typeface="楷体" panose="02010609060101010101" pitchFamily="49" charset="-122"/>
                </a:rPr>
                <a:t>∞</a:t>
              </a:r>
              <a:r>
                <a:rPr lang="en-US" altLang="zh-CN" sz="3200" b="1" dirty="0">
                  <a:solidFill>
                    <a:srgbClr val="000000"/>
                  </a:solidFill>
                  <a:latin typeface="Times New Roman" panose="02020603050405020304" pitchFamily="18" charset="0"/>
                  <a:ea typeface="楷体" panose="02010609060101010101" pitchFamily="49" charset="-122"/>
                </a:rPr>
                <a:t>  </a:t>
              </a:r>
              <a:r>
                <a:rPr lang="en-US" altLang="zh-CN" sz="3200" b="1" dirty="0">
                  <a:solidFill>
                    <a:srgbClr val="FF0000"/>
                  </a:solidFill>
                  <a:latin typeface="Times New Roman" panose="02020603050405020304" pitchFamily="18" charset="0"/>
                  <a:ea typeface="楷体" panose="02010609060101010101" pitchFamily="49" charset="-122"/>
                </a:rPr>
                <a:t>0</a:t>
              </a:r>
              <a:r>
                <a:rPr lang="en-US" altLang="zh-CN" sz="3200" b="1" dirty="0">
                  <a:solidFill>
                    <a:srgbClr val="000000"/>
                  </a:solidFill>
                  <a:latin typeface="Times New Roman" panose="02020603050405020304" pitchFamily="18" charset="0"/>
                  <a:ea typeface="楷体" panose="02010609060101010101" pitchFamily="49" charset="-122"/>
                </a:rPr>
                <a:t>   2</a:t>
              </a:r>
            </a:p>
            <a:p>
              <a:r>
                <a:rPr lang="en-US" altLang="zh-CN" sz="3200" b="1" dirty="0">
                  <a:solidFill>
                    <a:srgbClr val="000000"/>
                  </a:solidFill>
                  <a:latin typeface="Times New Roman" panose="02020603050405020304" pitchFamily="18" charset="0"/>
                  <a:ea typeface="楷体" panose="02010609060101010101" pitchFamily="49" charset="-122"/>
                </a:rPr>
                <a:t> 8   4   2   </a:t>
              </a:r>
              <a:r>
                <a:rPr lang="en-US" altLang="zh-CN" sz="3200" b="1" dirty="0">
                  <a:solidFill>
                    <a:srgbClr val="FF0000"/>
                  </a:solidFill>
                  <a:latin typeface="Times New Roman" panose="02020603050405020304" pitchFamily="18" charset="0"/>
                  <a:ea typeface="楷体" panose="02010609060101010101" pitchFamily="49" charset="-122"/>
                </a:rPr>
                <a:t>0</a:t>
              </a:r>
            </a:p>
            <a:p>
              <a:pPr algn="just"/>
              <a:endParaRPr lang="en-US" altLang="zh-CN" sz="3200" b="1" dirty="0">
                <a:solidFill>
                  <a:srgbClr val="000000"/>
                </a:solidFill>
                <a:latin typeface="Times New Roman" panose="02020603050405020304" pitchFamily="18" charset="0"/>
                <a:ea typeface="楷体" panose="02010609060101010101" pitchFamily="49" charset="-122"/>
              </a:endParaRPr>
            </a:p>
          </p:txBody>
        </p:sp>
        <p:sp>
          <p:nvSpPr>
            <p:cNvPr id="7" name="Text Box 6"/>
            <p:cNvSpPr txBox="1">
              <a:spLocks noChangeArrowheads="1"/>
            </p:cNvSpPr>
            <p:nvPr/>
          </p:nvSpPr>
          <p:spPr bwMode="auto">
            <a:xfrm>
              <a:off x="3199" y="864"/>
              <a:ext cx="1200"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just">
                <a:spcBef>
                  <a:spcPct val="0"/>
                </a:spcBef>
                <a:buClrTx/>
                <a:buSzTx/>
                <a:buFontTx/>
                <a:buNone/>
              </a:pPr>
              <a:r>
                <a:rPr kumimoji="0" lang="en-US" altLang="zh-CN" sz="3200">
                  <a:solidFill>
                    <a:srgbClr val="000000"/>
                  </a:solidFill>
                  <a:ea typeface="楷体" panose="02010609060101010101" pitchFamily="49" charset="-122"/>
                </a:rPr>
                <a:t>0   1   2   3</a:t>
              </a:r>
            </a:p>
          </p:txBody>
        </p:sp>
      </p:grpSp>
      <p:grpSp>
        <p:nvGrpSpPr>
          <p:cNvPr id="8" name="Group 7"/>
          <p:cNvGrpSpPr>
            <a:grpSpLocks/>
          </p:cNvGrpSpPr>
          <p:nvPr/>
        </p:nvGrpSpPr>
        <p:grpSpPr bwMode="auto">
          <a:xfrm>
            <a:off x="2474531" y="2301207"/>
            <a:ext cx="2514600" cy="2713038"/>
            <a:chOff x="816" y="2112"/>
            <a:chExt cx="1584" cy="1709"/>
          </a:xfrm>
        </p:grpSpPr>
        <p:grpSp>
          <p:nvGrpSpPr>
            <p:cNvPr id="9" name="Group 8"/>
            <p:cNvGrpSpPr>
              <a:grpSpLocks/>
            </p:cNvGrpSpPr>
            <p:nvPr/>
          </p:nvGrpSpPr>
          <p:grpSpPr bwMode="auto">
            <a:xfrm>
              <a:off x="912" y="2290"/>
              <a:ext cx="1407" cy="1417"/>
              <a:chOff x="528" y="1135"/>
              <a:chExt cx="1407" cy="1417"/>
            </a:xfrm>
          </p:grpSpPr>
          <p:sp>
            <p:nvSpPr>
              <p:cNvPr id="16" name="Oval 10"/>
              <p:cNvSpPr>
                <a:spLocks noChangeArrowheads="1"/>
              </p:cNvSpPr>
              <p:nvPr/>
            </p:nvSpPr>
            <p:spPr bwMode="auto">
              <a:xfrm>
                <a:off x="528" y="1152"/>
                <a:ext cx="384" cy="384"/>
              </a:xfrm>
              <a:prstGeom prst="ellipse">
                <a:avLst/>
              </a:prstGeom>
              <a:noFill/>
              <a:ln w="31750" cap="sq">
                <a:solidFill>
                  <a:srgbClr val="5D3B95"/>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wrap="none"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500"/>
                  </a:lnSpc>
                </a:pPr>
                <a:r>
                  <a:rPr lang="en-US" altLang="zh-CN" sz="2600" b="1">
                    <a:solidFill>
                      <a:srgbClr val="000000"/>
                    </a:solidFill>
                    <a:latin typeface="Times New Roman" panose="02020603050405020304" pitchFamily="18" charset="0"/>
                    <a:ea typeface="楷体" panose="02010609060101010101" pitchFamily="49" charset="-122"/>
                  </a:rPr>
                  <a:t>v0</a:t>
                </a:r>
                <a:endParaRPr lang="zh-CN" altLang="en-US" sz="2600" b="1">
                  <a:solidFill>
                    <a:srgbClr val="000000"/>
                  </a:solidFill>
                  <a:latin typeface="Times New Roman" panose="02020603050405020304" pitchFamily="18" charset="0"/>
                  <a:ea typeface="楷体" panose="02010609060101010101" pitchFamily="49" charset="-122"/>
                </a:endParaRPr>
              </a:p>
            </p:txBody>
          </p:sp>
          <p:sp>
            <p:nvSpPr>
              <p:cNvPr id="17" name="Line 17"/>
              <p:cNvSpPr>
                <a:spLocks noChangeShapeType="1"/>
              </p:cNvSpPr>
              <p:nvPr/>
            </p:nvSpPr>
            <p:spPr bwMode="auto">
              <a:xfrm>
                <a:off x="912" y="1344"/>
                <a:ext cx="624" cy="0"/>
              </a:xfrm>
              <a:prstGeom prst="line">
                <a:avLst/>
              </a:prstGeom>
              <a:noFill/>
              <a:ln w="31750" cap="sq">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a:lstStyle/>
              <a:p>
                <a:endParaRPr lang="zh-CN" altLang="en-US" b="1">
                  <a:ea typeface="楷体" panose="02010609060101010101" pitchFamily="49" charset="-122"/>
                </a:endParaRPr>
              </a:p>
            </p:txBody>
          </p:sp>
          <p:sp>
            <p:nvSpPr>
              <p:cNvPr id="18" name="Line 18"/>
              <p:cNvSpPr>
                <a:spLocks noChangeShapeType="1"/>
              </p:cNvSpPr>
              <p:nvPr/>
            </p:nvSpPr>
            <p:spPr bwMode="auto">
              <a:xfrm>
                <a:off x="1728" y="1536"/>
                <a:ext cx="0" cy="624"/>
              </a:xfrm>
              <a:prstGeom prst="line">
                <a:avLst/>
              </a:prstGeom>
              <a:noFill/>
              <a:ln w="31750" cap="sq">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a:lstStyle/>
              <a:p>
                <a:endParaRPr lang="zh-CN" altLang="en-US" b="1">
                  <a:ea typeface="楷体" panose="02010609060101010101" pitchFamily="49" charset="-122"/>
                </a:endParaRPr>
              </a:p>
            </p:txBody>
          </p:sp>
          <p:sp>
            <p:nvSpPr>
              <p:cNvPr id="19" name="Line 19"/>
              <p:cNvSpPr>
                <a:spLocks noChangeShapeType="1"/>
              </p:cNvSpPr>
              <p:nvPr/>
            </p:nvSpPr>
            <p:spPr bwMode="auto">
              <a:xfrm>
                <a:off x="912" y="2352"/>
                <a:ext cx="576" cy="0"/>
              </a:xfrm>
              <a:prstGeom prst="line">
                <a:avLst/>
              </a:prstGeom>
              <a:noFill/>
              <a:ln w="31750" cap="sq">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a:lstStyle/>
              <a:p>
                <a:endParaRPr lang="zh-CN" altLang="en-US" b="1">
                  <a:ea typeface="楷体" panose="02010609060101010101" pitchFamily="49" charset="-122"/>
                </a:endParaRPr>
              </a:p>
            </p:txBody>
          </p:sp>
          <p:sp>
            <p:nvSpPr>
              <p:cNvPr id="20" name="Line 20"/>
              <p:cNvSpPr>
                <a:spLocks noChangeShapeType="1"/>
              </p:cNvSpPr>
              <p:nvPr/>
            </p:nvSpPr>
            <p:spPr bwMode="auto">
              <a:xfrm>
                <a:off x="720" y="1536"/>
                <a:ext cx="0" cy="624"/>
              </a:xfrm>
              <a:prstGeom prst="line">
                <a:avLst/>
              </a:prstGeom>
              <a:noFill/>
              <a:ln w="31750" cap="sq">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a:lstStyle/>
              <a:p>
                <a:endParaRPr lang="zh-CN" altLang="en-US" b="1">
                  <a:ea typeface="楷体" panose="02010609060101010101" pitchFamily="49" charset="-122"/>
                </a:endParaRPr>
              </a:p>
            </p:txBody>
          </p:sp>
          <p:sp>
            <p:nvSpPr>
              <p:cNvPr id="21" name="Line 21"/>
              <p:cNvSpPr>
                <a:spLocks noChangeShapeType="1"/>
              </p:cNvSpPr>
              <p:nvPr/>
            </p:nvSpPr>
            <p:spPr bwMode="auto">
              <a:xfrm>
                <a:off x="852" y="1482"/>
                <a:ext cx="720" cy="720"/>
              </a:xfrm>
              <a:prstGeom prst="line">
                <a:avLst/>
              </a:prstGeom>
              <a:noFill/>
              <a:ln w="31750" cap="sq">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a:lstStyle/>
              <a:p>
                <a:endParaRPr lang="zh-CN" altLang="en-US" b="1">
                  <a:ea typeface="楷体" panose="02010609060101010101" pitchFamily="49" charset="-122"/>
                </a:endParaRPr>
              </a:p>
            </p:txBody>
          </p:sp>
          <p:sp>
            <p:nvSpPr>
              <p:cNvPr id="22" name="Oval 10"/>
              <p:cNvSpPr>
                <a:spLocks noChangeArrowheads="1"/>
              </p:cNvSpPr>
              <p:nvPr/>
            </p:nvSpPr>
            <p:spPr bwMode="auto">
              <a:xfrm>
                <a:off x="528" y="2167"/>
                <a:ext cx="384" cy="384"/>
              </a:xfrm>
              <a:prstGeom prst="ellipse">
                <a:avLst/>
              </a:prstGeom>
              <a:noFill/>
              <a:ln w="31750" cap="sq">
                <a:solidFill>
                  <a:srgbClr val="5D3B95"/>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wrap="none"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500"/>
                  </a:lnSpc>
                </a:pPr>
                <a:r>
                  <a:rPr lang="en-US" altLang="zh-CN" sz="2600" b="1">
                    <a:solidFill>
                      <a:srgbClr val="000000"/>
                    </a:solidFill>
                    <a:latin typeface="Times New Roman" panose="02020603050405020304" pitchFamily="18" charset="0"/>
                    <a:ea typeface="楷体" panose="02010609060101010101" pitchFamily="49" charset="-122"/>
                  </a:rPr>
                  <a:t>v2</a:t>
                </a:r>
                <a:endParaRPr lang="zh-CN" altLang="en-US" sz="2600" b="1">
                  <a:solidFill>
                    <a:srgbClr val="000000"/>
                  </a:solidFill>
                  <a:latin typeface="Times New Roman" panose="02020603050405020304" pitchFamily="18" charset="0"/>
                  <a:ea typeface="楷体" panose="02010609060101010101" pitchFamily="49" charset="-122"/>
                </a:endParaRPr>
              </a:p>
            </p:txBody>
          </p:sp>
          <p:sp>
            <p:nvSpPr>
              <p:cNvPr id="23" name="Oval 10"/>
              <p:cNvSpPr>
                <a:spLocks noChangeArrowheads="1"/>
              </p:cNvSpPr>
              <p:nvPr/>
            </p:nvSpPr>
            <p:spPr bwMode="auto">
              <a:xfrm>
                <a:off x="1551" y="1135"/>
                <a:ext cx="384" cy="384"/>
              </a:xfrm>
              <a:prstGeom prst="ellipse">
                <a:avLst/>
              </a:prstGeom>
              <a:noFill/>
              <a:ln w="31750" cap="sq">
                <a:solidFill>
                  <a:srgbClr val="5D3B95"/>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wrap="none"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500"/>
                  </a:lnSpc>
                </a:pPr>
                <a:r>
                  <a:rPr lang="en-US" altLang="zh-CN" sz="2600" b="1">
                    <a:solidFill>
                      <a:srgbClr val="000000"/>
                    </a:solidFill>
                    <a:latin typeface="Times New Roman" panose="02020603050405020304" pitchFamily="18" charset="0"/>
                    <a:ea typeface="楷体" panose="02010609060101010101" pitchFamily="49" charset="-122"/>
                  </a:rPr>
                  <a:t>v1</a:t>
                </a:r>
                <a:endParaRPr lang="zh-CN" altLang="en-US" sz="2600" b="1">
                  <a:solidFill>
                    <a:srgbClr val="000000"/>
                  </a:solidFill>
                  <a:latin typeface="Times New Roman" panose="02020603050405020304" pitchFamily="18" charset="0"/>
                  <a:ea typeface="楷体" panose="02010609060101010101" pitchFamily="49" charset="-122"/>
                </a:endParaRPr>
              </a:p>
            </p:txBody>
          </p:sp>
          <p:sp>
            <p:nvSpPr>
              <p:cNvPr id="24" name="Oval 10"/>
              <p:cNvSpPr>
                <a:spLocks noChangeArrowheads="1"/>
              </p:cNvSpPr>
              <p:nvPr/>
            </p:nvSpPr>
            <p:spPr bwMode="auto">
              <a:xfrm>
                <a:off x="1496" y="2168"/>
                <a:ext cx="384" cy="384"/>
              </a:xfrm>
              <a:prstGeom prst="ellipse">
                <a:avLst/>
              </a:prstGeom>
              <a:noFill/>
              <a:ln w="31750" cap="sq">
                <a:solidFill>
                  <a:srgbClr val="5D3B95"/>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wrap="none"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500"/>
                  </a:lnSpc>
                </a:pPr>
                <a:r>
                  <a:rPr lang="en-US" altLang="zh-CN" sz="2600" b="1">
                    <a:solidFill>
                      <a:srgbClr val="000000"/>
                    </a:solidFill>
                    <a:latin typeface="Times New Roman" panose="02020603050405020304" pitchFamily="18" charset="0"/>
                    <a:ea typeface="楷体" panose="02010609060101010101" pitchFamily="49" charset="-122"/>
                  </a:rPr>
                  <a:t>v3</a:t>
                </a:r>
                <a:endParaRPr lang="zh-CN" altLang="en-US" sz="2600" b="1">
                  <a:solidFill>
                    <a:srgbClr val="000000"/>
                  </a:solidFill>
                  <a:latin typeface="Times New Roman" panose="02020603050405020304" pitchFamily="18" charset="0"/>
                  <a:ea typeface="楷体" panose="02010609060101010101" pitchFamily="49" charset="-122"/>
                </a:endParaRPr>
              </a:p>
            </p:txBody>
          </p:sp>
        </p:grpSp>
        <p:grpSp>
          <p:nvGrpSpPr>
            <p:cNvPr id="10" name="Group 22"/>
            <p:cNvGrpSpPr>
              <a:grpSpLocks/>
            </p:cNvGrpSpPr>
            <p:nvPr/>
          </p:nvGrpSpPr>
          <p:grpSpPr bwMode="auto">
            <a:xfrm>
              <a:off x="816" y="2112"/>
              <a:ext cx="1584" cy="1709"/>
              <a:chOff x="432" y="960"/>
              <a:chExt cx="1584" cy="1709"/>
            </a:xfrm>
          </p:grpSpPr>
          <p:sp>
            <p:nvSpPr>
              <p:cNvPr id="11" name="Text Box 23"/>
              <p:cNvSpPr txBox="1">
                <a:spLocks noChangeArrowheads="1"/>
              </p:cNvSpPr>
              <p:nvPr/>
            </p:nvSpPr>
            <p:spPr bwMode="auto">
              <a:xfrm>
                <a:off x="1104" y="960"/>
                <a:ext cx="2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eaLnBrk="1" hangingPunct="1">
                  <a:spcBef>
                    <a:spcPct val="50000"/>
                  </a:spcBef>
                  <a:buClrTx/>
                  <a:buSzTx/>
                  <a:buFontTx/>
                  <a:buNone/>
                </a:pPr>
                <a:r>
                  <a:rPr lang="en-US" altLang="zh-CN" sz="3200">
                    <a:solidFill>
                      <a:srgbClr val="000000"/>
                    </a:solidFill>
                    <a:ea typeface="楷体" panose="02010609060101010101" pitchFamily="49" charset="-122"/>
                  </a:rPr>
                  <a:t>3</a:t>
                </a:r>
              </a:p>
            </p:txBody>
          </p:sp>
          <p:sp>
            <p:nvSpPr>
              <p:cNvPr id="12" name="Text Box 24"/>
              <p:cNvSpPr txBox="1">
                <a:spLocks noChangeArrowheads="1"/>
              </p:cNvSpPr>
              <p:nvPr/>
            </p:nvSpPr>
            <p:spPr bwMode="auto">
              <a:xfrm>
                <a:off x="432" y="1632"/>
                <a:ext cx="2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eaLnBrk="1" hangingPunct="1">
                  <a:spcBef>
                    <a:spcPct val="50000"/>
                  </a:spcBef>
                  <a:buClrTx/>
                  <a:buSzTx/>
                  <a:buFontTx/>
                  <a:buNone/>
                </a:pPr>
                <a:r>
                  <a:rPr lang="en-US" altLang="zh-CN" sz="3200">
                    <a:solidFill>
                      <a:srgbClr val="000000"/>
                    </a:solidFill>
                    <a:ea typeface="楷体" panose="02010609060101010101" pitchFamily="49" charset="-122"/>
                  </a:rPr>
                  <a:t>5</a:t>
                </a:r>
              </a:p>
            </p:txBody>
          </p:sp>
          <p:sp>
            <p:nvSpPr>
              <p:cNvPr id="13" name="Text Box 25"/>
              <p:cNvSpPr txBox="1">
                <a:spLocks noChangeArrowheads="1"/>
              </p:cNvSpPr>
              <p:nvPr/>
            </p:nvSpPr>
            <p:spPr bwMode="auto">
              <a:xfrm>
                <a:off x="1104" y="2304"/>
                <a:ext cx="2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eaLnBrk="1" hangingPunct="1">
                  <a:spcBef>
                    <a:spcPct val="50000"/>
                  </a:spcBef>
                  <a:buClrTx/>
                  <a:buSzTx/>
                  <a:buFontTx/>
                  <a:buNone/>
                </a:pPr>
                <a:r>
                  <a:rPr lang="en-US" altLang="zh-CN" sz="3200">
                    <a:solidFill>
                      <a:srgbClr val="000000"/>
                    </a:solidFill>
                    <a:ea typeface="楷体" panose="02010609060101010101" pitchFamily="49" charset="-122"/>
                  </a:rPr>
                  <a:t>2</a:t>
                </a:r>
              </a:p>
            </p:txBody>
          </p:sp>
          <p:sp>
            <p:nvSpPr>
              <p:cNvPr id="14" name="Text Box 26"/>
              <p:cNvSpPr txBox="1">
                <a:spLocks noChangeArrowheads="1"/>
              </p:cNvSpPr>
              <p:nvPr/>
            </p:nvSpPr>
            <p:spPr bwMode="auto">
              <a:xfrm>
                <a:off x="1200" y="1536"/>
                <a:ext cx="2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eaLnBrk="1" hangingPunct="1">
                  <a:spcBef>
                    <a:spcPct val="50000"/>
                  </a:spcBef>
                  <a:buClrTx/>
                  <a:buSzTx/>
                  <a:buFontTx/>
                  <a:buNone/>
                </a:pPr>
                <a:r>
                  <a:rPr lang="en-US" altLang="zh-CN" sz="3200">
                    <a:solidFill>
                      <a:srgbClr val="000000"/>
                    </a:solidFill>
                    <a:ea typeface="楷体" panose="02010609060101010101" pitchFamily="49" charset="-122"/>
                  </a:rPr>
                  <a:t>8</a:t>
                </a:r>
              </a:p>
            </p:txBody>
          </p:sp>
          <p:sp>
            <p:nvSpPr>
              <p:cNvPr id="15" name="Text Box 27"/>
              <p:cNvSpPr txBox="1">
                <a:spLocks noChangeArrowheads="1"/>
              </p:cNvSpPr>
              <p:nvPr/>
            </p:nvSpPr>
            <p:spPr bwMode="auto">
              <a:xfrm>
                <a:off x="1776" y="1632"/>
                <a:ext cx="2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eaLnBrk="1" hangingPunct="1">
                  <a:spcBef>
                    <a:spcPct val="50000"/>
                  </a:spcBef>
                  <a:buClrTx/>
                  <a:buSzTx/>
                  <a:buFontTx/>
                  <a:buNone/>
                </a:pPr>
                <a:r>
                  <a:rPr lang="en-US" altLang="zh-CN" sz="3200">
                    <a:solidFill>
                      <a:srgbClr val="000000"/>
                    </a:solidFill>
                    <a:ea typeface="楷体" panose="02010609060101010101" pitchFamily="49" charset="-122"/>
                  </a:rPr>
                  <a:t>4</a:t>
                </a:r>
              </a:p>
            </p:txBody>
          </p:sp>
        </p:grpSp>
      </p:grpSp>
      <p:sp>
        <p:nvSpPr>
          <p:cNvPr id="25" name="TextBox 1"/>
          <p:cNvSpPr txBox="1">
            <a:spLocks noChangeArrowheads="1"/>
          </p:cNvSpPr>
          <p:nvPr/>
        </p:nvSpPr>
        <p:spPr bwMode="auto">
          <a:xfrm>
            <a:off x="5470179" y="5241304"/>
            <a:ext cx="2320925" cy="862013"/>
          </a:xfrm>
          <a:prstGeom prst="rect">
            <a:avLst/>
          </a:prstGeom>
          <a:solidFill>
            <a:srgbClr val="FFFFCC"/>
          </a:solidFill>
          <a:ln w="15875">
            <a:solidFill>
              <a:srgbClr val="FF0000"/>
            </a:solidFill>
            <a:miter lim="800000"/>
            <a:headEnd/>
            <a:tailEnd/>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500" b="1" dirty="0">
                <a:solidFill>
                  <a:srgbClr val="000000"/>
                </a:solidFill>
                <a:latin typeface="楷体" panose="02010609060101010101" pitchFamily="49" charset="-122"/>
                <a:ea typeface="楷体" panose="02010609060101010101" pitchFamily="49" charset="-122"/>
              </a:rPr>
              <a:t>无向图的邻接矩阵是</a:t>
            </a:r>
            <a:r>
              <a:rPr lang="zh-CN" altLang="en-US" sz="2500" b="1" u="sng" dirty="0">
                <a:solidFill>
                  <a:srgbClr val="CC0000"/>
                </a:solidFill>
                <a:latin typeface="楷体" panose="02010609060101010101" pitchFamily="49" charset="-122"/>
                <a:ea typeface="楷体" panose="02010609060101010101" pitchFamily="49" charset="-122"/>
              </a:rPr>
              <a:t>对称阵</a:t>
            </a:r>
            <a:endParaRPr lang="zh-CN" altLang="en-US" sz="2500" b="1" dirty="0">
              <a:solidFill>
                <a:srgbClr val="000000"/>
              </a:solidFill>
              <a:latin typeface="Arial" panose="020B0604020202020204" pitchFamily="34" charset="0"/>
              <a:ea typeface="楷体" panose="02010609060101010101" pitchFamily="49" charset="-122"/>
            </a:endParaRPr>
          </a:p>
        </p:txBody>
      </p:sp>
      <p:cxnSp>
        <p:nvCxnSpPr>
          <p:cNvPr id="26" name="直接箭头连接符 3"/>
          <p:cNvCxnSpPr>
            <a:cxnSpLocks noChangeShapeType="1"/>
          </p:cNvCxnSpPr>
          <p:nvPr/>
        </p:nvCxnSpPr>
        <p:spPr bwMode="auto">
          <a:xfrm flipV="1">
            <a:off x="6537648" y="4223670"/>
            <a:ext cx="1447800" cy="1023937"/>
          </a:xfrm>
          <a:prstGeom prst="straightConnector1">
            <a:avLst/>
          </a:prstGeom>
          <a:noFill/>
          <a:ln w="19050" algn="ctr">
            <a:solidFill>
              <a:srgbClr val="FF0000"/>
            </a:solidFill>
            <a:round/>
            <a:headEnd type="none" w="sm" len="sm"/>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118886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anim calcmode="lin" valueType="num">
                                      <p:cBhvr>
                                        <p:cTn id="18" dur="1000" fill="hold"/>
                                        <p:tgtEl>
                                          <p:spTgt spid="26"/>
                                        </p:tgtEl>
                                        <p:attrNameLst>
                                          <p:attrName>ppt_x</p:attrName>
                                        </p:attrNameLst>
                                      </p:cBhvr>
                                      <p:tavLst>
                                        <p:tav tm="0">
                                          <p:val>
                                            <p:strVal val="#ppt_x"/>
                                          </p:val>
                                        </p:tav>
                                        <p:tav tm="100000">
                                          <p:val>
                                            <p:strVal val="#ppt_x"/>
                                          </p:val>
                                        </p:tav>
                                      </p:tavLst>
                                    </p:anim>
                                    <p:anim calcmode="lin" valueType="num">
                                      <p:cBhvr>
                                        <p:cTn id="1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76793"/>
            <a:ext cx="460146" cy="560070"/>
          </a:xfrm>
        </p:spPr>
        <p:txBody>
          <a:bodyPr/>
          <a:lstStyle/>
          <a:p>
            <a:endParaRPr lang="zh-CN" altLang="en-US" dirty="0">
              <a:latin typeface="楷体" panose="02010609060101010101" pitchFamily="49" charset="-122"/>
              <a:ea typeface="楷体" panose="02010609060101010101" pitchFamily="49" charset="-122"/>
            </a:endParaRPr>
          </a:p>
        </p:txBody>
      </p:sp>
      <p:sp>
        <p:nvSpPr>
          <p:cNvPr id="3" name="Text Box 3"/>
          <p:cNvSpPr txBox="1">
            <a:spLocks noChangeArrowheads="1"/>
          </p:cNvSpPr>
          <p:nvPr/>
        </p:nvSpPr>
        <p:spPr bwMode="auto">
          <a:xfrm>
            <a:off x="1436914" y="1928431"/>
            <a:ext cx="8739235" cy="3268662"/>
          </a:xfrm>
          <a:prstGeom prst="rect">
            <a:avLst/>
          </a:prstGeom>
          <a:noFill/>
          <a:ln>
            <a:noFill/>
          </a:ln>
          <a:effectLst/>
        </p:spPr>
        <p:txBody>
          <a:bodyPr wrap="square" lIns="92075" tIns="46038" rIns="92075" bIns="46038">
            <a:spAutoFit/>
          </a:bodyPr>
          <a:lstStyle/>
          <a:p>
            <a:pPr algn="just">
              <a:lnSpc>
                <a:spcPct val="120000"/>
              </a:lnSpc>
              <a:defRPr/>
            </a:pPr>
            <a:r>
              <a:rPr kumimoji="1" lang="zh-CN" altLang="en-US" sz="3200" b="1" dirty="0">
                <a:solidFill>
                  <a:srgbClr val="0000FF"/>
                </a:solidFill>
                <a:latin typeface="+mn-lt"/>
                <a:ea typeface="楷体" panose="02010609060101010101" pitchFamily="49" charset="-122"/>
              </a:rPr>
              <a:t>特点：</a:t>
            </a:r>
          </a:p>
          <a:p>
            <a:pPr marL="357188" indent="-357188" algn="just">
              <a:lnSpc>
                <a:spcPct val="120000"/>
              </a:lnSpc>
              <a:buClr>
                <a:srgbClr val="FF0000"/>
              </a:buClr>
              <a:buFont typeface="Wingdings" pitchFamily="2" charset="2"/>
              <a:buChar char="l"/>
              <a:defRPr/>
            </a:pPr>
            <a:r>
              <a:rPr kumimoji="1" lang="zh-CN" altLang="en-US" sz="2800" b="1" u="sng" dirty="0">
                <a:solidFill>
                  <a:srgbClr val="000000"/>
                </a:solidFill>
                <a:latin typeface="+mn-lt"/>
                <a:ea typeface="楷体" panose="02010609060101010101" pitchFamily="49" charset="-122"/>
              </a:rPr>
              <a:t>无向图的邻接矩阵</a:t>
            </a:r>
            <a:r>
              <a:rPr kumimoji="1" lang="zh-CN" altLang="en-US" sz="2800" b="1" dirty="0">
                <a:solidFill>
                  <a:srgbClr val="000000"/>
                </a:solidFill>
                <a:latin typeface="+mn-lt"/>
                <a:ea typeface="楷体" panose="02010609060101010101" pitchFamily="49" charset="-122"/>
              </a:rPr>
              <a:t>（方阵）对称，可压缩存储，有 </a:t>
            </a:r>
            <a:r>
              <a:rPr kumimoji="1" lang="en-US" altLang="zh-CN" sz="2800" b="1" i="1" dirty="0">
                <a:solidFill>
                  <a:srgbClr val="000000"/>
                </a:solidFill>
                <a:latin typeface="+mn-lt"/>
                <a:ea typeface="楷体" panose="02010609060101010101" pitchFamily="49" charset="-122"/>
              </a:rPr>
              <a:t>n</a:t>
            </a:r>
            <a:r>
              <a:rPr kumimoji="1" lang="en-US" altLang="zh-CN" sz="2800" b="1" dirty="0">
                <a:solidFill>
                  <a:srgbClr val="000000"/>
                </a:solidFill>
                <a:latin typeface="+mn-lt"/>
                <a:ea typeface="楷体" panose="02010609060101010101" pitchFamily="49" charset="-122"/>
              </a:rPr>
              <a:t> </a:t>
            </a:r>
            <a:r>
              <a:rPr kumimoji="1" lang="zh-CN" altLang="en-US" sz="2800" b="1" dirty="0">
                <a:solidFill>
                  <a:srgbClr val="000000"/>
                </a:solidFill>
                <a:latin typeface="+mn-lt"/>
                <a:ea typeface="楷体" panose="02010609060101010101" pitchFamily="49" charset="-122"/>
              </a:rPr>
              <a:t>个顶点的无向图需存储空间为 </a:t>
            </a:r>
            <a:r>
              <a:rPr kumimoji="1" lang="en-US" altLang="zh-CN" sz="2800" b="1" i="1" dirty="0">
                <a:solidFill>
                  <a:srgbClr val="000000"/>
                </a:solidFill>
                <a:latin typeface="+mn-lt"/>
                <a:ea typeface="楷体" panose="02010609060101010101" pitchFamily="49" charset="-122"/>
              </a:rPr>
              <a:t>n</a:t>
            </a:r>
            <a:r>
              <a:rPr kumimoji="1" lang="en-US" altLang="zh-CN" sz="2800" b="1" dirty="0">
                <a:solidFill>
                  <a:srgbClr val="000000"/>
                </a:solidFill>
                <a:latin typeface="+mn-lt"/>
                <a:ea typeface="楷体" panose="02010609060101010101" pitchFamily="49" charset="-122"/>
              </a:rPr>
              <a:t>(</a:t>
            </a:r>
            <a:r>
              <a:rPr kumimoji="1" lang="en-US" altLang="zh-CN" sz="2800" b="1" i="1" dirty="0">
                <a:solidFill>
                  <a:srgbClr val="000000"/>
                </a:solidFill>
                <a:latin typeface="+mn-lt"/>
                <a:ea typeface="楷体" panose="02010609060101010101" pitchFamily="49" charset="-122"/>
              </a:rPr>
              <a:t>n</a:t>
            </a:r>
            <a:r>
              <a:rPr kumimoji="1" lang="en-US" altLang="zh-CN" sz="2800" b="1" dirty="0">
                <a:solidFill>
                  <a:srgbClr val="000000"/>
                </a:solidFill>
                <a:latin typeface="+mn-lt"/>
                <a:ea typeface="楷体" panose="02010609060101010101" pitchFamily="49" charset="-122"/>
                <a:sym typeface="Symbol"/>
              </a:rPr>
              <a:t></a:t>
            </a:r>
            <a:r>
              <a:rPr kumimoji="1" lang="en-US" altLang="zh-CN" sz="2800" b="1" dirty="0">
                <a:solidFill>
                  <a:srgbClr val="000000"/>
                </a:solidFill>
                <a:latin typeface="+mn-lt"/>
                <a:ea typeface="楷体" panose="02010609060101010101" pitchFamily="49" charset="-122"/>
              </a:rPr>
              <a:t>1)/2</a:t>
            </a:r>
          </a:p>
          <a:p>
            <a:pPr algn="just">
              <a:lnSpc>
                <a:spcPct val="120000"/>
              </a:lnSpc>
              <a:defRPr/>
            </a:pPr>
            <a:endParaRPr kumimoji="1" lang="en-US" altLang="zh-CN" sz="2800" b="1" dirty="0">
              <a:solidFill>
                <a:srgbClr val="000000"/>
              </a:solidFill>
              <a:latin typeface="+mn-lt"/>
              <a:ea typeface="楷体" panose="02010609060101010101" pitchFamily="49" charset="-122"/>
            </a:endParaRPr>
          </a:p>
          <a:p>
            <a:pPr marL="357188" indent="-357188" algn="just">
              <a:lnSpc>
                <a:spcPct val="120000"/>
              </a:lnSpc>
              <a:buClr>
                <a:srgbClr val="FF0000"/>
              </a:buClr>
              <a:buFont typeface="Wingdings" pitchFamily="2" charset="2"/>
              <a:buChar char="l"/>
              <a:defRPr/>
            </a:pPr>
            <a:r>
              <a:rPr kumimoji="1" lang="zh-CN" altLang="en-US" sz="2800" b="1" u="sng" dirty="0">
                <a:solidFill>
                  <a:srgbClr val="000000"/>
                </a:solidFill>
                <a:latin typeface="+mn-lt"/>
                <a:ea typeface="楷体" panose="02010609060101010101" pitchFamily="49" charset="-122"/>
              </a:rPr>
              <a:t>有向图邻接矩阵</a:t>
            </a:r>
            <a:r>
              <a:rPr kumimoji="1" lang="zh-CN" altLang="en-US" sz="2800" b="1" dirty="0">
                <a:solidFill>
                  <a:srgbClr val="000000"/>
                </a:solidFill>
                <a:latin typeface="+mn-lt"/>
                <a:ea typeface="楷体" panose="02010609060101010101" pitchFamily="49" charset="-122"/>
              </a:rPr>
              <a:t>不一定对称，有 </a:t>
            </a:r>
            <a:r>
              <a:rPr kumimoji="1" lang="en-US" altLang="zh-CN" sz="2800" b="1" i="1" dirty="0">
                <a:solidFill>
                  <a:srgbClr val="000000"/>
                </a:solidFill>
                <a:latin typeface="+mn-lt"/>
                <a:ea typeface="楷体" panose="02010609060101010101" pitchFamily="49" charset="-122"/>
              </a:rPr>
              <a:t>n</a:t>
            </a:r>
            <a:r>
              <a:rPr kumimoji="1" lang="en-US" altLang="zh-CN" sz="2800" b="1" dirty="0">
                <a:solidFill>
                  <a:srgbClr val="000000"/>
                </a:solidFill>
                <a:latin typeface="+mn-lt"/>
                <a:ea typeface="楷体" panose="02010609060101010101" pitchFamily="49" charset="-122"/>
              </a:rPr>
              <a:t> </a:t>
            </a:r>
            <a:r>
              <a:rPr kumimoji="1" lang="zh-CN" altLang="en-US" sz="2800" b="1" dirty="0">
                <a:solidFill>
                  <a:srgbClr val="000000"/>
                </a:solidFill>
                <a:latin typeface="+mn-lt"/>
                <a:ea typeface="楷体" panose="02010609060101010101" pitchFamily="49" charset="-122"/>
              </a:rPr>
              <a:t>个顶点的有向图需存储空间为 </a:t>
            </a:r>
            <a:r>
              <a:rPr kumimoji="1" lang="en-US" altLang="zh-CN" sz="2800" b="1" i="1" dirty="0">
                <a:solidFill>
                  <a:srgbClr val="000000"/>
                </a:solidFill>
                <a:latin typeface="+mn-lt"/>
                <a:ea typeface="楷体" panose="02010609060101010101" pitchFamily="49" charset="-122"/>
              </a:rPr>
              <a:t>n</a:t>
            </a:r>
            <a:r>
              <a:rPr lang="en-US" altLang="zh-CN" sz="2800" b="1" dirty="0">
                <a:solidFill>
                  <a:srgbClr val="000000"/>
                </a:solidFill>
                <a:latin typeface="+mn-lt"/>
                <a:ea typeface="楷体" panose="02010609060101010101" pitchFamily="49" charset="-122"/>
              </a:rPr>
              <a:t>²</a:t>
            </a:r>
          </a:p>
        </p:txBody>
      </p:sp>
    </p:spTree>
    <p:extLst>
      <p:ext uri="{BB962C8B-B14F-4D97-AF65-F5344CB8AC3E}">
        <p14:creationId xmlns:p14="http://schemas.microsoft.com/office/powerpoint/2010/main" val="22597519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76793"/>
            <a:ext cx="460146" cy="560070"/>
          </a:xfrm>
        </p:spPr>
        <p:txBody>
          <a:bodyPr/>
          <a:lstStyle/>
          <a:p>
            <a:endParaRPr lang="zh-CN" altLang="en-US" dirty="0">
              <a:latin typeface="楷体" panose="02010609060101010101" pitchFamily="49" charset="-122"/>
              <a:ea typeface="楷体" panose="02010609060101010101" pitchFamily="49" charset="-122"/>
            </a:endParaRPr>
          </a:p>
        </p:txBody>
      </p:sp>
      <p:sp>
        <p:nvSpPr>
          <p:cNvPr id="3" name="Rectangle 2"/>
          <p:cNvSpPr txBox="1">
            <a:spLocks noChangeArrowheads="1"/>
          </p:cNvSpPr>
          <p:nvPr/>
        </p:nvSpPr>
        <p:spPr>
          <a:xfrm>
            <a:off x="1097899" y="1639673"/>
            <a:ext cx="9668645" cy="36004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ts val="4500"/>
              </a:lnSpc>
              <a:spcBef>
                <a:spcPct val="0"/>
              </a:spcBef>
              <a:buFont typeface="Monotype Sorts"/>
              <a:buNone/>
            </a:pPr>
            <a:r>
              <a:rPr lang="en-US" altLang="zh-CN" b="1" dirty="0">
                <a:ea typeface="楷体" panose="02010609060101010101" pitchFamily="49" charset="-122"/>
              </a:rPr>
              <a:t> </a:t>
            </a:r>
            <a:r>
              <a:rPr lang="zh-CN" altLang="en-US" sz="3200" b="1" dirty="0">
                <a:ea typeface="楷体" panose="02010609060101010101" pitchFamily="49" charset="-122"/>
              </a:rPr>
              <a:t>借助邻接矩阵</a:t>
            </a:r>
            <a:r>
              <a:rPr lang="en-US" altLang="zh-CN" sz="3200" b="1" dirty="0">
                <a:ea typeface="楷体" panose="02010609060101010101" pitchFamily="49" charset="-122"/>
              </a:rPr>
              <a:t>, </a:t>
            </a:r>
            <a:r>
              <a:rPr lang="zh-CN" altLang="en-US" sz="3200" b="1" dirty="0">
                <a:ea typeface="楷体" panose="02010609060101010101" pitchFamily="49" charset="-122"/>
              </a:rPr>
              <a:t>很容易求出图中顶点的度</a:t>
            </a:r>
            <a:r>
              <a:rPr lang="en-US" altLang="zh-CN" sz="3200" b="1" dirty="0">
                <a:ea typeface="楷体" panose="02010609060101010101" pitchFamily="49" charset="-122"/>
              </a:rPr>
              <a:t>.</a:t>
            </a:r>
            <a:endParaRPr lang="zh-CN" altLang="en-US" sz="3200" b="1" dirty="0">
              <a:ea typeface="楷体" panose="02010609060101010101" pitchFamily="49" charset="-122"/>
            </a:endParaRPr>
          </a:p>
          <a:p>
            <a:pPr marL="534988" lvl="1" indent="-355600" algn="just">
              <a:lnSpc>
                <a:spcPts val="4500"/>
              </a:lnSpc>
              <a:spcBef>
                <a:spcPct val="0"/>
              </a:spcBef>
              <a:buClr>
                <a:srgbClr val="FF0000"/>
              </a:buClr>
              <a:buFont typeface="Wingdings" panose="05000000000000000000" pitchFamily="2" charset="2"/>
              <a:buChar char="l"/>
            </a:pPr>
            <a:r>
              <a:rPr lang="zh-CN" altLang="en-US" sz="3200" b="1" dirty="0">
                <a:solidFill>
                  <a:srgbClr val="C60C19"/>
                </a:solidFill>
                <a:ea typeface="楷体" panose="02010609060101010101" pitchFamily="49" charset="-122"/>
              </a:rPr>
              <a:t>无向图</a:t>
            </a:r>
            <a:r>
              <a:rPr lang="zh-CN" altLang="en-US" sz="3200" b="1" dirty="0">
                <a:ea typeface="楷体" panose="02010609060101010101" pitchFamily="49" charset="-122"/>
              </a:rPr>
              <a:t>邻接矩阵的第 </a:t>
            </a:r>
            <a:r>
              <a:rPr lang="en-US" altLang="zh-CN" sz="3200" b="1" i="1" dirty="0" err="1">
                <a:ea typeface="楷体" panose="02010609060101010101" pitchFamily="49" charset="-122"/>
              </a:rPr>
              <a:t>i</a:t>
            </a:r>
            <a:r>
              <a:rPr lang="en-US" altLang="zh-CN" sz="3200" b="1" dirty="0">
                <a:ea typeface="楷体" panose="02010609060101010101" pitchFamily="49" charset="-122"/>
              </a:rPr>
              <a:t> </a:t>
            </a:r>
            <a:r>
              <a:rPr lang="zh-CN" altLang="en-US" sz="3200" b="1" dirty="0">
                <a:ea typeface="楷体" panose="02010609060101010101" pitchFamily="49" charset="-122"/>
              </a:rPr>
              <a:t>行（或第 </a:t>
            </a:r>
            <a:r>
              <a:rPr lang="en-US" altLang="zh-CN" sz="3200" b="1" i="1" dirty="0" err="1">
                <a:ea typeface="楷体" panose="02010609060101010101" pitchFamily="49" charset="-122"/>
              </a:rPr>
              <a:t>i</a:t>
            </a:r>
            <a:r>
              <a:rPr lang="en-US" altLang="zh-CN" sz="3200" b="1" dirty="0">
                <a:ea typeface="楷体" panose="02010609060101010101" pitchFamily="49" charset="-122"/>
              </a:rPr>
              <a:t> </a:t>
            </a:r>
            <a:r>
              <a:rPr lang="zh-CN" altLang="en-US" sz="3200" b="1" dirty="0">
                <a:ea typeface="楷体" panose="02010609060101010101" pitchFamily="49" charset="-122"/>
              </a:rPr>
              <a:t>列）的非零元素的个数是顶点 </a:t>
            </a:r>
            <a:r>
              <a:rPr lang="en-US" altLang="zh-CN" sz="3200" b="1" i="1" dirty="0">
                <a:ea typeface="楷体" panose="02010609060101010101" pitchFamily="49" charset="-122"/>
              </a:rPr>
              <a:t>v</a:t>
            </a:r>
            <a:r>
              <a:rPr lang="en-US" altLang="zh-CN" sz="3200" b="1" i="1" baseline="-25000" dirty="0">
                <a:ea typeface="楷体" panose="02010609060101010101" pitchFamily="49" charset="-122"/>
              </a:rPr>
              <a:t>i</a:t>
            </a:r>
            <a:r>
              <a:rPr lang="en-US" altLang="zh-CN" sz="3200" b="1" baseline="-25000" dirty="0">
                <a:ea typeface="楷体" panose="02010609060101010101" pitchFamily="49" charset="-122"/>
              </a:rPr>
              <a:t> </a:t>
            </a:r>
            <a:r>
              <a:rPr lang="zh-CN" altLang="en-US" sz="3200" b="1" dirty="0">
                <a:ea typeface="楷体" panose="02010609060101010101" pitchFamily="49" charset="-122"/>
              </a:rPr>
              <a:t>的度。</a:t>
            </a:r>
          </a:p>
          <a:p>
            <a:pPr marL="534988" lvl="1" indent="-355600" algn="just">
              <a:lnSpc>
                <a:spcPts val="4500"/>
              </a:lnSpc>
              <a:spcBef>
                <a:spcPct val="0"/>
              </a:spcBef>
              <a:buClr>
                <a:srgbClr val="FF0000"/>
              </a:buClr>
              <a:buFont typeface="Wingdings" panose="05000000000000000000" pitchFamily="2" charset="2"/>
              <a:buChar char="l"/>
            </a:pPr>
            <a:r>
              <a:rPr lang="zh-CN" altLang="en-US" sz="3200" b="1" dirty="0">
                <a:solidFill>
                  <a:srgbClr val="C60C19"/>
                </a:solidFill>
                <a:ea typeface="楷体" panose="02010609060101010101" pitchFamily="49" charset="-122"/>
              </a:rPr>
              <a:t>有向图</a:t>
            </a:r>
            <a:r>
              <a:rPr lang="zh-CN" altLang="en-US" sz="3200" b="1" dirty="0">
                <a:ea typeface="楷体" panose="02010609060101010101" pitchFamily="49" charset="-122"/>
              </a:rPr>
              <a:t>邻接矩阵第 </a:t>
            </a:r>
            <a:r>
              <a:rPr lang="en-US" altLang="zh-CN" sz="3200" b="1" i="1" dirty="0" err="1">
                <a:ea typeface="楷体" panose="02010609060101010101" pitchFamily="49" charset="-122"/>
              </a:rPr>
              <a:t>i</a:t>
            </a:r>
            <a:r>
              <a:rPr lang="en-US" altLang="zh-CN" sz="3200" b="1" dirty="0">
                <a:ea typeface="楷体" panose="02010609060101010101" pitchFamily="49" charset="-122"/>
              </a:rPr>
              <a:t> </a:t>
            </a:r>
            <a:r>
              <a:rPr lang="zh-CN" altLang="en-US" sz="3200" b="1" dirty="0">
                <a:ea typeface="楷体" panose="02010609060101010101" pitchFamily="49" charset="-122"/>
              </a:rPr>
              <a:t>行非零元素的个数为顶点</a:t>
            </a:r>
            <a:r>
              <a:rPr lang="en-US" altLang="zh-CN" sz="3200" b="1" i="1" dirty="0">
                <a:ea typeface="楷体" panose="02010609060101010101" pitchFamily="49" charset="-122"/>
              </a:rPr>
              <a:t>v</a:t>
            </a:r>
            <a:r>
              <a:rPr lang="en-US" altLang="zh-CN" sz="3200" b="1" i="1" baseline="-25000" dirty="0">
                <a:ea typeface="楷体" panose="02010609060101010101" pitchFamily="49" charset="-122"/>
              </a:rPr>
              <a:t>i</a:t>
            </a:r>
            <a:r>
              <a:rPr lang="en-US" altLang="zh-CN" sz="3200" b="1" baseline="-25000" dirty="0">
                <a:ea typeface="楷体" panose="02010609060101010101" pitchFamily="49" charset="-122"/>
              </a:rPr>
              <a:t> </a:t>
            </a:r>
            <a:r>
              <a:rPr lang="zh-CN" altLang="en-US" sz="3200" b="1" dirty="0">
                <a:ea typeface="楷体" panose="02010609060101010101" pitchFamily="49" charset="-122"/>
              </a:rPr>
              <a:t>的出度；第 </a:t>
            </a:r>
            <a:r>
              <a:rPr lang="en-US" altLang="zh-CN" sz="3200" b="1" i="1" dirty="0">
                <a:ea typeface="楷体" panose="02010609060101010101" pitchFamily="49" charset="-122"/>
              </a:rPr>
              <a:t>j</a:t>
            </a:r>
            <a:r>
              <a:rPr lang="en-US" altLang="zh-CN" sz="3200" b="1" dirty="0">
                <a:ea typeface="楷体" panose="02010609060101010101" pitchFamily="49" charset="-122"/>
              </a:rPr>
              <a:t> </a:t>
            </a:r>
            <a:r>
              <a:rPr lang="zh-CN" altLang="en-US" sz="3200" b="1" dirty="0">
                <a:ea typeface="楷体" panose="02010609060101010101" pitchFamily="49" charset="-122"/>
              </a:rPr>
              <a:t>列非零元素的个数为顶点 </a:t>
            </a:r>
            <a:r>
              <a:rPr lang="en-US" altLang="zh-CN" sz="3200" b="1" i="1" dirty="0" err="1">
                <a:ea typeface="楷体" panose="02010609060101010101" pitchFamily="49" charset="-122"/>
              </a:rPr>
              <a:t>v</a:t>
            </a:r>
            <a:r>
              <a:rPr lang="en-US" altLang="zh-CN" sz="3200" b="1" i="1" baseline="-25000" dirty="0" err="1">
                <a:ea typeface="楷体" panose="02010609060101010101" pitchFamily="49" charset="-122"/>
              </a:rPr>
              <a:t>j</a:t>
            </a:r>
            <a:r>
              <a:rPr lang="en-US" altLang="zh-CN" sz="3200" b="1" i="1" baseline="-25000" dirty="0">
                <a:ea typeface="楷体" panose="02010609060101010101" pitchFamily="49" charset="-122"/>
              </a:rPr>
              <a:t> </a:t>
            </a:r>
            <a:r>
              <a:rPr lang="zh-CN" altLang="en-US" sz="3200" b="1" dirty="0">
                <a:ea typeface="楷体" panose="02010609060101010101" pitchFamily="49" charset="-122"/>
              </a:rPr>
              <a:t>的入度</a:t>
            </a:r>
            <a:r>
              <a:rPr lang="en-US" altLang="zh-CN" sz="3200" b="1" dirty="0">
                <a:ea typeface="楷体" panose="02010609060101010101" pitchFamily="49" charset="-122"/>
              </a:rPr>
              <a:t>.</a:t>
            </a:r>
            <a:endParaRPr lang="zh-CN" altLang="en-US" sz="3200" b="1" dirty="0">
              <a:ea typeface="楷体" panose="02010609060101010101" pitchFamily="49" charset="-122"/>
            </a:endParaRPr>
          </a:p>
        </p:txBody>
      </p:sp>
    </p:spTree>
    <p:extLst>
      <p:ext uri="{BB962C8B-B14F-4D97-AF65-F5344CB8AC3E}">
        <p14:creationId xmlns:p14="http://schemas.microsoft.com/office/powerpoint/2010/main" val="138619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76793"/>
            <a:ext cx="460146" cy="560070"/>
          </a:xfrm>
        </p:spPr>
        <p:txBody>
          <a:bodyPr/>
          <a:lstStyle/>
          <a:p>
            <a:endParaRPr lang="zh-CN" altLang="en-US" dirty="0">
              <a:latin typeface="楷体" panose="02010609060101010101" pitchFamily="49" charset="-122"/>
              <a:ea typeface="楷体" panose="02010609060101010101" pitchFamily="49" charset="-122"/>
            </a:endParaRPr>
          </a:p>
        </p:txBody>
      </p:sp>
      <p:grpSp>
        <p:nvGrpSpPr>
          <p:cNvPr id="55" name="Group 2"/>
          <p:cNvGrpSpPr>
            <a:grpSpLocks/>
          </p:cNvGrpSpPr>
          <p:nvPr/>
        </p:nvGrpSpPr>
        <p:grpSpPr bwMode="auto">
          <a:xfrm>
            <a:off x="2271342" y="491576"/>
            <a:ext cx="2895600" cy="2193925"/>
            <a:chOff x="431" y="255"/>
            <a:chExt cx="1824" cy="1382"/>
          </a:xfrm>
        </p:grpSpPr>
        <p:sp>
          <p:nvSpPr>
            <p:cNvPr id="56" name="Line 3"/>
            <p:cNvSpPr>
              <a:spLocks noChangeShapeType="1"/>
            </p:cNvSpPr>
            <p:nvPr/>
          </p:nvSpPr>
          <p:spPr bwMode="auto">
            <a:xfrm>
              <a:off x="602" y="591"/>
              <a:ext cx="0" cy="48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57" name="Line 4"/>
            <p:cNvSpPr>
              <a:spLocks noChangeShapeType="1"/>
            </p:cNvSpPr>
            <p:nvPr/>
          </p:nvSpPr>
          <p:spPr bwMode="auto">
            <a:xfrm>
              <a:off x="712" y="426"/>
              <a:ext cx="1166"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58" name="Line 5"/>
            <p:cNvSpPr>
              <a:spLocks noChangeShapeType="1"/>
            </p:cNvSpPr>
            <p:nvPr/>
          </p:nvSpPr>
          <p:spPr bwMode="auto">
            <a:xfrm>
              <a:off x="767" y="1263"/>
              <a:ext cx="1152" cy="12"/>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59" name="Line 6"/>
            <p:cNvSpPr>
              <a:spLocks noChangeShapeType="1"/>
            </p:cNvSpPr>
            <p:nvPr/>
          </p:nvSpPr>
          <p:spPr bwMode="auto">
            <a:xfrm flipH="1" flipV="1">
              <a:off x="712" y="536"/>
              <a:ext cx="1248" cy="624"/>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60" name="Text Box 7"/>
            <p:cNvSpPr txBox="1">
              <a:spLocks noChangeArrowheads="1"/>
            </p:cNvSpPr>
            <p:nvPr/>
          </p:nvSpPr>
          <p:spPr bwMode="auto">
            <a:xfrm>
              <a:off x="959" y="1407"/>
              <a:ext cx="720" cy="23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eaLnBrk="1" hangingPunct="1">
                <a:spcBef>
                  <a:spcPct val="50000"/>
                </a:spcBef>
                <a:buClrTx/>
                <a:buSzTx/>
                <a:buFontTx/>
                <a:buNone/>
              </a:pPr>
              <a:r>
                <a:rPr kumimoji="0" lang="en-US" altLang="zh-CN" sz="2400">
                  <a:solidFill>
                    <a:srgbClr val="000000"/>
                  </a:solidFill>
                  <a:ea typeface="宋体" panose="02010600030101010101" pitchFamily="2" charset="-122"/>
                </a:rPr>
                <a:t>Graph1</a:t>
              </a:r>
            </a:p>
          </p:txBody>
        </p:sp>
        <p:sp>
          <p:nvSpPr>
            <p:cNvPr id="61" name="AutoShape 8"/>
            <p:cNvSpPr>
              <a:spLocks noChangeArrowheads="1"/>
            </p:cNvSpPr>
            <p:nvPr/>
          </p:nvSpPr>
          <p:spPr bwMode="auto">
            <a:xfrm>
              <a:off x="1919" y="1071"/>
              <a:ext cx="336" cy="336"/>
            </a:xfrm>
            <a:prstGeom prst="flowChartConnector">
              <a:avLst/>
            </a:prstGeom>
            <a:solidFill>
              <a:schemeClr val="bg1"/>
            </a:solidFill>
            <a:ln w="15875">
              <a:solidFill>
                <a:schemeClr val="tx1"/>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a:solidFill>
                    <a:srgbClr val="000000"/>
                  </a:solidFill>
                  <a:latin typeface="Times New Roman" panose="02020603050405020304" pitchFamily="18" charset="0"/>
                </a:rPr>
                <a:t>V</a:t>
              </a:r>
              <a:r>
                <a:rPr lang="en-US" altLang="zh-CN" sz="2400" b="1" baseline="-25000">
                  <a:solidFill>
                    <a:srgbClr val="000000"/>
                  </a:solidFill>
                  <a:latin typeface="Times New Roman" panose="02020603050405020304" pitchFamily="18" charset="0"/>
                </a:rPr>
                <a:t>3</a:t>
              </a:r>
            </a:p>
          </p:txBody>
        </p:sp>
        <p:sp>
          <p:nvSpPr>
            <p:cNvPr id="62" name="AutoShape 9"/>
            <p:cNvSpPr>
              <a:spLocks noChangeArrowheads="1"/>
            </p:cNvSpPr>
            <p:nvPr/>
          </p:nvSpPr>
          <p:spPr bwMode="auto">
            <a:xfrm>
              <a:off x="431" y="1071"/>
              <a:ext cx="336" cy="336"/>
            </a:xfrm>
            <a:prstGeom prst="flowChartConnector">
              <a:avLst/>
            </a:prstGeom>
            <a:solidFill>
              <a:schemeClr val="bg1"/>
            </a:solidFill>
            <a:ln w="9525">
              <a:solidFill>
                <a:schemeClr val="tx1"/>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a:solidFill>
                    <a:srgbClr val="000000"/>
                  </a:solidFill>
                  <a:latin typeface="Times New Roman" panose="02020603050405020304" pitchFamily="18" charset="0"/>
                </a:rPr>
                <a:t>V</a:t>
              </a:r>
              <a:r>
                <a:rPr lang="en-US" altLang="zh-CN" sz="2400" b="1" baseline="-25000">
                  <a:solidFill>
                    <a:srgbClr val="000000"/>
                  </a:solidFill>
                  <a:latin typeface="Times New Roman" panose="02020603050405020304" pitchFamily="18" charset="0"/>
                </a:rPr>
                <a:t>2</a:t>
              </a:r>
            </a:p>
          </p:txBody>
        </p:sp>
        <p:sp>
          <p:nvSpPr>
            <p:cNvPr id="63" name="AutoShape 10"/>
            <p:cNvSpPr>
              <a:spLocks noChangeArrowheads="1"/>
            </p:cNvSpPr>
            <p:nvPr/>
          </p:nvSpPr>
          <p:spPr bwMode="auto">
            <a:xfrm>
              <a:off x="1871" y="255"/>
              <a:ext cx="336" cy="336"/>
            </a:xfrm>
            <a:prstGeom prst="flowChartConnector">
              <a:avLst/>
            </a:prstGeom>
            <a:solidFill>
              <a:schemeClr val="bg1"/>
            </a:solidFill>
            <a:ln w="9525">
              <a:solidFill>
                <a:schemeClr val="tx1"/>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a:solidFill>
                    <a:srgbClr val="000000"/>
                  </a:solidFill>
                  <a:latin typeface="Times New Roman" panose="02020603050405020304" pitchFamily="18" charset="0"/>
                </a:rPr>
                <a:t>V</a:t>
              </a:r>
              <a:r>
                <a:rPr lang="en-US" altLang="zh-CN" sz="2400" b="1" baseline="-25000">
                  <a:solidFill>
                    <a:srgbClr val="000000"/>
                  </a:solidFill>
                  <a:latin typeface="Times New Roman" panose="02020603050405020304" pitchFamily="18" charset="0"/>
                </a:rPr>
                <a:t>1</a:t>
              </a:r>
            </a:p>
          </p:txBody>
        </p:sp>
        <p:sp>
          <p:nvSpPr>
            <p:cNvPr id="64" name="AutoShape 11"/>
            <p:cNvSpPr>
              <a:spLocks noChangeArrowheads="1"/>
            </p:cNvSpPr>
            <p:nvPr/>
          </p:nvSpPr>
          <p:spPr bwMode="auto">
            <a:xfrm>
              <a:off x="431" y="255"/>
              <a:ext cx="336" cy="336"/>
            </a:xfrm>
            <a:prstGeom prst="flowChartConnector">
              <a:avLst/>
            </a:prstGeom>
            <a:solidFill>
              <a:schemeClr val="bg1"/>
            </a:solidFill>
            <a:ln w="9525">
              <a:solidFill>
                <a:schemeClr val="tx1"/>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a:solidFill>
                    <a:srgbClr val="000000"/>
                  </a:solidFill>
                  <a:latin typeface="Times New Roman" panose="02020603050405020304" pitchFamily="18" charset="0"/>
                </a:rPr>
                <a:t>V</a:t>
              </a:r>
              <a:r>
                <a:rPr lang="en-US" altLang="zh-CN" sz="2400" b="1" baseline="-25000">
                  <a:solidFill>
                    <a:srgbClr val="000000"/>
                  </a:solidFill>
                  <a:latin typeface="Times New Roman" panose="02020603050405020304" pitchFamily="18" charset="0"/>
                </a:rPr>
                <a:t>0</a:t>
              </a:r>
            </a:p>
          </p:txBody>
        </p:sp>
      </p:grpSp>
      <p:sp>
        <p:nvSpPr>
          <p:cNvPr id="65" name="Line 13"/>
          <p:cNvSpPr>
            <a:spLocks noChangeShapeType="1"/>
          </p:cNvSpPr>
          <p:nvPr/>
        </p:nvSpPr>
        <p:spPr bwMode="auto">
          <a:xfrm>
            <a:off x="2614242" y="4619076"/>
            <a:ext cx="0" cy="5461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Line 14"/>
          <p:cNvSpPr>
            <a:spLocks noChangeShapeType="1"/>
          </p:cNvSpPr>
          <p:nvPr/>
        </p:nvSpPr>
        <p:spPr bwMode="auto">
          <a:xfrm>
            <a:off x="2842842" y="4346026"/>
            <a:ext cx="175260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Line 15"/>
          <p:cNvSpPr>
            <a:spLocks noChangeShapeType="1"/>
          </p:cNvSpPr>
          <p:nvPr/>
        </p:nvSpPr>
        <p:spPr bwMode="auto">
          <a:xfrm>
            <a:off x="4824042" y="4550814"/>
            <a:ext cx="0" cy="752475"/>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 name="Line 16"/>
          <p:cNvSpPr>
            <a:spLocks noChangeShapeType="1"/>
          </p:cNvSpPr>
          <p:nvPr/>
        </p:nvSpPr>
        <p:spPr bwMode="auto">
          <a:xfrm flipH="1" flipV="1">
            <a:off x="3985842" y="5096914"/>
            <a:ext cx="609600" cy="3429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 name="Line 17"/>
          <p:cNvSpPr>
            <a:spLocks noChangeShapeType="1"/>
          </p:cNvSpPr>
          <p:nvPr/>
        </p:nvSpPr>
        <p:spPr bwMode="auto">
          <a:xfrm flipH="1">
            <a:off x="3909642" y="4482551"/>
            <a:ext cx="762000" cy="409575"/>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 name="Line 18"/>
          <p:cNvSpPr>
            <a:spLocks noChangeShapeType="1"/>
          </p:cNvSpPr>
          <p:nvPr/>
        </p:nvSpPr>
        <p:spPr bwMode="auto">
          <a:xfrm flipH="1">
            <a:off x="2842842" y="5096914"/>
            <a:ext cx="685800" cy="206375"/>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 name="Text Box 19"/>
          <p:cNvSpPr txBox="1">
            <a:spLocks noChangeArrowheads="1"/>
          </p:cNvSpPr>
          <p:nvPr/>
        </p:nvSpPr>
        <p:spPr bwMode="auto">
          <a:xfrm>
            <a:off x="2919042" y="5644601"/>
            <a:ext cx="1524000" cy="4095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eaLnBrk="1" hangingPunct="1">
              <a:spcBef>
                <a:spcPct val="50000"/>
              </a:spcBef>
              <a:buClrTx/>
              <a:buSzTx/>
              <a:buFontTx/>
              <a:buNone/>
            </a:pPr>
            <a:r>
              <a:rPr kumimoji="0" lang="en-US" altLang="zh-CN" sz="2400">
                <a:solidFill>
                  <a:srgbClr val="000000"/>
                </a:solidFill>
                <a:ea typeface="宋体" panose="02010600030101010101" pitchFamily="2" charset="-122"/>
              </a:rPr>
              <a:t>Graph2</a:t>
            </a:r>
          </a:p>
        </p:txBody>
      </p:sp>
      <p:sp>
        <p:nvSpPr>
          <p:cNvPr id="72" name="AutoShape 20"/>
          <p:cNvSpPr>
            <a:spLocks noChangeArrowheads="1"/>
          </p:cNvSpPr>
          <p:nvPr/>
        </p:nvSpPr>
        <p:spPr bwMode="auto">
          <a:xfrm>
            <a:off x="4595442" y="5233439"/>
            <a:ext cx="533400" cy="479425"/>
          </a:xfrm>
          <a:prstGeom prst="wedgeEllipseCallout">
            <a:avLst>
              <a:gd name="adj1" fmla="val -18750"/>
              <a:gd name="adj2" fmla="val 44940"/>
            </a:avLst>
          </a:prstGeom>
          <a:solidFill>
            <a:schemeClr val="bg1"/>
          </a:solidFill>
          <a:ln w="3175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ts val="2500"/>
              </a:lnSpc>
            </a:pPr>
            <a:r>
              <a:rPr lang="en-US" altLang="zh-CN" sz="2400" b="1">
                <a:solidFill>
                  <a:srgbClr val="000000"/>
                </a:solidFill>
                <a:latin typeface="Times New Roman" panose="02020603050405020304" pitchFamily="18" charset="0"/>
              </a:rPr>
              <a:t>V</a:t>
            </a:r>
            <a:r>
              <a:rPr lang="en-US" altLang="zh-CN" sz="2400" b="1" baseline="-25000">
                <a:solidFill>
                  <a:srgbClr val="000000"/>
                </a:solidFill>
                <a:latin typeface="Times New Roman" panose="02020603050405020304" pitchFamily="18" charset="0"/>
              </a:rPr>
              <a:t>4</a:t>
            </a:r>
          </a:p>
        </p:txBody>
      </p:sp>
      <p:sp>
        <p:nvSpPr>
          <p:cNvPr id="73" name="AutoShape 21"/>
          <p:cNvSpPr>
            <a:spLocks noChangeArrowheads="1"/>
          </p:cNvSpPr>
          <p:nvPr/>
        </p:nvSpPr>
        <p:spPr bwMode="auto">
          <a:xfrm>
            <a:off x="2309442" y="4141239"/>
            <a:ext cx="533400" cy="477837"/>
          </a:xfrm>
          <a:prstGeom prst="wedgeEllipseCallout">
            <a:avLst>
              <a:gd name="adj1" fmla="val -18750"/>
              <a:gd name="adj2" fmla="val 44940"/>
            </a:avLst>
          </a:prstGeom>
          <a:solidFill>
            <a:schemeClr val="bg1"/>
          </a:solidFill>
          <a:ln w="3175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ts val="2500"/>
              </a:lnSpc>
            </a:pPr>
            <a:r>
              <a:rPr lang="en-US" altLang="zh-CN" sz="2400" b="1">
                <a:solidFill>
                  <a:srgbClr val="000000"/>
                </a:solidFill>
                <a:latin typeface="Times New Roman" panose="02020603050405020304" pitchFamily="18" charset="0"/>
              </a:rPr>
              <a:t>V</a:t>
            </a:r>
            <a:r>
              <a:rPr lang="en-US" altLang="zh-CN" sz="2400" b="1" baseline="-25000">
                <a:solidFill>
                  <a:srgbClr val="000000"/>
                </a:solidFill>
                <a:latin typeface="Times New Roman" panose="02020603050405020304" pitchFamily="18" charset="0"/>
              </a:rPr>
              <a:t>0</a:t>
            </a:r>
          </a:p>
        </p:txBody>
      </p:sp>
      <p:sp>
        <p:nvSpPr>
          <p:cNvPr id="74" name="AutoShape 22"/>
          <p:cNvSpPr>
            <a:spLocks noChangeArrowheads="1"/>
          </p:cNvSpPr>
          <p:nvPr/>
        </p:nvSpPr>
        <p:spPr bwMode="auto">
          <a:xfrm>
            <a:off x="4595442" y="4072976"/>
            <a:ext cx="533400" cy="477838"/>
          </a:xfrm>
          <a:prstGeom prst="wedgeEllipseCallout">
            <a:avLst>
              <a:gd name="adj1" fmla="val -18750"/>
              <a:gd name="adj2" fmla="val 44940"/>
            </a:avLst>
          </a:prstGeom>
          <a:solidFill>
            <a:schemeClr val="bg1"/>
          </a:solidFill>
          <a:ln w="3175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ts val="2500"/>
              </a:lnSpc>
            </a:pPr>
            <a:r>
              <a:rPr lang="en-US" altLang="zh-CN" sz="2400" b="1">
                <a:solidFill>
                  <a:srgbClr val="000000"/>
                </a:solidFill>
                <a:latin typeface="Times New Roman" panose="02020603050405020304" pitchFamily="18" charset="0"/>
              </a:rPr>
              <a:t>V</a:t>
            </a:r>
            <a:r>
              <a:rPr lang="en-US" altLang="zh-CN" sz="2400" b="1" baseline="-25000">
                <a:solidFill>
                  <a:srgbClr val="000000"/>
                </a:solidFill>
                <a:latin typeface="Times New Roman" panose="02020603050405020304" pitchFamily="18" charset="0"/>
              </a:rPr>
              <a:t>1</a:t>
            </a:r>
          </a:p>
        </p:txBody>
      </p:sp>
      <p:sp>
        <p:nvSpPr>
          <p:cNvPr id="75" name="AutoShape 23"/>
          <p:cNvSpPr>
            <a:spLocks noChangeArrowheads="1"/>
          </p:cNvSpPr>
          <p:nvPr/>
        </p:nvSpPr>
        <p:spPr bwMode="auto">
          <a:xfrm>
            <a:off x="3452442" y="4755601"/>
            <a:ext cx="533400" cy="477838"/>
          </a:xfrm>
          <a:prstGeom prst="wedgeEllipseCallout">
            <a:avLst>
              <a:gd name="adj1" fmla="val -18750"/>
              <a:gd name="adj2" fmla="val 44940"/>
            </a:avLst>
          </a:prstGeom>
          <a:solidFill>
            <a:schemeClr val="bg1"/>
          </a:solidFill>
          <a:ln w="3175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ts val="2500"/>
              </a:lnSpc>
            </a:pPr>
            <a:r>
              <a:rPr lang="en-US" altLang="zh-CN" sz="2400" b="1">
                <a:solidFill>
                  <a:srgbClr val="000000"/>
                </a:solidFill>
                <a:latin typeface="Times New Roman" panose="02020603050405020304" pitchFamily="18" charset="0"/>
              </a:rPr>
              <a:t>V</a:t>
            </a:r>
            <a:r>
              <a:rPr lang="en-US" altLang="zh-CN" sz="2400" b="1" baseline="-25000">
                <a:solidFill>
                  <a:srgbClr val="000000"/>
                </a:solidFill>
                <a:latin typeface="Times New Roman" panose="02020603050405020304" pitchFamily="18" charset="0"/>
              </a:rPr>
              <a:t>2</a:t>
            </a:r>
          </a:p>
        </p:txBody>
      </p:sp>
      <p:sp>
        <p:nvSpPr>
          <p:cNvPr id="76" name="AutoShape 24"/>
          <p:cNvSpPr>
            <a:spLocks noChangeArrowheads="1"/>
          </p:cNvSpPr>
          <p:nvPr/>
        </p:nvSpPr>
        <p:spPr bwMode="auto">
          <a:xfrm>
            <a:off x="2309442" y="5096914"/>
            <a:ext cx="533400" cy="479425"/>
          </a:xfrm>
          <a:prstGeom prst="wedgeEllipseCallout">
            <a:avLst>
              <a:gd name="adj1" fmla="val -18750"/>
              <a:gd name="adj2" fmla="val 44940"/>
            </a:avLst>
          </a:prstGeom>
          <a:solidFill>
            <a:schemeClr val="bg1"/>
          </a:solidFill>
          <a:ln w="3175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ts val="2500"/>
              </a:lnSpc>
            </a:pPr>
            <a:r>
              <a:rPr lang="en-US" altLang="zh-CN" sz="2400" b="1">
                <a:solidFill>
                  <a:srgbClr val="000000"/>
                </a:solidFill>
                <a:latin typeface="Times New Roman" panose="02020603050405020304" pitchFamily="18" charset="0"/>
              </a:rPr>
              <a:t>V</a:t>
            </a:r>
            <a:r>
              <a:rPr lang="en-US" altLang="zh-CN" sz="2400" b="1" baseline="-25000">
                <a:solidFill>
                  <a:srgbClr val="000000"/>
                </a:solidFill>
                <a:latin typeface="Times New Roman" panose="02020603050405020304" pitchFamily="18" charset="0"/>
              </a:rPr>
              <a:t>3</a:t>
            </a:r>
          </a:p>
        </p:txBody>
      </p:sp>
      <p:sp>
        <p:nvSpPr>
          <p:cNvPr id="77" name="AutoShape 27"/>
          <p:cNvSpPr>
            <a:spLocks noChangeArrowheads="1"/>
          </p:cNvSpPr>
          <p:nvPr/>
        </p:nvSpPr>
        <p:spPr bwMode="auto">
          <a:xfrm>
            <a:off x="6889380" y="494751"/>
            <a:ext cx="2425700" cy="2200275"/>
          </a:xfrm>
          <a:prstGeom prst="bracketPair">
            <a:avLst>
              <a:gd name="adj" fmla="val 16667"/>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r>
              <a:rPr lang="en-US" altLang="zh-CN" sz="3200" dirty="0">
                <a:solidFill>
                  <a:srgbClr val="000000"/>
                </a:solidFill>
                <a:latin typeface="Times New Roman" panose="02020603050405020304" pitchFamily="18" charset="0"/>
              </a:rPr>
              <a:t> </a:t>
            </a:r>
            <a:r>
              <a:rPr lang="en-US" altLang="zh-CN" sz="3200" b="1" dirty="0">
                <a:solidFill>
                  <a:srgbClr val="000000"/>
                </a:solidFill>
                <a:latin typeface="Times New Roman" panose="02020603050405020304" pitchFamily="18" charset="0"/>
              </a:rPr>
              <a:t>0</a:t>
            </a:r>
            <a:r>
              <a:rPr lang="en-US" altLang="zh-CN" sz="3200" dirty="0">
                <a:solidFill>
                  <a:srgbClr val="000000"/>
                </a:solidFill>
                <a:latin typeface="Times New Roman" panose="02020603050405020304" pitchFamily="18" charset="0"/>
              </a:rPr>
              <a:t>    </a:t>
            </a:r>
            <a:r>
              <a:rPr lang="en-US" altLang="zh-CN" sz="3200" b="1" dirty="0">
                <a:solidFill>
                  <a:srgbClr val="000000"/>
                </a:solidFill>
                <a:latin typeface="Times New Roman" panose="02020603050405020304" pitchFamily="18" charset="0"/>
              </a:rPr>
              <a:t>1</a:t>
            </a:r>
            <a:r>
              <a:rPr lang="en-US" altLang="zh-CN" sz="3200" dirty="0">
                <a:solidFill>
                  <a:srgbClr val="000000"/>
                </a:solidFill>
                <a:latin typeface="Times New Roman" panose="02020603050405020304" pitchFamily="18" charset="0"/>
              </a:rPr>
              <a:t>    </a:t>
            </a:r>
            <a:r>
              <a:rPr lang="en-US" altLang="zh-CN" sz="3200" b="1" dirty="0">
                <a:solidFill>
                  <a:srgbClr val="000000"/>
                </a:solidFill>
                <a:latin typeface="Times New Roman" panose="02020603050405020304" pitchFamily="18" charset="0"/>
              </a:rPr>
              <a:t>1</a:t>
            </a:r>
            <a:r>
              <a:rPr lang="en-US" altLang="zh-CN" sz="3200" dirty="0">
                <a:solidFill>
                  <a:srgbClr val="000000"/>
                </a:solidFill>
                <a:latin typeface="Times New Roman" panose="02020603050405020304" pitchFamily="18" charset="0"/>
              </a:rPr>
              <a:t>    </a:t>
            </a:r>
            <a:r>
              <a:rPr lang="en-US" altLang="zh-CN" sz="3200" b="1" dirty="0">
                <a:solidFill>
                  <a:srgbClr val="000000"/>
                </a:solidFill>
                <a:latin typeface="Times New Roman" panose="02020603050405020304" pitchFamily="18" charset="0"/>
              </a:rPr>
              <a:t>0</a:t>
            </a:r>
          </a:p>
          <a:p>
            <a:pPr algn="just"/>
            <a:r>
              <a:rPr lang="en-US" altLang="zh-CN" sz="3200" b="1" dirty="0">
                <a:solidFill>
                  <a:srgbClr val="000000"/>
                </a:solidFill>
                <a:latin typeface="Times New Roman" panose="02020603050405020304" pitchFamily="18" charset="0"/>
              </a:rPr>
              <a:t> 0    0    0    0</a:t>
            </a:r>
          </a:p>
          <a:p>
            <a:pPr algn="just"/>
            <a:r>
              <a:rPr lang="en-US" altLang="zh-CN" sz="3200" b="1" dirty="0">
                <a:solidFill>
                  <a:srgbClr val="000000"/>
                </a:solidFill>
                <a:latin typeface="Times New Roman" panose="02020603050405020304" pitchFamily="18" charset="0"/>
              </a:rPr>
              <a:t> 0    0    0    1</a:t>
            </a:r>
          </a:p>
          <a:p>
            <a:pPr algn="just"/>
            <a:r>
              <a:rPr lang="en-US" altLang="zh-CN" sz="3200" dirty="0">
                <a:solidFill>
                  <a:srgbClr val="000000"/>
                </a:solidFill>
                <a:latin typeface="Times New Roman" panose="02020603050405020304" pitchFamily="18" charset="0"/>
              </a:rPr>
              <a:t> </a:t>
            </a:r>
            <a:r>
              <a:rPr lang="en-US" altLang="zh-CN" sz="3200" b="1" dirty="0">
                <a:solidFill>
                  <a:srgbClr val="000000"/>
                </a:solidFill>
                <a:latin typeface="Times New Roman" panose="02020603050405020304" pitchFamily="18" charset="0"/>
              </a:rPr>
              <a:t>1    0    0    0</a:t>
            </a:r>
          </a:p>
        </p:txBody>
      </p:sp>
      <p:sp>
        <p:nvSpPr>
          <p:cNvPr id="78" name="AutoShape 31"/>
          <p:cNvSpPr>
            <a:spLocks noChangeArrowheads="1"/>
          </p:cNvSpPr>
          <p:nvPr/>
        </p:nvSpPr>
        <p:spPr bwMode="auto">
          <a:xfrm>
            <a:off x="6900492" y="3857076"/>
            <a:ext cx="2449513" cy="2447925"/>
          </a:xfrm>
          <a:prstGeom prst="bracketPair">
            <a:avLst>
              <a:gd name="adj" fmla="val 16667"/>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3200" dirty="0">
                <a:solidFill>
                  <a:srgbClr val="000000"/>
                </a:solidFill>
                <a:latin typeface="Times New Roman" panose="02020603050405020304" pitchFamily="18" charset="0"/>
              </a:rPr>
              <a:t> </a:t>
            </a:r>
            <a:r>
              <a:rPr lang="en-US" altLang="zh-CN" sz="2900" b="1" dirty="0">
                <a:solidFill>
                  <a:srgbClr val="000000"/>
                </a:solidFill>
                <a:latin typeface="Times New Roman" panose="02020603050405020304" pitchFamily="18" charset="0"/>
              </a:rPr>
              <a:t>0   1   0   1   0</a:t>
            </a:r>
          </a:p>
          <a:p>
            <a:pPr algn="just"/>
            <a:r>
              <a:rPr lang="en-US" altLang="zh-CN" sz="2900" b="1" dirty="0">
                <a:solidFill>
                  <a:srgbClr val="000000"/>
                </a:solidFill>
                <a:latin typeface="Times New Roman" panose="02020603050405020304" pitchFamily="18" charset="0"/>
              </a:rPr>
              <a:t> 1   0   1   0   1</a:t>
            </a:r>
          </a:p>
          <a:p>
            <a:pPr algn="just"/>
            <a:r>
              <a:rPr lang="en-US" altLang="zh-CN" sz="2900" b="1" dirty="0">
                <a:solidFill>
                  <a:srgbClr val="000000"/>
                </a:solidFill>
                <a:latin typeface="Times New Roman" panose="02020603050405020304" pitchFamily="18" charset="0"/>
              </a:rPr>
              <a:t> 0   1   0   1   1</a:t>
            </a:r>
          </a:p>
          <a:p>
            <a:pPr algn="just"/>
            <a:r>
              <a:rPr lang="en-US" altLang="zh-CN" sz="2900" b="1" dirty="0">
                <a:solidFill>
                  <a:srgbClr val="000000"/>
                </a:solidFill>
                <a:latin typeface="Times New Roman" panose="02020603050405020304" pitchFamily="18" charset="0"/>
              </a:rPr>
              <a:t> 1   0   1   0   0</a:t>
            </a:r>
          </a:p>
          <a:p>
            <a:pPr algn="just"/>
            <a:r>
              <a:rPr lang="en-US" altLang="zh-CN" sz="2900" b="1" dirty="0">
                <a:solidFill>
                  <a:srgbClr val="000000"/>
                </a:solidFill>
                <a:latin typeface="Times New Roman" panose="02020603050405020304" pitchFamily="18" charset="0"/>
              </a:rPr>
              <a:t> 0   1   1   0   0</a:t>
            </a:r>
          </a:p>
        </p:txBody>
      </p:sp>
      <p:sp>
        <p:nvSpPr>
          <p:cNvPr id="79" name="TextBox 1"/>
          <p:cNvSpPr txBox="1">
            <a:spLocks noChangeArrowheads="1"/>
          </p:cNvSpPr>
          <p:nvPr/>
        </p:nvSpPr>
        <p:spPr bwMode="auto">
          <a:xfrm>
            <a:off x="7005267" y="3318914"/>
            <a:ext cx="2309813"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900" b="1">
                <a:solidFill>
                  <a:srgbClr val="FF0000"/>
                </a:solidFill>
                <a:latin typeface="Times New Roman" panose="02020603050405020304" pitchFamily="18" charset="0"/>
              </a:rPr>
              <a:t>0   1   2   3   4</a:t>
            </a:r>
            <a:endParaRPr lang="zh-CN" altLang="en-US" sz="2900" b="1">
              <a:solidFill>
                <a:srgbClr val="FF0000"/>
              </a:solidFill>
              <a:latin typeface="Times New Roman" panose="02020603050405020304" pitchFamily="18" charset="0"/>
            </a:endParaRPr>
          </a:p>
        </p:txBody>
      </p:sp>
      <p:sp>
        <p:nvSpPr>
          <p:cNvPr id="80" name="TextBox 3"/>
          <p:cNvSpPr txBox="1">
            <a:spLocks noChangeArrowheads="1"/>
          </p:cNvSpPr>
          <p:nvPr/>
        </p:nvSpPr>
        <p:spPr bwMode="auto">
          <a:xfrm>
            <a:off x="6330580" y="3971376"/>
            <a:ext cx="547687"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a:spcBef>
                <a:spcPct val="0"/>
              </a:spcBef>
              <a:buClrTx/>
              <a:buSzTx/>
              <a:buFontTx/>
              <a:buNone/>
            </a:pPr>
            <a:r>
              <a:rPr kumimoji="0" lang="en-US" altLang="zh-CN" sz="2900">
                <a:solidFill>
                  <a:srgbClr val="FF0000"/>
                </a:solidFill>
                <a:ea typeface="宋体" panose="02010600030101010101" pitchFamily="2" charset="-122"/>
              </a:rPr>
              <a:t>0</a:t>
            </a:r>
          </a:p>
          <a:p>
            <a:pPr algn="ctr">
              <a:spcBef>
                <a:spcPct val="0"/>
              </a:spcBef>
              <a:buClrTx/>
              <a:buSzTx/>
              <a:buFontTx/>
              <a:buNone/>
            </a:pPr>
            <a:r>
              <a:rPr kumimoji="0" lang="en-US" altLang="zh-CN" sz="2900">
                <a:solidFill>
                  <a:srgbClr val="FF0000"/>
                </a:solidFill>
                <a:ea typeface="宋体" panose="02010600030101010101" pitchFamily="2" charset="-122"/>
              </a:rPr>
              <a:t>1</a:t>
            </a:r>
          </a:p>
          <a:p>
            <a:pPr algn="ctr">
              <a:spcBef>
                <a:spcPct val="0"/>
              </a:spcBef>
              <a:buClrTx/>
              <a:buSzTx/>
              <a:buFontTx/>
              <a:buNone/>
            </a:pPr>
            <a:r>
              <a:rPr kumimoji="0" lang="en-US" altLang="zh-CN" sz="2900">
                <a:solidFill>
                  <a:srgbClr val="FF0000"/>
                </a:solidFill>
                <a:ea typeface="宋体" panose="02010600030101010101" pitchFamily="2" charset="-122"/>
              </a:rPr>
              <a:t>2</a:t>
            </a:r>
          </a:p>
          <a:p>
            <a:pPr algn="ctr">
              <a:spcBef>
                <a:spcPct val="0"/>
              </a:spcBef>
              <a:buClrTx/>
              <a:buSzTx/>
              <a:buFontTx/>
              <a:buNone/>
            </a:pPr>
            <a:r>
              <a:rPr kumimoji="0" lang="en-US" altLang="zh-CN" sz="2900">
                <a:solidFill>
                  <a:srgbClr val="FF0000"/>
                </a:solidFill>
                <a:ea typeface="宋体" panose="02010600030101010101" pitchFamily="2" charset="-122"/>
              </a:rPr>
              <a:t>3</a:t>
            </a:r>
          </a:p>
          <a:p>
            <a:pPr algn="ctr">
              <a:spcBef>
                <a:spcPct val="0"/>
              </a:spcBef>
              <a:buClrTx/>
              <a:buSzTx/>
              <a:buFontTx/>
              <a:buNone/>
            </a:pPr>
            <a:r>
              <a:rPr kumimoji="0" lang="en-US" altLang="zh-CN" sz="2900">
                <a:solidFill>
                  <a:srgbClr val="FF0000"/>
                </a:solidFill>
                <a:ea typeface="宋体" panose="02010600030101010101" pitchFamily="2" charset="-122"/>
              </a:rPr>
              <a:t>4</a:t>
            </a:r>
            <a:endParaRPr kumimoji="0" lang="zh-CN" altLang="en-US" sz="2900">
              <a:solidFill>
                <a:srgbClr val="FF0000"/>
              </a:solidFill>
              <a:ea typeface="宋体" panose="02010600030101010101" pitchFamily="2" charset="-122"/>
            </a:endParaRPr>
          </a:p>
        </p:txBody>
      </p:sp>
    </p:spTree>
    <p:extLst>
      <p:ext uri="{BB962C8B-B14F-4D97-AF65-F5344CB8AC3E}">
        <p14:creationId xmlns:p14="http://schemas.microsoft.com/office/powerpoint/2010/main" val="4169458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 calcmode="lin" valueType="num">
                                      <p:cBhvr additive="base">
                                        <p:cTn id="7" dur="500" fill="hold"/>
                                        <p:tgtEl>
                                          <p:spTgt spid="77"/>
                                        </p:tgtEl>
                                        <p:attrNameLst>
                                          <p:attrName>ppt_x</p:attrName>
                                        </p:attrNameLst>
                                      </p:cBhvr>
                                      <p:tavLst>
                                        <p:tav tm="0">
                                          <p:val>
                                            <p:strVal val="#ppt_x"/>
                                          </p:val>
                                        </p:tav>
                                        <p:tav tm="100000">
                                          <p:val>
                                            <p:strVal val="#ppt_x"/>
                                          </p:val>
                                        </p:tav>
                                      </p:tavLst>
                                    </p:anim>
                                    <p:anim calcmode="lin" valueType="num">
                                      <p:cBhvr additive="base">
                                        <p:cTn id="8"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8"/>
                                        </p:tgtEl>
                                        <p:attrNameLst>
                                          <p:attrName>style.visibility</p:attrName>
                                        </p:attrNameLst>
                                      </p:cBhvr>
                                      <p:to>
                                        <p:strVal val="visible"/>
                                      </p:to>
                                    </p:set>
                                    <p:anim calcmode="lin" valueType="num">
                                      <p:cBhvr additive="base">
                                        <p:cTn id="13" dur="500" fill="hold"/>
                                        <p:tgtEl>
                                          <p:spTgt spid="78"/>
                                        </p:tgtEl>
                                        <p:attrNameLst>
                                          <p:attrName>ppt_x</p:attrName>
                                        </p:attrNameLst>
                                      </p:cBhvr>
                                      <p:tavLst>
                                        <p:tav tm="0">
                                          <p:val>
                                            <p:strVal val="#ppt_x"/>
                                          </p:val>
                                        </p:tav>
                                        <p:tav tm="100000">
                                          <p:val>
                                            <p:strVal val="#ppt_x"/>
                                          </p:val>
                                        </p:tav>
                                      </p:tavLst>
                                    </p:anim>
                                    <p:anim calcmode="lin" valueType="num">
                                      <p:cBhvr additive="base">
                                        <p:cTn id="14"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43932"/>
            <a:ext cx="435268" cy="625793"/>
          </a:xfrm>
        </p:spPr>
        <p:txBody>
          <a:bodyPr/>
          <a:lstStyle/>
          <a:p>
            <a:endParaRPr lang="zh-CN" altLang="en-US" sz="3200" b="1" dirty="0">
              <a:latin typeface="楷体" panose="02010609060101010101" pitchFamily="49" charset="-122"/>
              <a:ea typeface="楷体" panose="02010609060101010101" pitchFamily="49" charset="-122"/>
            </a:endParaRPr>
          </a:p>
        </p:txBody>
      </p:sp>
      <p:sp>
        <p:nvSpPr>
          <p:cNvPr id="9" name="Text Box 55"/>
          <p:cNvSpPr txBox="1">
            <a:spLocks noChangeArrowheads="1"/>
          </p:cNvSpPr>
          <p:nvPr/>
        </p:nvSpPr>
        <p:spPr bwMode="auto">
          <a:xfrm>
            <a:off x="1327972" y="2246414"/>
            <a:ext cx="1042966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BADE7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095500" indent="-2095500">
              <a:defRPr kumimoji="1" sz="2400">
                <a:solidFill>
                  <a:schemeClr val="tx1"/>
                </a:solidFill>
                <a:latin typeface="Times New Roman" panose="02020603050405020304" pitchFamily="18" charset="0"/>
                <a:ea typeface="宋体" panose="02010600030101010101" pitchFamily="2" charset="-122"/>
              </a:defRPr>
            </a:lvl1pPr>
            <a:lvl2pPr marL="2667000">
              <a:defRPr kumimoji="1" sz="2400">
                <a:solidFill>
                  <a:schemeClr val="tx1"/>
                </a:solidFill>
                <a:latin typeface="Times New Roman" panose="02020603050405020304" pitchFamily="18" charset="0"/>
                <a:ea typeface="宋体" panose="02010600030101010101" pitchFamily="2" charset="-122"/>
              </a:defRPr>
            </a:lvl2pPr>
            <a:lvl3pPr marL="2857500">
              <a:defRPr kumimoji="1" sz="2400">
                <a:solidFill>
                  <a:schemeClr val="tx1"/>
                </a:solidFill>
                <a:latin typeface="Times New Roman" panose="02020603050405020304" pitchFamily="18" charset="0"/>
                <a:ea typeface="宋体" panose="02010600030101010101" pitchFamily="2" charset="-122"/>
              </a:defRPr>
            </a:lvl3pPr>
            <a:lvl4pPr marL="3048000">
              <a:defRPr kumimoji="1" sz="2400">
                <a:solidFill>
                  <a:schemeClr val="tx1"/>
                </a:solidFill>
                <a:latin typeface="Times New Roman" panose="02020603050405020304" pitchFamily="18" charset="0"/>
                <a:ea typeface="宋体" panose="02010600030101010101" pitchFamily="2" charset="-122"/>
              </a:defRPr>
            </a:lvl4pPr>
            <a:lvl5pPr marL="3238500">
              <a:defRPr kumimoji="1" sz="2400">
                <a:solidFill>
                  <a:schemeClr val="tx1"/>
                </a:solidFill>
                <a:latin typeface="Times New Roman" panose="02020603050405020304" pitchFamily="18" charset="0"/>
                <a:ea typeface="宋体" panose="02010600030101010101" pitchFamily="2" charset="-122"/>
              </a:defRPr>
            </a:lvl5pPr>
            <a:lvl6pPr marL="36957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41529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46101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50673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200" b="1" dirty="0">
                <a:latin typeface="楷体" panose="02010609060101010101" pitchFamily="49" charset="-122"/>
                <a:ea typeface="楷体" panose="02010609060101010101" pitchFamily="49" charset="-122"/>
              </a:rPr>
              <a:t>          </a:t>
            </a:r>
          </a:p>
          <a:p>
            <a:pPr marL="0"/>
            <a:r>
              <a:rPr lang="zh-CN" altLang="en-US" sz="3200" b="1" dirty="0">
                <a:latin typeface="楷体" panose="02010609060101010101" pitchFamily="49" charset="-122"/>
                <a:ea typeface="楷体" panose="02010609060101010101" pitchFamily="49" charset="-122"/>
              </a:rPr>
              <a:t>容易实现图的操作，如：求某顶点的度、判断顶点之间是否有边（弧）、找顶点的邻接点等等。</a:t>
            </a:r>
          </a:p>
          <a:p>
            <a:r>
              <a:rPr lang="zh-CN" altLang="en-US" sz="3200" b="1" dirty="0">
                <a:latin typeface="楷体" panose="02010609060101010101" pitchFamily="49" charset="-122"/>
                <a:ea typeface="楷体" panose="02010609060101010101" pitchFamily="49" charset="-122"/>
              </a:rPr>
              <a:t>               </a:t>
            </a:r>
            <a:endParaRPr lang="en-US" altLang="zh-CN" sz="3200" b="1" dirty="0">
              <a:latin typeface="楷体" panose="02010609060101010101" pitchFamily="49" charset="-122"/>
              <a:ea typeface="楷体" panose="02010609060101010101" pitchFamily="49" charset="-122"/>
            </a:endParaRPr>
          </a:p>
          <a:p>
            <a:endParaRPr lang="en-US" altLang="zh-CN" sz="3200" b="1" dirty="0">
              <a:latin typeface="楷体" panose="02010609060101010101" pitchFamily="49" charset="-122"/>
              <a:ea typeface="楷体" panose="02010609060101010101" pitchFamily="49" charset="-122"/>
            </a:endParaRPr>
          </a:p>
          <a:p>
            <a:r>
              <a:rPr lang="en-US" altLang="zh-CN" sz="3200" b="1" dirty="0">
                <a:latin typeface="楷体" panose="02010609060101010101" pitchFamily="49" charset="-122"/>
                <a:ea typeface="楷体" panose="02010609060101010101" pitchFamily="49" charset="-122"/>
              </a:rPr>
              <a:t>n</a:t>
            </a:r>
            <a:r>
              <a:rPr lang="zh-CN" altLang="en-US" sz="3200" b="1" dirty="0">
                <a:latin typeface="楷体" panose="02010609060101010101" pitchFamily="49" charset="-122"/>
                <a:ea typeface="楷体" panose="02010609060101010101" pitchFamily="49" charset="-122"/>
              </a:rPr>
              <a:t>个顶点需要</a:t>
            </a:r>
            <a:r>
              <a:rPr lang="en-US" altLang="zh-CN" sz="3200" b="1" i="1" dirty="0">
                <a:solidFill>
                  <a:srgbClr val="009900"/>
                </a:solidFill>
                <a:effectLst>
                  <a:outerShdw blurRad="38100" dist="38100" dir="2700000" algn="tl">
                    <a:srgbClr val="000000"/>
                  </a:outerShdw>
                </a:effectLst>
                <a:latin typeface="楷体" panose="02010609060101010101" pitchFamily="49" charset="-122"/>
                <a:ea typeface="楷体" panose="02010609060101010101" pitchFamily="49" charset="-122"/>
              </a:rPr>
              <a:t>n*n</a:t>
            </a:r>
            <a:r>
              <a:rPr lang="zh-CN" altLang="en-US" sz="3200" b="1" dirty="0">
                <a:latin typeface="楷体" panose="02010609060101010101" pitchFamily="49" charset="-122"/>
                <a:ea typeface="楷体" panose="02010609060101010101" pitchFamily="49" charset="-122"/>
              </a:rPr>
              <a:t>个单元存储边</a:t>
            </a:r>
            <a:r>
              <a:rPr lang="en-US" altLang="zh-CN" sz="3200" b="1" dirty="0">
                <a:latin typeface="楷体" panose="02010609060101010101" pitchFamily="49" charset="-122"/>
                <a:ea typeface="楷体" panose="02010609060101010101" pitchFamily="49" charset="-122"/>
              </a:rPr>
              <a:t>(</a:t>
            </a:r>
            <a:r>
              <a:rPr lang="zh-CN" altLang="en-US" sz="3200" b="1" dirty="0">
                <a:latin typeface="楷体" panose="02010609060101010101" pitchFamily="49" charset="-122"/>
                <a:ea typeface="楷体" panose="02010609060101010101" pitchFamily="49" charset="-122"/>
              </a:rPr>
              <a:t>弧</a:t>
            </a:r>
            <a:r>
              <a:rPr lang="en-US" altLang="zh-CN" sz="3200" b="1" dirty="0">
                <a:latin typeface="楷体" panose="02010609060101010101" pitchFamily="49" charset="-122"/>
                <a:ea typeface="楷体" panose="02010609060101010101" pitchFamily="49" charset="-122"/>
              </a:rPr>
              <a:t>);</a:t>
            </a:r>
            <a:r>
              <a:rPr lang="zh-CN" altLang="en-US" sz="3200" b="1" dirty="0">
                <a:latin typeface="楷体" panose="02010609060101010101" pitchFamily="49" charset="-122"/>
                <a:ea typeface="楷体" panose="02010609060101010101" pitchFamily="49" charset="-122"/>
              </a:rPr>
              <a:t>空间效率为</a:t>
            </a:r>
            <a:r>
              <a:rPr lang="en-US" altLang="zh-CN" sz="3200" b="1" dirty="0">
                <a:latin typeface="楷体" panose="02010609060101010101" pitchFamily="49" charset="-122"/>
                <a:ea typeface="楷体" panose="02010609060101010101" pitchFamily="49" charset="-122"/>
              </a:rPr>
              <a:t>O(</a:t>
            </a:r>
            <a:r>
              <a:rPr lang="en-US" altLang="zh-CN" sz="3200" b="1" dirty="0">
                <a:solidFill>
                  <a:srgbClr val="009900"/>
                </a:solidFill>
                <a:latin typeface="楷体" panose="02010609060101010101" pitchFamily="49" charset="-122"/>
                <a:ea typeface="楷体" panose="02010609060101010101" pitchFamily="49" charset="-122"/>
              </a:rPr>
              <a:t>n</a:t>
            </a:r>
            <a:r>
              <a:rPr lang="en-US" altLang="zh-CN" sz="3200" b="1" baseline="30000" dirty="0">
                <a:solidFill>
                  <a:srgbClr val="009900"/>
                </a:solidFill>
                <a:effectLst>
                  <a:outerShdw blurRad="38100" dist="38100" dir="2700000" algn="tl">
                    <a:srgbClr val="000000"/>
                  </a:outerShdw>
                </a:effectLst>
                <a:latin typeface="楷体" panose="02010609060101010101" pitchFamily="49" charset="-122"/>
                <a:ea typeface="楷体" panose="02010609060101010101" pitchFamily="49" charset="-122"/>
              </a:rPr>
              <a:t>2</a:t>
            </a:r>
            <a:r>
              <a:rPr lang="en-US" altLang="zh-CN" sz="3200" b="1" dirty="0">
                <a:latin typeface="楷体" panose="02010609060101010101" pitchFamily="49" charset="-122"/>
                <a:ea typeface="楷体" panose="02010609060101010101" pitchFamily="49" charset="-122"/>
              </a:rPr>
              <a:t>)</a:t>
            </a:r>
            <a:r>
              <a:rPr lang="zh-CN" altLang="en-US" sz="3200" b="1" dirty="0">
                <a:latin typeface="楷体" panose="02010609060101010101" pitchFamily="49" charset="-122"/>
                <a:ea typeface="楷体" panose="02010609060101010101" pitchFamily="49" charset="-122"/>
              </a:rPr>
              <a:t>。</a:t>
            </a:r>
            <a:endParaRPr lang="zh-CN" altLang="en-US" sz="3200" b="1" dirty="0">
              <a:solidFill>
                <a:srgbClr val="FF33CC"/>
              </a:solidFill>
              <a:latin typeface="楷体" panose="02010609060101010101" pitchFamily="49" charset="-122"/>
              <a:ea typeface="楷体" panose="02010609060101010101" pitchFamily="49" charset="-122"/>
            </a:endParaRPr>
          </a:p>
        </p:txBody>
      </p:sp>
      <p:sp>
        <p:nvSpPr>
          <p:cNvPr id="10" name="Rectangle 58"/>
          <p:cNvSpPr>
            <a:spLocks noChangeArrowheads="1"/>
          </p:cNvSpPr>
          <p:nvPr/>
        </p:nvSpPr>
        <p:spPr bwMode="auto">
          <a:xfrm>
            <a:off x="747265" y="2027429"/>
            <a:ext cx="348044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dirty="0">
                <a:solidFill>
                  <a:srgbClr val="FF33CC"/>
                </a:solidFill>
                <a:latin typeface="楷体" panose="02010609060101010101" pitchFamily="49" charset="-122"/>
                <a:ea typeface="楷体" panose="02010609060101010101" pitchFamily="49" charset="-122"/>
              </a:rPr>
              <a:t>邻接矩阵法优点：</a:t>
            </a:r>
          </a:p>
        </p:txBody>
      </p:sp>
      <p:sp>
        <p:nvSpPr>
          <p:cNvPr id="11" name="Rectangle 59"/>
          <p:cNvSpPr>
            <a:spLocks noChangeArrowheads="1"/>
          </p:cNvSpPr>
          <p:nvPr/>
        </p:nvSpPr>
        <p:spPr bwMode="auto">
          <a:xfrm>
            <a:off x="747265" y="3863856"/>
            <a:ext cx="348044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dirty="0">
                <a:solidFill>
                  <a:srgbClr val="FF33CC"/>
                </a:solidFill>
                <a:latin typeface="楷体" panose="02010609060101010101" pitchFamily="49" charset="-122"/>
                <a:ea typeface="楷体" panose="02010609060101010101" pitchFamily="49" charset="-122"/>
              </a:rPr>
              <a:t>邻接矩阵法缺点：</a:t>
            </a:r>
          </a:p>
        </p:txBody>
      </p:sp>
      <p:sp>
        <p:nvSpPr>
          <p:cNvPr id="12" name="AutoShape 66"/>
          <p:cNvSpPr>
            <a:spLocks noChangeArrowheads="1"/>
          </p:cNvSpPr>
          <p:nvPr/>
        </p:nvSpPr>
        <p:spPr bwMode="auto">
          <a:xfrm>
            <a:off x="6318295" y="5356757"/>
            <a:ext cx="5575780" cy="533400"/>
          </a:xfrm>
          <a:prstGeom prst="wedgeRoundRectCallout">
            <a:avLst>
              <a:gd name="adj1" fmla="val -58370"/>
              <a:gd name="adj2" fmla="val -30060"/>
              <a:gd name="adj3" fmla="val 16667"/>
            </a:avLst>
          </a:prstGeom>
          <a:solidFill>
            <a:srgbClr val="FFFFFF"/>
          </a:solidFill>
          <a:ln w="12700">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3200" b="1" dirty="0">
                <a:solidFill>
                  <a:srgbClr val="009900"/>
                </a:solidFill>
                <a:latin typeface="楷体" panose="02010609060101010101" pitchFamily="49" charset="-122"/>
                <a:ea typeface="楷体" panose="02010609060101010101" pitchFamily="49" charset="-122"/>
              </a:rPr>
              <a:t> 对稀疏图而言尤其浪费空间。</a:t>
            </a:r>
          </a:p>
        </p:txBody>
      </p:sp>
    </p:spTree>
    <p:extLst>
      <p:ext uri="{BB962C8B-B14F-4D97-AF65-F5344CB8AC3E}">
        <p14:creationId xmlns:p14="http://schemas.microsoft.com/office/powerpoint/2010/main" val="734982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type="lt">
                                    <p:tmAbs val="75"/>
                                  </p:iterate>
                                  <p:childTnLst>
                                    <p:set>
                                      <p:cBhvr>
                                        <p:cTn id="17" dur="1" fill="hold">
                                          <p:stCondLst>
                                            <p:cond delay="74"/>
                                          </p:stCondLst>
                                        </p:cTn>
                                        <p:tgtEl>
                                          <p:spTgt spid="9">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iterate type="lt">
                                    <p:tmAbs val="75"/>
                                  </p:iterate>
                                  <p:childTnLst>
                                    <p:set>
                                      <p:cBhvr>
                                        <p:cTn id="21" dur="1" fill="hold">
                                          <p:stCondLst>
                                            <p:cond delay="74"/>
                                          </p:stCondLst>
                                        </p:cTn>
                                        <p:tgtEl>
                                          <p:spTgt spid="9">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iterate type="lt">
                                    <p:tmAbs val="75"/>
                                  </p:iterate>
                                  <p:childTnLst>
                                    <p:set>
                                      <p:cBhvr>
                                        <p:cTn id="25" dur="1" fill="hold">
                                          <p:stCondLst>
                                            <p:cond delay="74"/>
                                          </p:stCondLst>
                                        </p:cTn>
                                        <p:tgtEl>
                                          <p:spTgt spid="9">
                                            <p:txEl>
                                              <p:pRg st="2" end="2"/>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iterate type="lt">
                                    <p:tmAbs val="75"/>
                                  </p:iterate>
                                  <p:childTnLst>
                                    <p:set>
                                      <p:cBhvr>
                                        <p:cTn id="29" dur="1" fill="hold">
                                          <p:stCondLst>
                                            <p:cond delay="74"/>
                                          </p:stCondLst>
                                        </p:cTn>
                                        <p:tgtEl>
                                          <p:spTgt spid="9">
                                            <p:txEl>
                                              <p:pRg st="4" end="4"/>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down)">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autoUpdateAnimBg="0"/>
      <p:bldP spid="10" grpId="0" autoUpdateAnimBg="0"/>
      <p:bldP spid="11" grpId="0" autoUpdateAnimBg="0"/>
      <p:bldP spid="12" grpId="0" animBg="1"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3"/>
            <a:ext cx="1580948" cy="605909"/>
          </a:xfrm>
        </p:spPr>
        <p:txBody>
          <a:bodyPr/>
          <a:lstStyle/>
          <a:p>
            <a:r>
              <a:rPr lang="zh-CN" altLang="en-US" dirty="0">
                <a:latin typeface="楷体" panose="02010609060101010101" pitchFamily="49" charset="-122"/>
                <a:ea typeface="楷体" panose="02010609060101010101" pitchFamily="49" charset="-122"/>
              </a:rPr>
              <a:t>邻接表</a:t>
            </a:r>
          </a:p>
        </p:txBody>
      </p:sp>
      <p:sp>
        <p:nvSpPr>
          <p:cNvPr id="3" name="Rectangle 2"/>
          <p:cNvSpPr txBox="1">
            <a:spLocks noChangeArrowheads="1"/>
          </p:cNvSpPr>
          <p:nvPr/>
        </p:nvSpPr>
        <p:spPr>
          <a:xfrm>
            <a:off x="1434291" y="1076917"/>
            <a:ext cx="9346004" cy="2827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ts val="3500"/>
              </a:lnSpc>
              <a:spcBef>
                <a:spcPts val="0"/>
              </a:spcBef>
              <a:buFont typeface="Monotype Sorts" pitchFamily="2" charset="2"/>
              <a:buNone/>
              <a:defRPr/>
            </a:pPr>
            <a:r>
              <a:rPr lang="zh-CN" altLang="en-US" sz="2900" b="1" dirty="0">
                <a:latin typeface="+mj-lt"/>
                <a:ea typeface="楷体" panose="02010609060101010101" pitchFamily="49" charset="-122"/>
              </a:rPr>
              <a:t>邻接表是图的一种链式存储结构。对图的每个顶点建立一个单链表</a:t>
            </a:r>
            <a:r>
              <a:rPr lang="en-US" altLang="zh-CN" sz="2900" b="1" dirty="0">
                <a:latin typeface="+mj-lt"/>
                <a:ea typeface="楷体" panose="02010609060101010101" pitchFamily="49" charset="-122"/>
              </a:rPr>
              <a:t>(</a:t>
            </a:r>
            <a:r>
              <a:rPr lang="en-US" altLang="zh-CN" sz="2900" b="1" i="1" dirty="0">
                <a:latin typeface="+mj-lt"/>
                <a:ea typeface="楷体" panose="02010609060101010101" pitchFamily="49" charset="-122"/>
              </a:rPr>
              <a:t>n</a:t>
            </a:r>
            <a:r>
              <a:rPr lang="zh-CN" altLang="en-US" sz="2900" b="1" dirty="0">
                <a:latin typeface="+mj-lt"/>
                <a:ea typeface="楷体" panose="02010609060101010101" pitchFamily="49" charset="-122"/>
              </a:rPr>
              <a:t>个顶点建立</a:t>
            </a:r>
            <a:r>
              <a:rPr lang="en-US" altLang="zh-CN" sz="2900" b="1" i="1" dirty="0">
                <a:latin typeface="+mj-lt"/>
                <a:ea typeface="楷体" panose="02010609060101010101" pitchFamily="49" charset="-122"/>
              </a:rPr>
              <a:t>n</a:t>
            </a:r>
            <a:r>
              <a:rPr lang="zh-CN" altLang="en-US" sz="2900" b="1" dirty="0">
                <a:latin typeface="+mj-lt"/>
                <a:ea typeface="楷体" panose="02010609060101010101" pitchFamily="49" charset="-122"/>
              </a:rPr>
              <a:t>个单链表</a:t>
            </a:r>
            <a:r>
              <a:rPr lang="en-US" altLang="zh-CN" sz="2900" b="1" dirty="0">
                <a:latin typeface="+mj-lt"/>
                <a:ea typeface="楷体" panose="02010609060101010101" pitchFamily="49" charset="-122"/>
              </a:rPr>
              <a:t>)</a:t>
            </a:r>
            <a:r>
              <a:rPr lang="zh-CN" altLang="en-US" sz="2900" b="1" dirty="0">
                <a:latin typeface="+mj-lt"/>
                <a:ea typeface="楷体" panose="02010609060101010101" pitchFamily="49" charset="-122"/>
              </a:rPr>
              <a:t>，第 </a:t>
            </a:r>
            <a:r>
              <a:rPr lang="en-US" altLang="zh-CN" sz="2900" b="1" i="1" dirty="0" err="1">
                <a:latin typeface="+mj-lt"/>
                <a:ea typeface="楷体" panose="02010609060101010101" pitchFamily="49" charset="-122"/>
              </a:rPr>
              <a:t>i</a:t>
            </a:r>
            <a:r>
              <a:rPr lang="en-US" altLang="zh-CN" sz="2900" b="1" dirty="0">
                <a:latin typeface="+mj-lt"/>
                <a:ea typeface="楷体" panose="02010609060101010101" pitchFamily="49" charset="-122"/>
              </a:rPr>
              <a:t> </a:t>
            </a:r>
            <a:r>
              <a:rPr lang="zh-CN" altLang="en-US" sz="2900" b="1" dirty="0">
                <a:latin typeface="+mj-lt"/>
                <a:ea typeface="楷体" panose="02010609060101010101" pitchFamily="49" charset="-122"/>
              </a:rPr>
              <a:t>个单链表中的结点包含顶点</a:t>
            </a:r>
            <a:r>
              <a:rPr lang="en-US" altLang="zh-CN" sz="2900" b="1" i="1" dirty="0">
                <a:latin typeface="+mj-lt"/>
                <a:ea typeface="楷体" panose="02010609060101010101" pitchFamily="49" charset="-122"/>
              </a:rPr>
              <a:t>v</a:t>
            </a:r>
            <a:r>
              <a:rPr lang="en-US" altLang="zh-CN" sz="2900" b="1" i="1" baseline="-25000" dirty="0">
                <a:latin typeface="+mj-lt"/>
                <a:ea typeface="楷体" panose="02010609060101010101" pitchFamily="49" charset="-122"/>
              </a:rPr>
              <a:t>i</a:t>
            </a:r>
            <a:r>
              <a:rPr lang="en-US" altLang="zh-CN" sz="2900" b="1" baseline="-25000" dirty="0">
                <a:latin typeface="+mj-lt"/>
                <a:ea typeface="楷体" panose="02010609060101010101" pitchFamily="49" charset="-122"/>
              </a:rPr>
              <a:t> </a:t>
            </a:r>
            <a:r>
              <a:rPr lang="zh-CN" altLang="en-US" sz="2900" b="1" dirty="0">
                <a:latin typeface="+mj-lt"/>
                <a:ea typeface="楷体" panose="02010609060101010101" pitchFamily="49" charset="-122"/>
              </a:rPr>
              <a:t>的所有邻接顶点。由</a:t>
            </a:r>
            <a:r>
              <a:rPr lang="zh-CN" altLang="en-US" sz="2900" b="1" dirty="0">
                <a:solidFill>
                  <a:schemeClr val="accent1">
                    <a:lumMod val="60000"/>
                    <a:lumOff val="40000"/>
                  </a:schemeClr>
                </a:solidFill>
                <a:latin typeface="+mj-lt"/>
                <a:ea typeface="楷体" panose="02010609060101010101" pitchFamily="49" charset="-122"/>
              </a:rPr>
              <a:t>顺序存储的</a:t>
            </a:r>
            <a:r>
              <a:rPr lang="zh-CN" altLang="en-US" sz="2900" b="1" dirty="0">
                <a:solidFill>
                  <a:srgbClr val="FF0000"/>
                </a:solidFill>
                <a:latin typeface="+mj-lt"/>
                <a:ea typeface="楷体" panose="02010609060101010101" pitchFamily="49" charset="-122"/>
              </a:rPr>
              <a:t>顶点表</a:t>
            </a:r>
            <a:r>
              <a:rPr lang="zh-CN" altLang="en-US" sz="2900" b="1" dirty="0">
                <a:latin typeface="+mj-lt"/>
                <a:ea typeface="楷体" panose="02010609060101010101" pitchFamily="49" charset="-122"/>
              </a:rPr>
              <a:t>和</a:t>
            </a:r>
            <a:r>
              <a:rPr lang="zh-CN" altLang="en-US" sz="2900" b="1" dirty="0">
                <a:solidFill>
                  <a:schemeClr val="accent1">
                    <a:lumMod val="60000"/>
                    <a:lumOff val="40000"/>
                  </a:schemeClr>
                </a:solidFill>
                <a:latin typeface="+mj-lt"/>
                <a:ea typeface="楷体" panose="02010609060101010101" pitchFamily="49" charset="-122"/>
              </a:rPr>
              <a:t>链接存储的</a:t>
            </a:r>
            <a:r>
              <a:rPr lang="zh-CN" altLang="en-US" sz="2900" b="1" dirty="0">
                <a:solidFill>
                  <a:srgbClr val="FF0000"/>
                </a:solidFill>
                <a:latin typeface="+mj-lt"/>
                <a:ea typeface="楷体" panose="02010609060101010101" pitchFamily="49" charset="-122"/>
              </a:rPr>
              <a:t>边链表</a:t>
            </a:r>
            <a:r>
              <a:rPr lang="zh-CN" altLang="en-US" sz="2900" b="1" dirty="0">
                <a:latin typeface="+mj-lt"/>
                <a:ea typeface="楷体" panose="02010609060101010101" pitchFamily="49" charset="-122"/>
              </a:rPr>
              <a:t>构成的图存储结构被称为</a:t>
            </a:r>
            <a:r>
              <a:rPr lang="zh-CN" altLang="en-US" sz="2900" b="1" u="sng" dirty="0">
                <a:solidFill>
                  <a:srgbClr val="FF0000"/>
                </a:solidFill>
                <a:latin typeface="+mj-lt"/>
                <a:ea typeface="楷体" panose="02010609060101010101" pitchFamily="49" charset="-122"/>
              </a:rPr>
              <a:t>邻接表</a:t>
            </a:r>
            <a:r>
              <a:rPr lang="zh-CN" altLang="en-US" sz="2900" b="1" dirty="0">
                <a:latin typeface="+mj-lt"/>
                <a:ea typeface="楷体" panose="02010609060101010101" pitchFamily="49" charset="-122"/>
              </a:rPr>
              <a:t>。</a:t>
            </a:r>
            <a:r>
              <a:rPr lang="zh-CN" altLang="en-US" b="1" dirty="0">
                <a:ea typeface="楷体" panose="02010609060101010101" pitchFamily="49" charset="-122"/>
              </a:rPr>
              <a:t>   </a:t>
            </a:r>
            <a:endParaRPr lang="zh-CN" altLang="en-US" sz="2400" b="1" dirty="0">
              <a:ea typeface="楷体" panose="02010609060101010101" pitchFamily="49" charset="-122"/>
            </a:endParaRPr>
          </a:p>
        </p:txBody>
      </p:sp>
      <p:grpSp>
        <p:nvGrpSpPr>
          <p:cNvPr id="4" name="组合 2"/>
          <p:cNvGrpSpPr>
            <a:grpSpLocks/>
          </p:cNvGrpSpPr>
          <p:nvPr/>
        </p:nvGrpSpPr>
        <p:grpSpPr bwMode="auto">
          <a:xfrm>
            <a:off x="4670857" y="3410391"/>
            <a:ext cx="5553075" cy="2525713"/>
            <a:chOff x="2993650" y="3540680"/>
            <a:chExt cx="5553075" cy="2525713"/>
          </a:xfrm>
        </p:grpSpPr>
        <p:grpSp>
          <p:nvGrpSpPr>
            <p:cNvPr id="5" name="组合 17"/>
            <p:cNvGrpSpPr>
              <a:grpSpLocks/>
            </p:cNvGrpSpPr>
            <p:nvPr/>
          </p:nvGrpSpPr>
          <p:grpSpPr bwMode="auto">
            <a:xfrm>
              <a:off x="2993650" y="3540680"/>
              <a:ext cx="5553075" cy="2525713"/>
              <a:chOff x="3039216" y="3702157"/>
              <a:chExt cx="5552184" cy="2525798"/>
            </a:xfrm>
          </p:grpSpPr>
          <p:sp>
            <p:nvSpPr>
              <p:cNvPr id="27" name="Rectangle 26" descr="花束"/>
              <p:cNvSpPr>
                <a:spLocks noChangeArrowheads="1"/>
              </p:cNvSpPr>
              <p:nvPr/>
            </p:nvSpPr>
            <p:spPr bwMode="auto">
              <a:xfrm>
                <a:off x="3619837" y="3702157"/>
                <a:ext cx="1306396" cy="2522795"/>
              </a:xfrm>
              <a:prstGeom prst="rect">
                <a:avLst/>
              </a:prstGeom>
              <a:gradFill rotWithShape="0">
                <a:gsLst>
                  <a:gs pos="0">
                    <a:srgbClr val="CCCC00"/>
                  </a:gs>
                  <a:gs pos="50000">
                    <a:srgbClr val="F5F5CC"/>
                  </a:gs>
                  <a:gs pos="100000">
                    <a:srgbClr val="CCCC00"/>
                  </a:gs>
                </a:gsLst>
                <a:lin ang="2700000" scaled="1"/>
              </a:gradFill>
              <a:ln w="38100" cap="sq">
                <a:solidFill>
                  <a:srgbClr val="006666"/>
                </a:solidFill>
                <a:miter lim="800000"/>
                <a:headEnd type="none" w="sm" len="sm"/>
                <a:tailEnd type="none" w="med" len="lg"/>
              </a:ln>
              <a:effectLst>
                <a:prstShdw prst="shdw17" dist="17961" dir="13500000">
                  <a:srgbClr val="003D3D"/>
                </a:prstShdw>
              </a:effec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solidFill>
                    <a:srgbClr val="000000"/>
                  </a:solidFill>
                  <a:latin typeface="Arial" panose="020B0604020202020204" pitchFamily="34" charset="0"/>
                  <a:ea typeface="楷体" panose="02010609060101010101" pitchFamily="49" charset="-122"/>
                </a:endParaRPr>
              </a:p>
            </p:txBody>
          </p:sp>
          <p:sp>
            <p:nvSpPr>
              <p:cNvPr id="28" name="Line 27"/>
              <p:cNvSpPr>
                <a:spLocks noChangeShapeType="1"/>
              </p:cNvSpPr>
              <p:nvPr/>
            </p:nvSpPr>
            <p:spPr bwMode="auto">
              <a:xfrm>
                <a:off x="3631933" y="4278796"/>
                <a:ext cx="1306396" cy="1502"/>
              </a:xfrm>
              <a:prstGeom prst="line">
                <a:avLst/>
              </a:prstGeom>
              <a:noFill/>
              <a:ln w="28575" cap="sq">
                <a:solidFill>
                  <a:srgbClr val="006666"/>
                </a:solidFill>
                <a:round/>
                <a:headEnd type="none" w="sm" len="sm"/>
                <a:tailEnd type="none" w="med" len="lg"/>
              </a:ln>
              <a:extLst>
                <a:ext uri="{909E8E84-426E-40DD-AFC4-6F175D3DCCD1}">
                  <a14:hiddenFill xmlns:a14="http://schemas.microsoft.com/office/drawing/2010/main">
                    <a:noFill/>
                  </a14:hiddenFill>
                </a:ext>
              </a:extLst>
            </p:spPr>
            <p:txBody>
              <a:bodyPr wrap="none"/>
              <a:lstStyle/>
              <a:p>
                <a:endParaRPr lang="zh-CN" altLang="en-US">
                  <a:ea typeface="楷体" panose="02010609060101010101" pitchFamily="49" charset="-122"/>
                </a:endParaRPr>
              </a:p>
            </p:txBody>
          </p:sp>
          <p:sp>
            <p:nvSpPr>
              <p:cNvPr id="29" name="Line 28"/>
              <p:cNvSpPr>
                <a:spLocks noChangeShapeType="1"/>
              </p:cNvSpPr>
              <p:nvPr/>
            </p:nvSpPr>
            <p:spPr bwMode="auto">
              <a:xfrm>
                <a:off x="3631933" y="4927514"/>
                <a:ext cx="1306396" cy="1502"/>
              </a:xfrm>
              <a:prstGeom prst="line">
                <a:avLst/>
              </a:prstGeom>
              <a:noFill/>
              <a:ln w="28575" cap="sq">
                <a:solidFill>
                  <a:srgbClr val="006666"/>
                </a:solidFill>
                <a:round/>
                <a:headEnd type="none" w="sm" len="sm"/>
                <a:tailEnd type="none" w="med" len="lg"/>
              </a:ln>
              <a:extLst>
                <a:ext uri="{909E8E84-426E-40DD-AFC4-6F175D3DCCD1}">
                  <a14:hiddenFill xmlns:a14="http://schemas.microsoft.com/office/drawing/2010/main">
                    <a:noFill/>
                  </a14:hiddenFill>
                </a:ext>
              </a:extLst>
            </p:spPr>
            <p:txBody>
              <a:bodyPr wrap="none"/>
              <a:lstStyle/>
              <a:p>
                <a:endParaRPr lang="zh-CN" altLang="en-US">
                  <a:ea typeface="楷体" panose="02010609060101010101" pitchFamily="49" charset="-122"/>
                </a:endParaRPr>
              </a:p>
            </p:txBody>
          </p:sp>
          <p:sp>
            <p:nvSpPr>
              <p:cNvPr id="30" name="Line 29"/>
              <p:cNvSpPr>
                <a:spLocks noChangeShapeType="1"/>
              </p:cNvSpPr>
              <p:nvPr/>
            </p:nvSpPr>
            <p:spPr bwMode="auto">
              <a:xfrm>
                <a:off x="3631933" y="5576233"/>
                <a:ext cx="1306396" cy="1502"/>
              </a:xfrm>
              <a:prstGeom prst="line">
                <a:avLst/>
              </a:prstGeom>
              <a:noFill/>
              <a:ln w="28575" cap="sq">
                <a:solidFill>
                  <a:srgbClr val="006666"/>
                </a:solidFill>
                <a:round/>
                <a:headEnd type="none" w="sm" len="sm"/>
                <a:tailEnd type="none" w="med" len="lg"/>
              </a:ln>
              <a:extLst>
                <a:ext uri="{909E8E84-426E-40DD-AFC4-6F175D3DCCD1}">
                  <a14:hiddenFill xmlns:a14="http://schemas.microsoft.com/office/drawing/2010/main">
                    <a:noFill/>
                  </a14:hiddenFill>
                </a:ext>
              </a:extLst>
            </p:spPr>
            <p:txBody>
              <a:bodyPr wrap="none"/>
              <a:lstStyle/>
              <a:p>
                <a:endParaRPr lang="zh-CN" altLang="en-US">
                  <a:ea typeface="楷体" panose="02010609060101010101" pitchFamily="49" charset="-122"/>
                </a:endParaRPr>
              </a:p>
            </p:txBody>
          </p:sp>
          <p:sp>
            <p:nvSpPr>
              <p:cNvPr id="31" name="Line 30"/>
              <p:cNvSpPr>
                <a:spLocks noChangeShapeType="1"/>
              </p:cNvSpPr>
              <p:nvPr/>
            </p:nvSpPr>
            <p:spPr bwMode="auto">
              <a:xfrm>
                <a:off x="4285131" y="3702157"/>
                <a:ext cx="0" cy="2522795"/>
              </a:xfrm>
              <a:prstGeom prst="line">
                <a:avLst/>
              </a:prstGeom>
              <a:noFill/>
              <a:ln w="28575" cap="sq">
                <a:solidFill>
                  <a:srgbClr val="006666"/>
                </a:solidFill>
                <a:round/>
                <a:headEnd type="none" w="sm" len="sm"/>
                <a:tailEnd type="none" w="med" len="lg"/>
              </a:ln>
              <a:extLst>
                <a:ext uri="{909E8E84-426E-40DD-AFC4-6F175D3DCCD1}">
                  <a14:hiddenFill xmlns:a14="http://schemas.microsoft.com/office/drawing/2010/main">
                    <a:noFill/>
                  </a14:hiddenFill>
                </a:ext>
              </a:extLst>
            </p:spPr>
            <p:txBody>
              <a:bodyPr wrap="none"/>
              <a:lstStyle/>
              <a:p>
                <a:endParaRPr lang="zh-CN" altLang="en-US">
                  <a:ea typeface="楷体" panose="02010609060101010101" pitchFamily="49" charset="-122"/>
                </a:endParaRPr>
              </a:p>
            </p:txBody>
          </p:sp>
          <p:sp>
            <p:nvSpPr>
              <p:cNvPr id="32" name="Text Box 31"/>
              <p:cNvSpPr txBox="1">
                <a:spLocks noChangeArrowheads="1"/>
              </p:cNvSpPr>
              <p:nvPr/>
            </p:nvSpPr>
            <p:spPr bwMode="auto">
              <a:xfrm>
                <a:off x="3691979" y="3738018"/>
                <a:ext cx="520389" cy="384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eaLnBrk="1" hangingPunct="1">
                  <a:lnSpc>
                    <a:spcPts val="3000"/>
                  </a:lnSpc>
                  <a:spcBef>
                    <a:spcPct val="0"/>
                  </a:spcBef>
                  <a:buClrTx/>
                  <a:buSzTx/>
                  <a:buFontTx/>
                  <a:buNone/>
                </a:pPr>
                <a:r>
                  <a:rPr kumimoji="0" lang="en-US" altLang="zh-CN" sz="3000" b="0" i="1">
                    <a:solidFill>
                      <a:srgbClr val="000000"/>
                    </a:solidFill>
                    <a:ea typeface="楷体" panose="02010609060101010101" pitchFamily="49" charset="-122"/>
                  </a:rPr>
                  <a:t>v</a:t>
                </a:r>
                <a:r>
                  <a:rPr kumimoji="0" lang="en-US" altLang="zh-CN" sz="3200" b="0" baseline="-25000">
                    <a:solidFill>
                      <a:srgbClr val="000000"/>
                    </a:solidFill>
                    <a:ea typeface="楷体" panose="02010609060101010101" pitchFamily="49" charset="-122"/>
                  </a:rPr>
                  <a:t>0</a:t>
                </a:r>
              </a:p>
            </p:txBody>
          </p:sp>
          <p:sp>
            <p:nvSpPr>
              <p:cNvPr id="33" name="Text Box 35"/>
              <p:cNvSpPr txBox="1">
                <a:spLocks noChangeArrowheads="1"/>
              </p:cNvSpPr>
              <p:nvPr/>
            </p:nvSpPr>
            <p:spPr bwMode="auto">
              <a:xfrm>
                <a:off x="3039216" y="3702157"/>
                <a:ext cx="508043" cy="579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eaLnBrk="1" hangingPunct="1">
                  <a:spcBef>
                    <a:spcPct val="50000"/>
                  </a:spcBef>
                  <a:buClrTx/>
                  <a:buSzTx/>
                  <a:buFontTx/>
                  <a:buNone/>
                </a:pPr>
                <a:r>
                  <a:rPr lang="en-US" altLang="zh-CN" sz="3200" b="0">
                    <a:solidFill>
                      <a:srgbClr val="000000"/>
                    </a:solidFill>
                    <a:ea typeface="楷体" panose="02010609060101010101" pitchFamily="49" charset="-122"/>
                  </a:rPr>
                  <a:t>0</a:t>
                </a:r>
              </a:p>
            </p:txBody>
          </p:sp>
          <p:sp>
            <p:nvSpPr>
              <p:cNvPr id="34" name="Text Box 36"/>
              <p:cNvSpPr txBox="1">
                <a:spLocks noChangeArrowheads="1"/>
              </p:cNvSpPr>
              <p:nvPr/>
            </p:nvSpPr>
            <p:spPr bwMode="auto">
              <a:xfrm>
                <a:off x="3039216" y="4999594"/>
                <a:ext cx="508043" cy="579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eaLnBrk="1" hangingPunct="1">
                  <a:spcBef>
                    <a:spcPct val="50000"/>
                  </a:spcBef>
                  <a:buClrTx/>
                  <a:buSzTx/>
                  <a:buFontTx/>
                  <a:buNone/>
                </a:pPr>
                <a:r>
                  <a:rPr lang="en-US" altLang="zh-CN" sz="3200" b="0">
                    <a:solidFill>
                      <a:srgbClr val="000000"/>
                    </a:solidFill>
                    <a:ea typeface="楷体" panose="02010609060101010101" pitchFamily="49" charset="-122"/>
                  </a:rPr>
                  <a:t>2</a:t>
                </a:r>
              </a:p>
            </p:txBody>
          </p:sp>
          <p:sp>
            <p:nvSpPr>
              <p:cNvPr id="35" name="Text Box 37"/>
              <p:cNvSpPr txBox="1">
                <a:spLocks noChangeArrowheads="1"/>
              </p:cNvSpPr>
              <p:nvPr/>
            </p:nvSpPr>
            <p:spPr bwMode="auto">
              <a:xfrm>
                <a:off x="3039216" y="5648313"/>
                <a:ext cx="508043" cy="579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eaLnBrk="1" hangingPunct="1">
                  <a:spcBef>
                    <a:spcPct val="50000"/>
                  </a:spcBef>
                  <a:buClrTx/>
                  <a:buSzTx/>
                  <a:buFontTx/>
                  <a:buNone/>
                </a:pPr>
                <a:r>
                  <a:rPr lang="en-US" altLang="zh-CN" sz="3200" b="0">
                    <a:solidFill>
                      <a:srgbClr val="000000"/>
                    </a:solidFill>
                    <a:ea typeface="楷体" panose="02010609060101010101" pitchFamily="49" charset="-122"/>
                  </a:rPr>
                  <a:t>3</a:t>
                </a:r>
              </a:p>
            </p:txBody>
          </p:sp>
          <p:sp>
            <p:nvSpPr>
              <p:cNvPr id="36" name="Text Box 38"/>
              <p:cNvSpPr txBox="1">
                <a:spLocks noChangeArrowheads="1"/>
              </p:cNvSpPr>
              <p:nvPr/>
            </p:nvSpPr>
            <p:spPr bwMode="auto">
              <a:xfrm>
                <a:off x="3039216" y="4350875"/>
                <a:ext cx="508043" cy="579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eaLnBrk="1" hangingPunct="1">
                  <a:spcBef>
                    <a:spcPct val="50000"/>
                  </a:spcBef>
                  <a:buClrTx/>
                  <a:buSzTx/>
                  <a:buFontTx/>
                  <a:buNone/>
                </a:pPr>
                <a:r>
                  <a:rPr lang="en-US" altLang="zh-CN" sz="3200" b="0">
                    <a:solidFill>
                      <a:srgbClr val="000000"/>
                    </a:solidFill>
                    <a:ea typeface="楷体" panose="02010609060101010101" pitchFamily="49" charset="-122"/>
                  </a:rPr>
                  <a:t>1</a:t>
                </a:r>
              </a:p>
            </p:txBody>
          </p:sp>
          <p:grpSp>
            <p:nvGrpSpPr>
              <p:cNvPr id="37" name="组合 11"/>
              <p:cNvGrpSpPr>
                <a:grpSpLocks/>
              </p:cNvGrpSpPr>
              <p:nvPr/>
            </p:nvGrpSpPr>
            <p:grpSpPr bwMode="auto">
              <a:xfrm>
                <a:off x="5308515" y="3754648"/>
                <a:ext cx="3282885" cy="443058"/>
                <a:chOff x="5308515" y="3754648"/>
                <a:chExt cx="3282885" cy="443058"/>
              </a:xfrm>
            </p:grpSpPr>
            <p:sp>
              <p:nvSpPr>
                <p:cNvPr id="61" name="Rectangle 41"/>
                <p:cNvSpPr>
                  <a:spLocks noChangeArrowheads="1"/>
                </p:cNvSpPr>
                <p:nvPr/>
              </p:nvSpPr>
              <p:spPr bwMode="auto">
                <a:xfrm>
                  <a:off x="5308515" y="3799765"/>
                  <a:ext cx="870931" cy="397941"/>
                </a:xfrm>
                <a:prstGeom prst="rect">
                  <a:avLst/>
                </a:prstGeom>
                <a:gradFill rotWithShape="0">
                  <a:gsLst>
                    <a:gs pos="0">
                      <a:srgbClr val="6C6C6C"/>
                    </a:gs>
                    <a:gs pos="50000">
                      <a:srgbClr val="EAEAEA"/>
                    </a:gs>
                    <a:gs pos="100000">
                      <a:srgbClr val="6C6C6C"/>
                    </a:gs>
                  </a:gsLst>
                  <a:lin ang="2700000" scaled="1"/>
                </a:gradFill>
                <a:ln w="31750">
                  <a:solidFill>
                    <a:srgbClr val="777777"/>
                  </a:solidFill>
                  <a:miter lim="800000"/>
                  <a:headEnd type="none" w="sm" len="sm"/>
                  <a:tailEnd type="none" w="med" len="lg"/>
                </a:ln>
                <a:effectLst>
                  <a:prstShdw prst="shdw17" dist="17961" dir="13500000">
                    <a:srgbClr val="474747"/>
                  </a:prstShdw>
                </a:effec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solidFill>
                      <a:srgbClr val="000000"/>
                    </a:solidFill>
                    <a:latin typeface="Arial" panose="020B0604020202020204" pitchFamily="34" charset="0"/>
                    <a:ea typeface="楷体" panose="02010609060101010101" pitchFamily="49" charset="-122"/>
                  </a:endParaRPr>
                </a:p>
              </p:txBody>
            </p:sp>
            <p:sp>
              <p:nvSpPr>
                <p:cNvPr id="62" name="Line 42"/>
                <p:cNvSpPr>
                  <a:spLocks noChangeShapeType="1"/>
                </p:cNvSpPr>
                <p:nvPr/>
              </p:nvSpPr>
              <p:spPr bwMode="auto">
                <a:xfrm>
                  <a:off x="5743980" y="3799765"/>
                  <a:ext cx="0" cy="397941"/>
                </a:xfrm>
                <a:prstGeom prst="line">
                  <a:avLst/>
                </a:prstGeom>
                <a:noFill/>
                <a:ln w="31750">
                  <a:solidFill>
                    <a:srgbClr val="777777"/>
                  </a:solidFill>
                  <a:prstDash val="sysDot"/>
                  <a:round/>
                  <a:headEnd type="none" w="sm" len="sm"/>
                  <a:tailEnd type="none" w="med" len="lg"/>
                </a:ln>
                <a:effectLst>
                  <a:prstShdw prst="shdw17" dist="17961" dir="13500000">
                    <a:srgbClr val="474747"/>
                  </a:prstShdw>
                </a:effectLst>
                <a:extLst>
                  <a:ext uri="{909E8E84-426E-40DD-AFC4-6F175D3DCCD1}">
                    <a14:hiddenFill xmlns:a14="http://schemas.microsoft.com/office/drawing/2010/main">
                      <a:noFill/>
                    </a14:hiddenFill>
                  </a:ext>
                </a:extLst>
              </p:spPr>
              <p:txBody>
                <a:bodyPr wrap="none"/>
                <a:lstStyle/>
                <a:p>
                  <a:endParaRPr lang="zh-CN" altLang="en-US">
                    <a:ea typeface="楷体" panose="02010609060101010101" pitchFamily="49" charset="-122"/>
                  </a:endParaRPr>
                </a:p>
              </p:txBody>
            </p:sp>
            <p:sp>
              <p:nvSpPr>
                <p:cNvPr id="63" name="Text Box 43"/>
                <p:cNvSpPr txBox="1">
                  <a:spLocks noChangeArrowheads="1"/>
                </p:cNvSpPr>
                <p:nvPr/>
              </p:nvSpPr>
              <p:spPr bwMode="auto">
                <a:xfrm>
                  <a:off x="5418010" y="3843534"/>
                  <a:ext cx="175395" cy="327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eaLnBrk="1" hangingPunct="1">
                    <a:lnSpc>
                      <a:spcPts val="2500"/>
                    </a:lnSpc>
                    <a:spcBef>
                      <a:spcPct val="0"/>
                    </a:spcBef>
                    <a:buClrTx/>
                    <a:buSzTx/>
                    <a:buFontTx/>
                    <a:buNone/>
                  </a:pPr>
                  <a:r>
                    <a:rPr lang="en-US" altLang="zh-CN" sz="2500" b="0">
                      <a:solidFill>
                        <a:srgbClr val="000000"/>
                      </a:solidFill>
                      <a:ea typeface="楷体" panose="02010609060101010101" pitchFamily="49" charset="-122"/>
                    </a:rPr>
                    <a:t>1</a:t>
                  </a:r>
                </a:p>
              </p:txBody>
            </p:sp>
            <p:sp>
              <p:nvSpPr>
                <p:cNvPr id="64" name="Rectangle 45"/>
                <p:cNvSpPr>
                  <a:spLocks noChangeArrowheads="1"/>
                </p:cNvSpPr>
                <p:nvPr/>
              </p:nvSpPr>
              <p:spPr bwMode="auto">
                <a:xfrm>
                  <a:off x="6549217" y="3795260"/>
                  <a:ext cx="870931" cy="397941"/>
                </a:xfrm>
                <a:prstGeom prst="rect">
                  <a:avLst/>
                </a:prstGeom>
                <a:gradFill rotWithShape="0">
                  <a:gsLst>
                    <a:gs pos="0">
                      <a:srgbClr val="6C6C6C"/>
                    </a:gs>
                    <a:gs pos="50000">
                      <a:srgbClr val="EAEAEA"/>
                    </a:gs>
                    <a:gs pos="100000">
                      <a:srgbClr val="6C6C6C"/>
                    </a:gs>
                  </a:gsLst>
                  <a:lin ang="2700000" scaled="1"/>
                </a:gradFill>
                <a:ln w="31750">
                  <a:solidFill>
                    <a:srgbClr val="777777"/>
                  </a:solidFill>
                  <a:miter lim="800000"/>
                  <a:headEnd type="none" w="sm" len="sm"/>
                  <a:tailEnd type="none" w="med" len="lg"/>
                </a:ln>
                <a:effectLst>
                  <a:prstShdw prst="shdw17" dist="17961" dir="13500000">
                    <a:srgbClr val="474747"/>
                  </a:prstShdw>
                </a:effec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solidFill>
                      <a:srgbClr val="000000"/>
                    </a:solidFill>
                    <a:latin typeface="Arial" panose="020B0604020202020204" pitchFamily="34" charset="0"/>
                    <a:ea typeface="楷体" panose="02010609060101010101" pitchFamily="49" charset="-122"/>
                  </a:endParaRPr>
                </a:p>
              </p:txBody>
            </p:sp>
            <p:sp>
              <p:nvSpPr>
                <p:cNvPr id="65" name="Line 46"/>
                <p:cNvSpPr>
                  <a:spLocks noChangeShapeType="1"/>
                </p:cNvSpPr>
                <p:nvPr/>
              </p:nvSpPr>
              <p:spPr bwMode="auto">
                <a:xfrm>
                  <a:off x="6984682" y="3795260"/>
                  <a:ext cx="0" cy="397941"/>
                </a:xfrm>
                <a:prstGeom prst="line">
                  <a:avLst/>
                </a:prstGeom>
                <a:noFill/>
                <a:ln w="31750">
                  <a:solidFill>
                    <a:srgbClr val="777777"/>
                  </a:solidFill>
                  <a:prstDash val="sysDot"/>
                  <a:round/>
                  <a:headEnd type="none" w="sm" len="sm"/>
                  <a:tailEnd type="none" w="med" len="lg"/>
                </a:ln>
                <a:effectLst>
                  <a:prstShdw prst="shdw17" dist="17961" dir="13500000">
                    <a:srgbClr val="474747"/>
                  </a:prstShdw>
                </a:effectLst>
                <a:extLst>
                  <a:ext uri="{909E8E84-426E-40DD-AFC4-6F175D3DCCD1}">
                    <a14:hiddenFill xmlns:a14="http://schemas.microsoft.com/office/drawing/2010/main">
                      <a:noFill/>
                    </a14:hiddenFill>
                  </a:ext>
                </a:extLst>
              </p:spPr>
              <p:txBody>
                <a:bodyPr wrap="none"/>
                <a:lstStyle/>
                <a:p>
                  <a:endParaRPr lang="zh-CN" altLang="en-US">
                    <a:ea typeface="楷体" panose="02010609060101010101" pitchFamily="49" charset="-122"/>
                  </a:endParaRPr>
                </a:p>
              </p:txBody>
            </p:sp>
            <p:sp>
              <p:nvSpPr>
                <p:cNvPr id="66" name="Line 48"/>
                <p:cNvSpPr>
                  <a:spLocks noChangeShapeType="1"/>
                </p:cNvSpPr>
                <p:nvPr/>
              </p:nvSpPr>
              <p:spPr bwMode="auto">
                <a:xfrm>
                  <a:off x="7210150" y="3982225"/>
                  <a:ext cx="496711" cy="0"/>
                </a:xfrm>
                <a:prstGeom prst="line">
                  <a:avLst/>
                </a:prstGeom>
                <a:noFill/>
                <a:ln w="41275" cap="sq">
                  <a:solidFill>
                    <a:srgbClr val="FF0000"/>
                  </a:solidFill>
                  <a:round/>
                  <a:headEnd type="none" w="sm" len="sm"/>
                  <a:tailEnd type="stealth" w="lg" len="lg"/>
                </a:ln>
                <a:extLst>
                  <a:ext uri="{909E8E84-426E-40DD-AFC4-6F175D3DCCD1}">
                    <a14:hiddenFill xmlns:a14="http://schemas.microsoft.com/office/drawing/2010/main">
                      <a:noFill/>
                    </a14:hiddenFill>
                  </a:ext>
                </a:extLst>
              </p:spPr>
              <p:txBody>
                <a:bodyPr wrap="none"/>
                <a:lstStyle/>
                <a:p>
                  <a:endParaRPr lang="zh-CN" altLang="en-US">
                    <a:ea typeface="楷体" panose="02010609060101010101" pitchFamily="49" charset="-122"/>
                  </a:endParaRPr>
                </a:p>
              </p:txBody>
            </p:sp>
            <p:sp>
              <p:nvSpPr>
                <p:cNvPr id="67" name="Rectangle 49"/>
                <p:cNvSpPr>
                  <a:spLocks noChangeArrowheads="1"/>
                </p:cNvSpPr>
                <p:nvPr/>
              </p:nvSpPr>
              <p:spPr bwMode="auto">
                <a:xfrm>
                  <a:off x="7720469" y="3774236"/>
                  <a:ext cx="870931" cy="397941"/>
                </a:xfrm>
                <a:prstGeom prst="rect">
                  <a:avLst/>
                </a:prstGeom>
                <a:gradFill rotWithShape="0">
                  <a:gsLst>
                    <a:gs pos="0">
                      <a:srgbClr val="6C6C6C"/>
                    </a:gs>
                    <a:gs pos="50000">
                      <a:srgbClr val="EAEAEA"/>
                    </a:gs>
                    <a:gs pos="100000">
                      <a:srgbClr val="6C6C6C"/>
                    </a:gs>
                  </a:gsLst>
                  <a:lin ang="2700000" scaled="1"/>
                </a:gradFill>
                <a:ln w="31750">
                  <a:solidFill>
                    <a:srgbClr val="777777"/>
                  </a:solidFill>
                  <a:miter lim="800000"/>
                  <a:headEnd type="none" w="sm" len="sm"/>
                  <a:tailEnd type="none" w="med" len="lg"/>
                </a:ln>
                <a:effectLst>
                  <a:prstShdw prst="shdw17" dist="17961" dir="13500000">
                    <a:srgbClr val="474747"/>
                  </a:prstShdw>
                </a:effec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solidFill>
                      <a:srgbClr val="000000"/>
                    </a:solidFill>
                    <a:latin typeface="Arial" panose="020B0604020202020204" pitchFamily="34" charset="0"/>
                    <a:ea typeface="楷体" panose="02010609060101010101" pitchFamily="49" charset="-122"/>
                  </a:endParaRPr>
                </a:p>
              </p:txBody>
            </p:sp>
            <p:sp>
              <p:nvSpPr>
                <p:cNvPr id="68" name="Line 51"/>
                <p:cNvSpPr>
                  <a:spLocks noChangeShapeType="1"/>
                </p:cNvSpPr>
                <p:nvPr/>
              </p:nvSpPr>
              <p:spPr bwMode="auto">
                <a:xfrm>
                  <a:off x="8155935" y="3774236"/>
                  <a:ext cx="0" cy="397941"/>
                </a:xfrm>
                <a:prstGeom prst="line">
                  <a:avLst/>
                </a:prstGeom>
                <a:noFill/>
                <a:ln w="31750">
                  <a:solidFill>
                    <a:srgbClr val="777777"/>
                  </a:solidFill>
                  <a:prstDash val="sysDot"/>
                  <a:round/>
                  <a:headEnd type="none" w="sm" len="sm"/>
                  <a:tailEnd type="none" w="med" len="lg"/>
                </a:ln>
                <a:effectLst>
                  <a:prstShdw prst="shdw17" dist="17961" dir="13500000">
                    <a:srgbClr val="474747"/>
                  </a:prstShdw>
                </a:effectLst>
                <a:extLst>
                  <a:ext uri="{909E8E84-426E-40DD-AFC4-6F175D3DCCD1}">
                    <a14:hiddenFill xmlns:a14="http://schemas.microsoft.com/office/drawing/2010/main">
                      <a:noFill/>
                    </a14:hiddenFill>
                  </a:ext>
                </a:extLst>
              </p:spPr>
              <p:txBody>
                <a:bodyPr wrap="none"/>
                <a:lstStyle/>
                <a:p>
                  <a:endParaRPr lang="zh-CN" altLang="en-US">
                    <a:ea typeface="楷体" panose="02010609060101010101" pitchFamily="49" charset="-122"/>
                  </a:endParaRPr>
                </a:p>
              </p:txBody>
            </p:sp>
            <p:sp>
              <p:nvSpPr>
                <p:cNvPr id="69" name="Rectangle 52"/>
                <p:cNvSpPr>
                  <a:spLocks noChangeArrowheads="1"/>
                </p:cNvSpPr>
                <p:nvPr/>
              </p:nvSpPr>
              <p:spPr bwMode="auto">
                <a:xfrm>
                  <a:off x="8236960" y="3754648"/>
                  <a:ext cx="219612"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kumimoji="1" lang="en-US" altLang="zh-CN" sz="2500">
                      <a:solidFill>
                        <a:srgbClr val="000000"/>
                      </a:solidFill>
                      <a:latin typeface="Times New Roman" panose="02020603050405020304" pitchFamily="18" charset="0"/>
                      <a:ea typeface="楷体" panose="02010609060101010101" pitchFamily="49" charset="-122"/>
                      <a:sym typeface="Symbol" panose="05050102010706020507" pitchFamily="18" charset="2"/>
                    </a:rPr>
                    <a:t></a:t>
                  </a:r>
                  <a:endParaRPr kumimoji="1" lang="en-US" altLang="zh-CN" sz="2500">
                    <a:solidFill>
                      <a:srgbClr val="000000"/>
                    </a:solidFill>
                    <a:latin typeface="Times New Roman" panose="02020603050405020304" pitchFamily="18" charset="0"/>
                    <a:ea typeface="楷体" panose="02010609060101010101" pitchFamily="49" charset="-122"/>
                  </a:endParaRPr>
                </a:p>
              </p:txBody>
            </p:sp>
          </p:grpSp>
          <p:grpSp>
            <p:nvGrpSpPr>
              <p:cNvPr id="38" name="组合 12"/>
              <p:cNvGrpSpPr>
                <a:grpSpLocks/>
              </p:cNvGrpSpPr>
              <p:nvPr/>
            </p:nvGrpSpPr>
            <p:grpSpPr bwMode="auto">
              <a:xfrm>
                <a:off x="5308515" y="5721894"/>
                <a:ext cx="3282885" cy="423470"/>
                <a:chOff x="5308515" y="5721894"/>
                <a:chExt cx="3282885" cy="423470"/>
              </a:xfrm>
            </p:grpSpPr>
            <p:sp>
              <p:nvSpPr>
                <p:cNvPr id="54" name="Rectangle 55"/>
                <p:cNvSpPr>
                  <a:spLocks noChangeArrowheads="1"/>
                </p:cNvSpPr>
                <p:nvPr/>
              </p:nvSpPr>
              <p:spPr bwMode="auto">
                <a:xfrm>
                  <a:off x="5308515" y="5747423"/>
                  <a:ext cx="870931" cy="397941"/>
                </a:xfrm>
                <a:prstGeom prst="rect">
                  <a:avLst/>
                </a:prstGeom>
                <a:gradFill rotWithShape="0">
                  <a:gsLst>
                    <a:gs pos="0">
                      <a:srgbClr val="6C6C6C"/>
                    </a:gs>
                    <a:gs pos="50000">
                      <a:srgbClr val="EAEAEA"/>
                    </a:gs>
                    <a:gs pos="100000">
                      <a:srgbClr val="6C6C6C"/>
                    </a:gs>
                  </a:gsLst>
                  <a:lin ang="2700000" scaled="1"/>
                </a:gradFill>
                <a:ln w="31750">
                  <a:solidFill>
                    <a:srgbClr val="777777"/>
                  </a:solidFill>
                  <a:miter lim="800000"/>
                  <a:headEnd type="none" w="sm" len="sm"/>
                  <a:tailEnd type="none" w="med" len="lg"/>
                </a:ln>
                <a:effectLst>
                  <a:prstShdw prst="shdw17" dist="17961" dir="13500000">
                    <a:srgbClr val="474747"/>
                  </a:prstShdw>
                </a:effec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solidFill>
                      <a:srgbClr val="000000"/>
                    </a:solidFill>
                    <a:latin typeface="Arial" panose="020B0604020202020204" pitchFamily="34" charset="0"/>
                    <a:ea typeface="楷体" panose="02010609060101010101" pitchFamily="49" charset="-122"/>
                  </a:endParaRPr>
                </a:p>
              </p:txBody>
            </p:sp>
            <p:sp>
              <p:nvSpPr>
                <p:cNvPr id="55" name="Line 56"/>
                <p:cNvSpPr>
                  <a:spLocks noChangeShapeType="1"/>
                </p:cNvSpPr>
                <p:nvPr/>
              </p:nvSpPr>
              <p:spPr bwMode="auto">
                <a:xfrm>
                  <a:off x="5743980" y="5747423"/>
                  <a:ext cx="0" cy="397941"/>
                </a:xfrm>
                <a:prstGeom prst="line">
                  <a:avLst/>
                </a:prstGeom>
                <a:noFill/>
                <a:ln w="31750">
                  <a:solidFill>
                    <a:srgbClr val="777777"/>
                  </a:solidFill>
                  <a:prstDash val="sysDot"/>
                  <a:round/>
                  <a:headEnd type="none" w="sm" len="sm"/>
                  <a:tailEnd type="none" w="med" len="lg"/>
                </a:ln>
                <a:effectLst>
                  <a:prstShdw prst="shdw17" dist="17961" dir="13500000">
                    <a:srgbClr val="474747"/>
                  </a:prstShdw>
                </a:effectLst>
                <a:extLst>
                  <a:ext uri="{909E8E84-426E-40DD-AFC4-6F175D3DCCD1}">
                    <a14:hiddenFill xmlns:a14="http://schemas.microsoft.com/office/drawing/2010/main">
                      <a:noFill/>
                    </a14:hiddenFill>
                  </a:ext>
                </a:extLst>
              </p:spPr>
              <p:txBody>
                <a:bodyPr wrap="none"/>
                <a:lstStyle/>
                <a:p>
                  <a:endParaRPr lang="zh-CN" altLang="en-US">
                    <a:ea typeface="楷体" panose="02010609060101010101" pitchFamily="49" charset="-122"/>
                  </a:endParaRPr>
                </a:p>
              </p:txBody>
            </p:sp>
            <p:sp>
              <p:nvSpPr>
                <p:cNvPr id="56" name="Rectangle 59"/>
                <p:cNvSpPr>
                  <a:spLocks noChangeArrowheads="1"/>
                </p:cNvSpPr>
                <p:nvPr/>
              </p:nvSpPr>
              <p:spPr bwMode="auto">
                <a:xfrm>
                  <a:off x="6549217" y="5742918"/>
                  <a:ext cx="870931" cy="397941"/>
                </a:xfrm>
                <a:prstGeom prst="rect">
                  <a:avLst/>
                </a:prstGeom>
                <a:gradFill rotWithShape="0">
                  <a:gsLst>
                    <a:gs pos="0">
                      <a:srgbClr val="6C6C6C"/>
                    </a:gs>
                    <a:gs pos="50000">
                      <a:srgbClr val="EAEAEA"/>
                    </a:gs>
                    <a:gs pos="100000">
                      <a:srgbClr val="6C6C6C"/>
                    </a:gs>
                  </a:gsLst>
                  <a:lin ang="2700000" scaled="1"/>
                </a:gradFill>
                <a:ln w="31750">
                  <a:solidFill>
                    <a:srgbClr val="777777"/>
                  </a:solidFill>
                  <a:miter lim="800000"/>
                  <a:headEnd type="none" w="sm" len="sm"/>
                  <a:tailEnd type="none" w="med" len="lg"/>
                </a:ln>
                <a:effectLst>
                  <a:prstShdw prst="shdw17" dist="17961" dir="13500000">
                    <a:srgbClr val="474747"/>
                  </a:prstShdw>
                </a:effec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solidFill>
                      <a:srgbClr val="000000"/>
                    </a:solidFill>
                    <a:latin typeface="Arial" panose="020B0604020202020204" pitchFamily="34" charset="0"/>
                    <a:ea typeface="楷体" panose="02010609060101010101" pitchFamily="49" charset="-122"/>
                  </a:endParaRPr>
                </a:p>
              </p:txBody>
            </p:sp>
            <p:sp>
              <p:nvSpPr>
                <p:cNvPr id="57" name="Line 60"/>
                <p:cNvSpPr>
                  <a:spLocks noChangeShapeType="1"/>
                </p:cNvSpPr>
                <p:nvPr/>
              </p:nvSpPr>
              <p:spPr bwMode="auto">
                <a:xfrm>
                  <a:off x="6984682" y="5742918"/>
                  <a:ext cx="0" cy="397941"/>
                </a:xfrm>
                <a:prstGeom prst="line">
                  <a:avLst/>
                </a:prstGeom>
                <a:noFill/>
                <a:ln w="31750">
                  <a:solidFill>
                    <a:srgbClr val="777777"/>
                  </a:solidFill>
                  <a:prstDash val="sysDot"/>
                  <a:round/>
                  <a:headEnd type="none" w="sm" len="sm"/>
                  <a:tailEnd type="none" w="med" len="lg"/>
                </a:ln>
                <a:effectLst>
                  <a:prstShdw prst="shdw17" dist="17961" dir="13500000">
                    <a:srgbClr val="474747"/>
                  </a:prstShdw>
                </a:effectLst>
                <a:extLst>
                  <a:ext uri="{909E8E84-426E-40DD-AFC4-6F175D3DCCD1}">
                    <a14:hiddenFill xmlns:a14="http://schemas.microsoft.com/office/drawing/2010/main">
                      <a:noFill/>
                    </a14:hiddenFill>
                  </a:ext>
                </a:extLst>
              </p:spPr>
              <p:txBody>
                <a:bodyPr wrap="none"/>
                <a:lstStyle/>
                <a:p>
                  <a:endParaRPr lang="zh-CN" altLang="en-US">
                    <a:ea typeface="楷体" panose="02010609060101010101" pitchFamily="49" charset="-122"/>
                  </a:endParaRPr>
                </a:p>
              </p:txBody>
            </p:sp>
            <p:sp>
              <p:nvSpPr>
                <p:cNvPr id="58" name="Line 62"/>
                <p:cNvSpPr>
                  <a:spLocks noChangeShapeType="1"/>
                </p:cNvSpPr>
                <p:nvPr/>
              </p:nvSpPr>
              <p:spPr bwMode="auto">
                <a:xfrm>
                  <a:off x="7210150" y="5933629"/>
                  <a:ext cx="496711" cy="0"/>
                </a:xfrm>
                <a:prstGeom prst="line">
                  <a:avLst/>
                </a:prstGeom>
                <a:noFill/>
                <a:ln w="41275" cap="sq">
                  <a:solidFill>
                    <a:srgbClr val="FF0000"/>
                  </a:solidFill>
                  <a:round/>
                  <a:headEnd type="none" w="sm" len="sm"/>
                  <a:tailEnd type="stealth" w="lg" len="lg"/>
                </a:ln>
                <a:extLst>
                  <a:ext uri="{909E8E84-426E-40DD-AFC4-6F175D3DCCD1}">
                    <a14:hiddenFill xmlns:a14="http://schemas.microsoft.com/office/drawing/2010/main">
                      <a:noFill/>
                    </a14:hiddenFill>
                  </a:ext>
                </a:extLst>
              </p:spPr>
              <p:txBody>
                <a:bodyPr wrap="none"/>
                <a:lstStyle/>
                <a:p>
                  <a:endParaRPr lang="zh-CN" altLang="en-US">
                    <a:ea typeface="楷体" panose="02010609060101010101" pitchFamily="49" charset="-122"/>
                  </a:endParaRPr>
                </a:p>
              </p:txBody>
            </p:sp>
            <p:sp>
              <p:nvSpPr>
                <p:cNvPr id="59" name="Rectangle 63"/>
                <p:cNvSpPr>
                  <a:spLocks noChangeArrowheads="1"/>
                </p:cNvSpPr>
                <p:nvPr/>
              </p:nvSpPr>
              <p:spPr bwMode="auto">
                <a:xfrm>
                  <a:off x="7720469" y="5721894"/>
                  <a:ext cx="870931" cy="397941"/>
                </a:xfrm>
                <a:prstGeom prst="rect">
                  <a:avLst/>
                </a:prstGeom>
                <a:gradFill rotWithShape="0">
                  <a:gsLst>
                    <a:gs pos="0">
                      <a:srgbClr val="6C6C6C"/>
                    </a:gs>
                    <a:gs pos="50000">
                      <a:srgbClr val="EAEAEA"/>
                    </a:gs>
                    <a:gs pos="100000">
                      <a:srgbClr val="6C6C6C"/>
                    </a:gs>
                  </a:gsLst>
                  <a:lin ang="2700000" scaled="1"/>
                </a:gradFill>
                <a:ln w="31750">
                  <a:solidFill>
                    <a:srgbClr val="777777"/>
                  </a:solidFill>
                  <a:miter lim="800000"/>
                  <a:headEnd type="none" w="sm" len="sm"/>
                  <a:tailEnd type="none" w="med" len="lg"/>
                </a:ln>
                <a:effectLst>
                  <a:prstShdw prst="shdw17" dist="17961" dir="13500000">
                    <a:srgbClr val="474747"/>
                  </a:prstShdw>
                </a:effec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solidFill>
                      <a:srgbClr val="000000"/>
                    </a:solidFill>
                    <a:latin typeface="Arial" panose="020B0604020202020204" pitchFamily="34" charset="0"/>
                    <a:ea typeface="楷体" panose="02010609060101010101" pitchFamily="49" charset="-122"/>
                  </a:endParaRPr>
                </a:p>
              </p:txBody>
            </p:sp>
            <p:sp>
              <p:nvSpPr>
                <p:cNvPr id="60" name="Line 65"/>
                <p:cNvSpPr>
                  <a:spLocks noChangeShapeType="1"/>
                </p:cNvSpPr>
                <p:nvPr/>
              </p:nvSpPr>
              <p:spPr bwMode="auto">
                <a:xfrm>
                  <a:off x="8155935" y="5721894"/>
                  <a:ext cx="0" cy="397941"/>
                </a:xfrm>
                <a:prstGeom prst="line">
                  <a:avLst/>
                </a:prstGeom>
                <a:noFill/>
                <a:ln w="31750">
                  <a:solidFill>
                    <a:srgbClr val="777777"/>
                  </a:solidFill>
                  <a:prstDash val="sysDot"/>
                  <a:round/>
                  <a:headEnd type="none" w="sm" len="sm"/>
                  <a:tailEnd type="none" w="med" len="lg"/>
                </a:ln>
                <a:effectLst>
                  <a:prstShdw prst="shdw17" dist="17961" dir="13500000">
                    <a:srgbClr val="474747"/>
                  </a:prstShdw>
                </a:effectLst>
                <a:extLst>
                  <a:ext uri="{909E8E84-426E-40DD-AFC4-6F175D3DCCD1}">
                    <a14:hiddenFill xmlns:a14="http://schemas.microsoft.com/office/drawing/2010/main">
                      <a:noFill/>
                    </a14:hiddenFill>
                  </a:ext>
                </a:extLst>
              </p:spPr>
              <p:txBody>
                <a:bodyPr wrap="none"/>
                <a:lstStyle/>
                <a:p>
                  <a:endParaRPr lang="zh-CN" altLang="en-US">
                    <a:ea typeface="楷体" panose="02010609060101010101" pitchFamily="49" charset="-122"/>
                  </a:endParaRPr>
                </a:p>
              </p:txBody>
            </p:sp>
          </p:grpSp>
          <p:grpSp>
            <p:nvGrpSpPr>
              <p:cNvPr id="39" name="组合 14"/>
              <p:cNvGrpSpPr>
                <a:grpSpLocks/>
              </p:cNvGrpSpPr>
              <p:nvPr/>
            </p:nvGrpSpPr>
            <p:grpSpPr bwMode="auto">
              <a:xfrm>
                <a:off x="5308515" y="4424456"/>
                <a:ext cx="2107097" cy="423470"/>
                <a:chOff x="5308515" y="4424456"/>
                <a:chExt cx="2107097" cy="423470"/>
              </a:xfrm>
            </p:grpSpPr>
            <p:sp>
              <p:nvSpPr>
                <p:cNvPr id="49" name="Rectangle 69"/>
                <p:cNvSpPr>
                  <a:spLocks noChangeArrowheads="1"/>
                </p:cNvSpPr>
                <p:nvPr/>
              </p:nvSpPr>
              <p:spPr bwMode="auto">
                <a:xfrm>
                  <a:off x="5308515" y="4449985"/>
                  <a:ext cx="870931" cy="397941"/>
                </a:xfrm>
                <a:prstGeom prst="rect">
                  <a:avLst/>
                </a:prstGeom>
                <a:gradFill rotWithShape="0">
                  <a:gsLst>
                    <a:gs pos="0">
                      <a:srgbClr val="6C6C6C"/>
                    </a:gs>
                    <a:gs pos="50000">
                      <a:srgbClr val="EAEAEA"/>
                    </a:gs>
                    <a:gs pos="100000">
                      <a:srgbClr val="6C6C6C"/>
                    </a:gs>
                  </a:gsLst>
                  <a:lin ang="2700000" scaled="1"/>
                </a:gradFill>
                <a:ln w="31750">
                  <a:solidFill>
                    <a:srgbClr val="777777"/>
                  </a:solidFill>
                  <a:miter lim="800000"/>
                  <a:headEnd type="none" w="sm" len="sm"/>
                  <a:tailEnd type="none" w="med" len="lg"/>
                </a:ln>
                <a:effectLst>
                  <a:prstShdw prst="shdw17" dist="17961" dir="13500000">
                    <a:srgbClr val="474747"/>
                  </a:prstShdw>
                </a:effec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solidFill>
                      <a:srgbClr val="000000"/>
                    </a:solidFill>
                    <a:latin typeface="Arial" panose="020B0604020202020204" pitchFamily="34" charset="0"/>
                    <a:ea typeface="楷体" panose="02010609060101010101" pitchFamily="49" charset="-122"/>
                  </a:endParaRPr>
                </a:p>
              </p:txBody>
            </p:sp>
            <p:sp>
              <p:nvSpPr>
                <p:cNvPr id="50" name="Line 70"/>
                <p:cNvSpPr>
                  <a:spLocks noChangeShapeType="1"/>
                </p:cNvSpPr>
                <p:nvPr/>
              </p:nvSpPr>
              <p:spPr bwMode="auto">
                <a:xfrm>
                  <a:off x="5743980" y="4449985"/>
                  <a:ext cx="0" cy="397941"/>
                </a:xfrm>
                <a:prstGeom prst="line">
                  <a:avLst/>
                </a:prstGeom>
                <a:noFill/>
                <a:ln w="31750">
                  <a:solidFill>
                    <a:srgbClr val="777777"/>
                  </a:solidFill>
                  <a:prstDash val="sysDot"/>
                  <a:round/>
                  <a:headEnd type="none" w="sm" len="sm"/>
                  <a:tailEnd type="none" w="med" len="lg"/>
                </a:ln>
                <a:effectLst>
                  <a:prstShdw prst="shdw17" dist="17961" dir="13500000">
                    <a:srgbClr val="474747"/>
                  </a:prstShdw>
                </a:effectLst>
                <a:extLst>
                  <a:ext uri="{909E8E84-426E-40DD-AFC4-6F175D3DCCD1}">
                    <a14:hiddenFill xmlns:a14="http://schemas.microsoft.com/office/drawing/2010/main">
                      <a:noFill/>
                    </a14:hiddenFill>
                  </a:ext>
                </a:extLst>
              </p:spPr>
              <p:txBody>
                <a:bodyPr wrap="none"/>
                <a:lstStyle/>
                <a:p>
                  <a:endParaRPr lang="zh-CN" altLang="en-US">
                    <a:ea typeface="楷体" panose="02010609060101010101" pitchFamily="49" charset="-122"/>
                  </a:endParaRPr>
                </a:p>
              </p:txBody>
            </p:sp>
            <p:grpSp>
              <p:nvGrpSpPr>
                <p:cNvPr id="51" name="组合 13"/>
                <p:cNvGrpSpPr>
                  <a:grpSpLocks/>
                </p:cNvGrpSpPr>
                <p:nvPr/>
              </p:nvGrpSpPr>
              <p:grpSpPr bwMode="auto">
                <a:xfrm>
                  <a:off x="6544681" y="4424456"/>
                  <a:ext cx="870931" cy="397941"/>
                  <a:chOff x="6544681" y="4424456"/>
                  <a:chExt cx="870931" cy="397941"/>
                </a:xfrm>
              </p:grpSpPr>
              <p:sp>
                <p:nvSpPr>
                  <p:cNvPr id="52" name="Rectangle 74"/>
                  <p:cNvSpPr>
                    <a:spLocks noChangeArrowheads="1"/>
                  </p:cNvSpPr>
                  <p:nvPr/>
                </p:nvSpPr>
                <p:spPr bwMode="auto">
                  <a:xfrm>
                    <a:off x="6544681" y="4424456"/>
                    <a:ext cx="870931" cy="397941"/>
                  </a:xfrm>
                  <a:prstGeom prst="rect">
                    <a:avLst/>
                  </a:prstGeom>
                  <a:gradFill rotWithShape="0">
                    <a:gsLst>
                      <a:gs pos="0">
                        <a:srgbClr val="6C6C6C"/>
                      </a:gs>
                      <a:gs pos="50000">
                        <a:srgbClr val="EAEAEA"/>
                      </a:gs>
                      <a:gs pos="100000">
                        <a:srgbClr val="6C6C6C"/>
                      </a:gs>
                    </a:gsLst>
                    <a:lin ang="2700000" scaled="1"/>
                  </a:gradFill>
                  <a:ln w="31750">
                    <a:solidFill>
                      <a:srgbClr val="777777"/>
                    </a:solidFill>
                    <a:miter lim="800000"/>
                    <a:headEnd type="none" w="sm" len="sm"/>
                    <a:tailEnd type="none" w="med" len="lg"/>
                  </a:ln>
                  <a:effectLst>
                    <a:prstShdw prst="shdw17" dist="17961" dir="13500000">
                      <a:srgbClr val="474747"/>
                    </a:prstShdw>
                  </a:effec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solidFill>
                        <a:srgbClr val="000000"/>
                      </a:solidFill>
                      <a:latin typeface="Arial" panose="020B0604020202020204" pitchFamily="34" charset="0"/>
                      <a:ea typeface="楷体" panose="02010609060101010101" pitchFamily="49" charset="-122"/>
                    </a:endParaRPr>
                  </a:p>
                </p:txBody>
              </p:sp>
              <p:sp>
                <p:nvSpPr>
                  <p:cNvPr id="53" name="Line 76"/>
                  <p:cNvSpPr>
                    <a:spLocks noChangeShapeType="1"/>
                  </p:cNvSpPr>
                  <p:nvPr/>
                </p:nvSpPr>
                <p:spPr bwMode="auto">
                  <a:xfrm>
                    <a:off x="6980147" y="4424456"/>
                    <a:ext cx="0" cy="397941"/>
                  </a:xfrm>
                  <a:prstGeom prst="line">
                    <a:avLst/>
                  </a:prstGeom>
                  <a:noFill/>
                  <a:ln w="31750">
                    <a:solidFill>
                      <a:srgbClr val="777777"/>
                    </a:solidFill>
                    <a:prstDash val="sysDot"/>
                    <a:round/>
                    <a:headEnd type="none" w="sm" len="sm"/>
                    <a:tailEnd type="none" w="med" len="lg"/>
                  </a:ln>
                  <a:effectLst>
                    <a:prstShdw prst="shdw17" dist="17961" dir="13500000">
                      <a:srgbClr val="474747"/>
                    </a:prstShdw>
                  </a:effectLst>
                  <a:extLst>
                    <a:ext uri="{909E8E84-426E-40DD-AFC4-6F175D3DCCD1}">
                      <a14:hiddenFill xmlns:a14="http://schemas.microsoft.com/office/drawing/2010/main">
                        <a:noFill/>
                      </a14:hiddenFill>
                    </a:ext>
                  </a:extLst>
                </p:spPr>
                <p:txBody>
                  <a:bodyPr wrap="none"/>
                  <a:lstStyle/>
                  <a:p>
                    <a:endParaRPr lang="zh-CN" altLang="en-US">
                      <a:ea typeface="楷体" panose="02010609060101010101" pitchFamily="49" charset="-122"/>
                    </a:endParaRPr>
                  </a:p>
                </p:txBody>
              </p:sp>
            </p:grpSp>
          </p:grpSp>
          <p:grpSp>
            <p:nvGrpSpPr>
              <p:cNvPr id="40" name="组合 16"/>
              <p:cNvGrpSpPr>
                <a:grpSpLocks/>
              </p:cNvGrpSpPr>
              <p:nvPr/>
            </p:nvGrpSpPr>
            <p:grpSpPr bwMode="auto">
              <a:xfrm>
                <a:off x="5308515" y="5073175"/>
                <a:ext cx="2107097" cy="423470"/>
                <a:chOff x="5308515" y="5073175"/>
                <a:chExt cx="2107097" cy="423470"/>
              </a:xfrm>
            </p:grpSpPr>
            <p:sp>
              <p:nvSpPr>
                <p:cNvPr id="44" name="Rectangle 80"/>
                <p:cNvSpPr>
                  <a:spLocks noChangeArrowheads="1"/>
                </p:cNvSpPr>
                <p:nvPr/>
              </p:nvSpPr>
              <p:spPr bwMode="auto">
                <a:xfrm>
                  <a:off x="5308515" y="5098704"/>
                  <a:ext cx="870931" cy="397941"/>
                </a:xfrm>
                <a:prstGeom prst="rect">
                  <a:avLst/>
                </a:prstGeom>
                <a:gradFill rotWithShape="0">
                  <a:gsLst>
                    <a:gs pos="0">
                      <a:srgbClr val="6C6C6C"/>
                    </a:gs>
                    <a:gs pos="50000">
                      <a:srgbClr val="EAEAEA"/>
                    </a:gs>
                    <a:gs pos="100000">
                      <a:srgbClr val="6C6C6C"/>
                    </a:gs>
                  </a:gsLst>
                  <a:lin ang="2700000" scaled="1"/>
                </a:gradFill>
                <a:ln w="31750">
                  <a:solidFill>
                    <a:srgbClr val="777777"/>
                  </a:solidFill>
                  <a:miter lim="800000"/>
                  <a:headEnd type="none" w="sm" len="sm"/>
                  <a:tailEnd type="none" w="med" len="lg"/>
                </a:ln>
                <a:effectLst>
                  <a:prstShdw prst="shdw17" dist="17961" dir="13500000">
                    <a:srgbClr val="474747"/>
                  </a:prstShdw>
                </a:effec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solidFill>
                      <a:srgbClr val="000000"/>
                    </a:solidFill>
                    <a:latin typeface="Arial" panose="020B0604020202020204" pitchFamily="34" charset="0"/>
                    <a:ea typeface="楷体" panose="02010609060101010101" pitchFamily="49" charset="-122"/>
                  </a:endParaRPr>
                </a:p>
              </p:txBody>
            </p:sp>
            <p:sp>
              <p:nvSpPr>
                <p:cNvPr id="45" name="Line 81"/>
                <p:cNvSpPr>
                  <a:spLocks noChangeShapeType="1"/>
                </p:cNvSpPr>
                <p:nvPr/>
              </p:nvSpPr>
              <p:spPr bwMode="auto">
                <a:xfrm>
                  <a:off x="5743980" y="5098704"/>
                  <a:ext cx="0" cy="397941"/>
                </a:xfrm>
                <a:prstGeom prst="line">
                  <a:avLst/>
                </a:prstGeom>
                <a:noFill/>
                <a:ln w="31750">
                  <a:solidFill>
                    <a:srgbClr val="777777"/>
                  </a:solidFill>
                  <a:prstDash val="sysDot"/>
                  <a:round/>
                  <a:headEnd type="none" w="sm" len="sm"/>
                  <a:tailEnd type="none" w="med" len="lg"/>
                </a:ln>
                <a:effectLst>
                  <a:prstShdw prst="shdw17" dist="17961" dir="13500000">
                    <a:srgbClr val="474747"/>
                  </a:prstShdw>
                </a:effectLst>
                <a:extLst>
                  <a:ext uri="{909E8E84-426E-40DD-AFC4-6F175D3DCCD1}">
                    <a14:hiddenFill xmlns:a14="http://schemas.microsoft.com/office/drawing/2010/main">
                      <a:noFill/>
                    </a14:hiddenFill>
                  </a:ext>
                </a:extLst>
              </p:spPr>
              <p:txBody>
                <a:bodyPr wrap="none"/>
                <a:lstStyle/>
                <a:p>
                  <a:endParaRPr lang="zh-CN" altLang="en-US">
                    <a:ea typeface="楷体" panose="02010609060101010101" pitchFamily="49" charset="-122"/>
                  </a:endParaRPr>
                </a:p>
              </p:txBody>
            </p:sp>
            <p:grpSp>
              <p:nvGrpSpPr>
                <p:cNvPr id="46" name="组合 15"/>
                <p:cNvGrpSpPr>
                  <a:grpSpLocks/>
                </p:cNvGrpSpPr>
                <p:nvPr/>
              </p:nvGrpSpPr>
              <p:grpSpPr bwMode="auto">
                <a:xfrm>
                  <a:off x="6544681" y="5073175"/>
                  <a:ext cx="870931" cy="397941"/>
                  <a:chOff x="6544681" y="5073175"/>
                  <a:chExt cx="870931" cy="397941"/>
                </a:xfrm>
              </p:grpSpPr>
              <p:sp>
                <p:nvSpPr>
                  <p:cNvPr id="47" name="Rectangle 85"/>
                  <p:cNvSpPr>
                    <a:spLocks noChangeArrowheads="1"/>
                  </p:cNvSpPr>
                  <p:nvPr/>
                </p:nvSpPr>
                <p:spPr bwMode="auto">
                  <a:xfrm>
                    <a:off x="6544681" y="5073175"/>
                    <a:ext cx="870931" cy="397941"/>
                  </a:xfrm>
                  <a:prstGeom prst="rect">
                    <a:avLst/>
                  </a:prstGeom>
                  <a:gradFill rotWithShape="0">
                    <a:gsLst>
                      <a:gs pos="0">
                        <a:srgbClr val="6C6C6C"/>
                      </a:gs>
                      <a:gs pos="50000">
                        <a:srgbClr val="EAEAEA"/>
                      </a:gs>
                      <a:gs pos="100000">
                        <a:srgbClr val="6C6C6C"/>
                      </a:gs>
                    </a:gsLst>
                    <a:lin ang="2700000" scaled="1"/>
                  </a:gradFill>
                  <a:ln w="31750">
                    <a:solidFill>
                      <a:srgbClr val="777777"/>
                    </a:solidFill>
                    <a:miter lim="800000"/>
                    <a:headEnd type="none" w="sm" len="sm"/>
                    <a:tailEnd type="none" w="med" len="lg"/>
                  </a:ln>
                  <a:effectLst>
                    <a:prstShdw prst="shdw17" dist="17961" dir="13500000">
                      <a:srgbClr val="474747"/>
                    </a:prstShdw>
                  </a:effec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solidFill>
                        <a:srgbClr val="000000"/>
                      </a:solidFill>
                      <a:latin typeface="Arial" panose="020B0604020202020204" pitchFamily="34" charset="0"/>
                      <a:ea typeface="楷体" panose="02010609060101010101" pitchFamily="49" charset="-122"/>
                    </a:endParaRPr>
                  </a:p>
                </p:txBody>
              </p:sp>
              <p:sp>
                <p:nvSpPr>
                  <p:cNvPr id="48" name="Line 87"/>
                  <p:cNvSpPr>
                    <a:spLocks noChangeShapeType="1"/>
                  </p:cNvSpPr>
                  <p:nvPr/>
                </p:nvSpPr>
                <p:spPr bwMode="auto">
                  <a:xfrm>
                    <a:off x="6980147" y="5073175"/>
                    <a:ext cx="0" cy="397941"/>
                  </a:xfrm>
                  <a:prstGeom prst="line">
                    <a:avLst/>
                  </a:prstGeom>
                  <a:noFill/>
                  <a:ln w="31750">
                    <a:solidFill>
                      <a:srgbClr val="777777"/>
                    </a:solidFill>
                    <a:prstDash val="sysDot"/>
                    <a:round/>
                    <a:headEnd type="none" w="sm" len="sm"/>
                    <a:tailEnd type="none" w="med" len="lg"/>
                  </a:ln>
                  <a:effectLst>
                    <a:prstShdw prst="shdw17" dist="17961" dir="13500000">
                      <a:srgbClr val="474747"/>
                    </a:prstShdw>
                  </a:effectLst>
                  <a:extLst>
                    <a:ext uri="{909E8E84-426E-40DD-AFC4-6F175D3DCCD1}">
                      <a14:hiddenFill xmlns:a14="http://schemas.microsoft.com/office/drawing/2010/main">
                        <a:noFill/>
                      </a14:hiddenFill>
                    </a:ext>
                  </a:extLst>
                </p:spPr>
                <p:txBody>
                  <a:bodyPr wrap="none"/>
                  <a:lstStyle/>
                  <a:p>
                    <a:endParaRPr lang="zh-CN" altLang="en-US">
                      <a:ea typeface="楷体" panose="02010609060101010101" pitchFamily="49" charset="-122"/>
                    </a:endParaRPr>
                  </a:p>
                </p:txBody>
              </p:sp>
            </p:grpSp>
          </p:grpSp>
          <p:sp>
            <p:nvSpPr>
              <p:cNvPr id="41" name="Text Box 31"/>
              <p:cNvSpPr txBox="1">
                <a:spLocks noChangeArrowheads="1"/>
              </p:cNvSpPr>
              <p:nvPr/>
            </p:nvSpPr>
            <p:spPr bwMode="auto">
              <a:xfrm>
                <a:off x="3691978" y="4365846"/>
                <a:ext cx="520389" cy="384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eaLnBrk="1" hangingPunct="1">
                  <a:lnSpc>
                    <a:spcPts val="3000"/>
                  </a:lnSpc>
                  <a:spcBef>
                    <a:spcPct val="0"/>
                  </a:spcBef>
                  <a:buClrTx/>
                  <a:buSzTx/>
                  <a:buFontTx/>
                  <a:buNone/>
                </a:pPr>
                <a:r>
                  <a:rPr kumimoji="0" lang="en-US" altLang="zh-CN" sz="3000" b="0" i="1">
                    <a:solidFill>
                      <a:srgbClr val="000000"/>
                    </a:solidFill>
                    <a:ea typeface="楷体" panose="02010609060101010101" pitchFamily="49" charset="-122"/>
                  </a:rPr>
                  <a:t>v</a:t>
                </a:r>
                <a:r>
                  <a:rPr kumimoji="0" lang="en-US" altLang="zh-CN" sz="3200" b="0" baseline="-25000">
                    <a:solidFill>
                      <a:srgbClr val="000000"/>
                    </a:solidFill>
                    <a:ea typeface="楷体" panose="02010609060101010101" pitchFamily="49" charset="-122"/>
                  </a:rPr>
                  <a:t>1</a:t>
                </a:r>
              </a:p>
            </p:txBody>
          </p:sp>
          <p:sp>
            <p:nvSpPr>
              <p:cNvPr id="42" name="Text Box 31"/>
              <p:cNvSpPr txBox="1">
                <a:spLocks noChangeArrowheads="1"/>
              </p:cNvSpPr>
              <p:nvPr/>
            </p:nvSpPr>
            <p:spPr bwMode="auto">
              <a:xfrm>
                <a:off x="3691978" y="5037220"/>
                <a:ext cx="520389" cy="384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eaLnBrk="1" hangingPunct="1">
                  <a:lnSpc>
                    <a:spcPts val="3000"/>
                  </a:lnSpc>
                  <a:spcBef>
                    <a:spcPct val="0"/>
                  </a:spcBef>
                  <a:buClrTx/>
                  <a:buSzTx/>
                  <a:buFontTx/>
                  <a:buNone/>
                </a:pPr>
                <a:r>
                  <a:rPr kumimoji="0" lang="en-US" altLang="zh-CN" sz="3000" b="0" i="1">
                    <a:solidFill>
                      <a:srgbClr val="000000"/>
                    </a:solidFill>
                    <a:ea typeface="楷体" panose="02010609060101010101" pitchFamily="49" charset="-122"/>
                  </a:rPr>
                  <a:t>v</a:t>
                </a:r>
                <a:r>
                  <a:rPr kumimoji="0" lang="en-US" altLang="zh-CN" sz="3200" b="0" baseline="-25000">
                    <a:solidFill>
                      <a:srgbClr val="000000"/>
                    </a:solidFill>
                    <a:ea typeface="楷体" panose="02010609060101010101" pitchFamily="49" charset="-122"/>
                  </a:rPr>
                  <a:t>2</a:t>
                </a:r>
              </a:p>
            </p:txBody>
          </p:sp>
          <p:sp>
            <p:nvSpPr>
              <p:cNvPr id="43" name="Text Box 31"/>
              <p:cNvSpPr txBox="1">
                <a:spLocks noChangeArrowheads="1"/>
              </p:cNvSpPr>
              <p:nvPr/>
            </p:nvSpPr>
            <p:spPr bwMode="auto">
              <a:xfrm>
                <a:off x="3698650" y="5682598"/>
                <a:ext cx="520389" cy="384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eaLnBrk="1" hangingPunct="1">
                  <a:lnSpc>
                    <a:spcPts val="3000"/>
                  </a:lnSpc>
                  <a:spcBef>
                    <a:spcPct val="0"/>
                  </a:spcBef>
                  <a:buClrTx/>
                  <a:buSzTx/>
                  <a:buFontTx/>
                  <a:buNone/>
                </a:pPr>
                <a:r>
                  <a:rPr kumimoji="0" lang="en-US" altLang="zh-CN" sz="3000" b="0" i="1">
                    <a:solidFill>
                      <a:srgbClr val="000000"/>
                    </a:solidFill>
                    <a:ea typeface="楷体" panose="02010609060101010101" pitchFamily="49" charset="-122"/>
                  </a:rPr>
                  <a:t>v</a:t>
                </a:r>
                <a:r>
                  <a:rPr kumimoji="0" lang="en-US" altLang="zh-CN" sz="3200" b="0" baseline="-25000">
                    <a:solidFill>
                      <a:srgbClr val="000000"/>
                    </a:solidFill>
                    <a:ea typeface="楷体" panose="02010609060101010101" pitchFamily="49" charset="-122"/>
                  </a:rPr>
                  <a:t>3</a:t>
                </a:r>
              </a:p>
            </p:txBody>
          </p:sp>
        </p:grpSp>
        <p:sp>
          <p:nvSpPr>
            <p:cNvPr id="6" name="Text Box 43"/>
            <p:cNvSpPr txBox="1">
              <a:spLocks noChangeArrowheads="1"/>
            </p:cNvSpPr>
            <p:nvPr/>
          </p:nvSpPr>
          <p:spPr bwMode="auto">
            <a:xfrm>
              <a:off x="5391243" y="4323878"/>
              <a:ext cx="1746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eaLnBrk="1" hangingPunct="1">
                <a:lnSpc>
                  <a:spcPts val="2500"/>
                </a:lnSpc>
                <a:spcBef>
                  <a:spcPct val="0"/>
                </a:spcBef>
                <a:buClrTx/>
                <a:buSzTx/>
                <a:buFontTx/>
                <a:buNone/>
              </a:pPr>
              <a:r>
                <a:rPr lang="en-US" altLang="zh-CN" sz="2500" b="0">
                  <a:solidFill>
                    <a:srgbClr val="000000"/>
                  </a:solidFill>
                  <a:ea typeface="楷体" panose="02010609060101010101" pitchFamily="49" charset="-122"/>
                </a:rPr>
                <a:t>0</a:t>
              </a:r>
            </a:p>
          </p:txBody>
        </p:sp>
        <p:sp>
          <p:nvSpPr>
            <p:cNvPr id="7" name="Text Box 43"/>
            <p:cNvSpPr txBox="1">
              <a:spLocks noChangeArrowheads="1"/>
            </p:cNvSpPr>
            <p:nvPr/>
          </p:nvSpPr>
          <p:spPr bwMode="auto">
            <a:xfrm>
              <a:off x="5391243" y="4966348"/>
              <a:ext cx="174625"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eaLnBrk="1" hangingPunct="1">
                <a:lnSpc>
                  <a:spcPts val="2500"/>
                </a:lnSpc>
                <a:spcBef>
                  <a:spcPct val="0"/>
                </a:spcBef>
                <a:buClrTx/>
                <a:buSzTx/>
                <a:buFontTx/>
                <a:buNone/>
              </a:pPr>
              <a:r>
                <a:rPr lang="en-US" altLang="zh-CN" sz="2500" b="0">
                  <a:solidFill>
                    <a:srgbClr val="000000"/>
                  </a:solidFill>
                  <a:ea typeface="楷体" panose="02010609060101010101" pitchFamily="49" charset="-122"/>
                </a:rPr>
                <a:t>0</a:t>
              </a:r>
            </a:p>
          </p:txBody>
        </p:sp>
        <p:sp>
          <p:nvSpPr>
            <p:cNvPr id="8" name="Text Box 43"/>
            <p:cNvSpPr txBox="1">
              <a:spLocks noChangeArrowheads="1"/>
            </p:cNvSpPr>
            <p:nvPr/>
          </p:nvSpPr>
          <p:spPr bwMode="auto">
            <a:xfrm>
              <a:off x="5391243" y="5631978"/>
              <a:ext cx="1746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eaLnBrk="1" hangingPunct="1">
                <a:lnSpc>
                  <a:spcPts val="2500"/>
                </a:lnSpc>
                <a:spcBef>
                  <a:spcPct val="0"/>
                </a:spcBef>
                <a:buClrTx/>
                <a:buSzTx/>
                <a:buFontTx/>
                <a:buNone/>
              </a:pPr>
              <a:r>
                <a:rPr lang="en-US" altLang="zh-CN" sz="2500" b="0">
                  <a:solidFill>
                    <a:srgbClr val="000000"/>
                  </a:solidFill>
                  <a:ea typeface="楷体" panose="02010609060101010101" pitchFamily="49" charset="-122"/>
                </a:rPr>
                <a:t>0</a:t>
              </a:r>
            </a:p>
          </p:txBody>
        </p:sp>
        <p:sp>
          <p:nvSpPr>
            <p:cNvPr id="9" name="Text Box 43"/>
            <p:cNvSpPr txBox="1">
              <a:spLocks noChangeArrowheads="1"/>
            </p:cNvSpPr>
            <p:nvPr/>
          </p:nvSpPr>
          <p:spPr bwMode="auto">
            <a:xfrm>
              <a:off x="6631640" y="3676645"/>
              <a:ext cx="174625"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eaLnBrk="1" hangingPunct="1">
                <a:lnSpc>
                  <a:spcPts val="2500"/>
                </a:lnSpc>
                <a:spcBef>
                  <a:spcPct val="0"/>
                </a:spcBef>
                <a:buClrTx/>
                <a:buSzTx/>
                <a:buFontTx/>
                <a:buNone/>
              </a:pPr>
              <a:r>
                <a:rPr lang="en-US" altLang="zh-CN" sz="2500" b="0" dirty="0">
                  <a:solidFill>
                    <a:srgbClr val="000000"/>
                  </a:solidFill>
                  <a:ea typeface="楷体" panose="02010609060101010101" pitchFamily="49" charset="-122"/>
                </a:rPr>
                <a:t>2</a:t>
              </a:r>
            </a:p>
          </p:txBody>
        </p:sp>
        <p:sp>
          <p:nvSpPr>
            <p:cNvPr id="10" name="Text Box 43"/>
            <p:cNvSpPr txBox="1">
              <a:spLocks noChangeArrowheads="1"/>
            </p:cNvSpPr>
            <p:nvPr/>
          </p:nvSpPr>
          <p:spPr bwMode="auto">
            <a:xfrm>
              <a:off x="6618940" y="4343395"/>
              <a:ext cx="176213"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eaLnBrk="1" hangingPunct="1">
                <a:lnSpc>
                  <a:spcPts val="2500"/>
                </a:lnSpc>
                <a:spcBef>
                  <a:spcPct val="0"/>
                </a:spcBef>
                <a:buClrTx/>
                <a:buSzTx/>
                <a:buFontTx/>
                <a:buNone/>
              </a:pPr>
              <a:r>
                <a:rPr lang="en-US" altLang="zh-CN" sz="2500" b="0">
                  <a:solidFill>
                    <a:srgbClr val="000000"/>
                  </a:solidFill>
                  <a:ea typeface="楷体" panose="02010609060101010101" pitchFamily="49" charset="-122"/>
                </a:rPr>
                <a:t>3</a:t>
              </a:r>
            </a:p>
          </p:txBody>
        </p:sp>
        <p:sp>
          <p:nvSpPr>
            <p:cNvPr id="11" name="Text Box 43"/>
            <p:cNvSpPr txBox="1">
              <a:spLocks noChangeArrowheads="1"/>
            </p:cNvSpPr>
            <p:nvPr/>
          </p:nvSpPr>
          <p:spPr bwMode="auto">
            <a:xfrm>
              <a:off x="6618940" y="4991095"/>
              <a:ext cx="17621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eaLnBrk="1" hangingPunct="1">
                <a:lnSpc>
                  <a:spcPts val="2500"/>
                </a:lnSpc>
                <a:spcBef>
                  <a:spcPct val="0"/>
                </a:spcBef>
                <a:buClrTx/>
                <a:buSzTx/>
                <a:buFontTx/>
                <a:buNone/>
              </a:pPr>
              <a:r>
                <a:rPr lang="en-US" altLang="zh-CN" sz="2500" b="0">
                  <a:solidFill>
                    <a:srgbClr val="000000"/>
                  </a:solidFill>
                  <a:ea typeface="楷体" panose="02010609060101010101" pitchFamily="49" charset="-122"/>
                </a:rPr>
                <a:t>3</a:t>
              </a:r>
            </a:p>
          </p:txBody>
        </p:sp>
        <p:sp>
          <p:nvSpPr>
            <p:cNvPr id="12" name="Text Box 43"/>
            <p:cNvSpPr txBox="1">
              <a:spLocks noChangeArrowheads="1"/>
            </p:cNvSpPr>
            <p:nvPr/>
          </p:nvSpPr>
          <p:spPr bwMode="auto">
            <a:xfrm>
              <a:off x="6618940" y="5634033"/>
              <a:ext cx="17621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eaLnBrk="1" hangingPunct="1">
                <a:lnSpc>
                  <a:spcPts val="2500"/>
                </a:lnSpc>
                <a:spcBef>
                  <a:spcPct val="0"/>
                </a:spcBef>
                <a:buClrTx/>
                <a:buSzTx/>
                <a:buFontTx/>
                <a:buNone/>
              </a:pPr>
              <a:r>
                <a:rPr lang="en-US" altLang="zh-CN" sz="2500" b="0">
                  <a:solidFill>
                    <a:srgbClr val="000000"/>
                  </a:solidFill>
                  <a:ea typeface="楷体" panose="02010609060101010101" pitchFamily="49" charset="-122"/>
                </a:rPr>
                <a:t>1</a:t>
              </a:r>
            </a:p>
          </p:txBody>
        </p:sp>
        <p:sp>
          <p:nvSpPr>
            <p:cNvPr id="13" name="Text Box 43"/>
            <p:cNvSpPr txBox="1">
              <a:spLocks noChangeArrowheads="1"/>
            </p:cNvSpPr>
            <p:nvPr/>
          </p:nvSpPr>
          <p:spPr bwMode="auto">
            <a:xfrm>
              <a:off x="7795838" y="5612368"/>
              <a:ext cx="17621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eaLnBrk="1" hangingPunct="1">
                <a:lnSpc>
                  <a:spcPts val="2500"/>
                </a:lnSpc>
                <a:spcBef>
                  <a:spcPct val="0"/>
                </a:spcBef>
                <a:buClrTx/>
                <a:buSzTx/>
                <a:buFontTx/>
                <a:buNone/>
              </a:pPr>
              <a:r>
                <a:rPr lang="en-US" altLang="zh-CN" sz="2500" b="0">
                  <a:solidFill>
                    <a:srgbClr val="000000"/>
                  </a:solidFill>
                  <a:ea typeface="楷体" panose="02010609060101010101" pitchFamily="49" charset="-122"/>
                </a:rPr>
                <a:t>2</a:t>
              </a:r>
            </a:p>
          </p:txBody>
        </p:sp>
        <p:sp>
          <p:nvSpPr>
            <p:cNvPr id="14" name="Text Box 43"/>
            <p:cNvSpPr txBox="1">
              <a:spLocks noChangeArrowheads="1"/>
            </p:cNvSpPr>
            <p:nvPr/>
          </p:nvSpPr>
          <p:spPr bwMode="auto">
            <a:xfrm>
              <a:off x="7795838" y="3662918"/>
              <a:ext cx="176212"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eaLnBrk="1" hangingPunct="1">
                <a:lnSpc>
                  <a:spcPts val="2500"/>
                </a:lnSpc>
                <a:spcBef>
                  <a:spcPct val="0"/>
                </a:spcBef>
                <a:buClrTx/>
                <a:buSzTx/>
                <a:buFontTx/>
                <a:buNone/>
              </a:pPr>
              <a:r>
                <a:rPr lang="en-US" altLang="zh-CN" sz="2500" b="0">
                  <a:solidFill>
                    <a:srgbClr val="000000"/>
                  </a:solidFill>
                  <a:ea typeface="楷体" panose="02010609060101010101" pitchFamily="49" charset="-122"/>
                </a:rPr>
                <a:t>3</a:t>
              </a:r>
            </a:p>
          </p:txBody>
        </p:sp>
        <p:sp>
          <p:nvSpPr>
            <p:cNvPr id="15" name="Rectangle 52"/>
            <p:cNvSpPr>
              <a:spLocks noChangeArrowheads="1"/>
            </p:cNvSpPr>
            <p:nvPr/>
          </p:nvSpPr>
          <p:spPr bwMode="auto">
            <a:xfrm>
              <a:off x="8232868" y="5539903"/>
              <a:ext cx="220662"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kumimoji="1" lang="en-US" altLang="zh-CN" sz="2500">
                  <a:solidFill>
                    <a:srgbClr val="000000"/>
                  </a:solidFill>
                  <a:latin typeface="Times New Roman" panose="02020603050405020304" pitchFamily="18" charset="0"/>
                  <a:ea typeface="楷体" panose="02010609060101010101" pitchFamily="49" charset="-122"/>
                  <a:sym typeface="Symbol" panose="05050102010706020507" pitchFamily="18" charset="2"/>
                </a:rPr>
                <a:t></a:t>
              </a:r>
              <a:endParaRPr kumimoji="1" lang="en-US" altLang="zh-CN" sz="2500">
                <a:solidFill>
                  <a:srgbClr val="000000"/>
                </a:solidFill>
                <a:latin typeface="Times New Roman" panose="02020603050405020304" pitchFamily="18" charset="0"/>
                <a:ea typeface="楷体" panose="02010609060101010101" pitchFamily="49" charset="-122"/>
              </a:endParaRPr>
            </a:p>
          </p:txBody>
        </p:sp>
        <p:sp>
          <p:nvSpPr>
            <p:cNvPr id="16" name="Rectangle 52"/>
            <p:cNvSpPr>
              <a:spLocks noChangeArrowheads="1"/>
            </p:cNvSpPr>
            <p:nvPr/>
          </p:nvSpPr>
          <p:spPr bwMode="auto">
            <a:xfrm>
              <a:off x="7056063" y="4249733"/>
              <a:ext cx="21907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kumimoji="1" lang="en-US" altLang="zh-CN" sz="2500">
                  <a:solidFill>
                    <a:srgbClr val="000000"/>
                  </a:solidFill>
                  <a:latin typeface="Times New Roman" panose="02020603050405020304" pitchFamily="18" charset="0"/>
                  <a:ea typeface="楷体" panose="02010609060101010101" pitchFamily="49" charset="-122"/>
                  <a:sym typeface="Symbol" panose="05050102010706020507" pitchFamily="18" charset="2"/>
                </a:rPr>
                <a:t></a:t>
              </a:r>
              <a:endParaRPr kumimoji="1" lang="en-US" altLang="zh-CN" sz="2500">
                <a:solidFill>
                  <a:srgbClr val="000000"/>
                </a:solidFill>
                <a:latin typeface="Times New Roman" panose="02020603050405020304" pitchFamily="18" charset="0"/>
                <a:ea typeface="楷体" panose="02010609060101010101" pitchFamily="49" charset="-122"/>
              </a:endParaRPr>
            </a:p>
          </p:txBody>
        </p:sp>
        <p:sp>
          <p:nvSpPr>
            <p:cNvPr id="17" name="Rectangle 52"/>
            <p:cNvSpPr>
              <a:spLocks noChangeArrowheads="1"/>
            </p:cNvSpPr>
            <p:nvPr/>
          </p:nvSpPr>
          <p:spPr bwMode="auto">
            <a:xfrm>
              <a:off x="7046538" y="4921245"/>
              <a:ext cx="21907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kumimoji="1" lang="en-US" altLang="zh-CN" sz="2500">
                  <a:solidFill>
                    <a:srgbClr val="000000"/>
                  </a:solidFill>
                  <a:latin typeface="Times New Roman" panose="02020603050405020304" pitchFamily="18" charset="0"/>
                  <a:ea typeface="楷体" panose="02010609060101010101" pitchFamily="49" charset="-122"/>
                  <a:sym typeface="Symbol" panose="05050102010706020507" pitchFamily="18" charset="2"/>
                </a:rPr>
                <a:t></a:t>
              </a:r>
              <a:endParaRPr kumimoji="1" lang="en-US" altLang="zh-CN" sz="2500">
                <a:solidFill>
                  <a:srgbClr val="000000"/>
                </a:solidFill>
                <a:latin typeface="Times New Roman" panose="02020603050405020304" pitchFamily="18" charset="0"/>
                <a:ea typeface="楷体" panose="02010609060101010101" pitchFamily="49" charset="-122"/>
              </a:endParaRPr>
            </a:p>
          </p:txBody>
        </p:sp>
        <p:sp>
          <p:nvSpPr>
            <p:cNvPr id="18" name="Line 40"/>
            <p:cNvSpPr>
              <a:spLocks noChangeShapeType="1"/>
            </p:cNvSpPr>
            <p:nvPr/>
          </p:nvSpPr>
          <p:spPr bwMode="auto">
            <a:xfrm>
              <a:off x="4520358" y="3865465"/>
              <a:ext cx="754062" cy="0"/>
            </a:xfrm>
            <a:prstGeom prst="line">
              <a:avLst/>
            </a:prstGeom>
            <a:noFill/>
            <a:ln w="41275" cap="sq">
              <a:solidFill>
                <a:srgbClr val="FF0000"/>
              </a:solidFill>
              <a:round/>
              <a:headEnd type="none" w="sm" len="sm"/>
              <a:tailEnd type="stealth" w="lg" len="lg"/>
            </a:ln>
            <a:extLst>
              <a:ext uri="{909E8E84-426E-40DD-AFC4-6F175D3DCCD1}">
                <a14:hiddenFill xmlns:a14="http://schemas.microsoft.com/office/drawing/2010/main">
                  <a:noFill/>
                </a14:hiddenFill>
              </a:ext>
            </a:extLst>
          </p:spPr>
          <p:txBody>
            <a:bodyPr wrap="none"/>
            <a:lstStyle/>
            <a:p>
              <a:endParaRPr lang="zh-CN" altLang="en-US">
                <a:ea typeface="楷体" panose="02010609060101010101" pitchFamily="49" charset="-122"/>
              </a:endParaRPr>
            </a:p>
          </p:txBody>
        </p:sp>
        <p:sp>
          <p:nvSpPr>
            <p:cNvPr id="19" name="Line 54"/>
            <p:cNvSpPr>
              <a:spLocks noChangeShapeType="1"/>
            </p:cNvSpPr>
            <p:nvPr/>
          </p:nvSpPr>
          <p:spPr bwMode="auto">
            <a:xfrm>
              <a:off x="4520358" y="5813328"/>
              <a:ext cx="754062" cy="0"/>
            </a:xfrm>
            <a:prstGeom prst="line">
              <a:avLst/>
            </a:prstGeom>
            <a:noFill/>
            <a:ln w="41275" cap="sq">
              <a:solidFill>
                <a:srgbClr val="FF0000"/>
              </a:solidFill>
              <a:round/>
              <a:headEnd type="none" w="sm" len="sm"/>
              <a:tailEnd type="stealth" w="lg" len="lg"/>
            </a:ln>
            <a:extLst>
              <a:ext uri="{909E8E84-426E-40DD-AFC4-6F175D3DCCD1}">
                <a14:hiddenFill xmlns:a14="http://schemas.microsoft.com/office/drawing/2010/main">
                  <a:noFill/>
                </a14:hiddenFill>
              </a:ext>
            </a:extLst>
          </p:spPr>
          <p:txBody>
            <a:bodyPr wrap="none"/>
            <a:lstStyle/>
            <a:p>
              <a:endParaRPr lang="zh-CN" altLang="en-US">
                <a:ea typeface="楷体" panose="02010609060101010101" pitchFamily="49" charset="-122"/>
              </a:endParaRPr>
            </a:p>
          </p:txBody>
        </p:sp>
        <p:sp>
          <p:nvSpPr>
            <p:cNvPr id="20" name="Line 68"/>
            <p:cNvSpPr>
              <a:spLocks noChangeShapeType="1"/>
            </p:cNvSpPr>
            <p:nvPr/>
          </p:nvSpPr>
          <p:spPr bwMode="auto">
            <a:xfrm>
              <a:off x="4520358" y="4514753"/>
              <a:ext cx="754062" cy="0"/>
            </a:xfrm>
            <a:prstGeom prst="line">
              <a:avLst/>
            </a:prstGeom>
            <a:noFill/>
            <a:ln w="41275" cap="sq">
              <a:solidFill>
                <a:srgbClr val="FF0000"/>
              </a:solidFill>
              <a:round/>
              <a:headEnd type="none" w="sm" len="sm"/>
              <a:tailEnd type="stealth" w="lg" len="lg"/>
            </a:ln>
            <a:extLst>
              <a:ext uri="{909E8E84-426E-40DD-AFC4-6F175D3DCCD1}">
                <a14:hiddenFill xmlns:a14="http://schemas.microsoft.com/office/drawing/2010/main">
                  <a:noFill/>
                </a14:hiddenFill>
              </a:ext>
            </a:extLst>
          </p:spPr>
          <p:txBody>
            <a:bodyPr wrap="none"/>
            <a:lstStyle/>
            <a:p>
              <a:endParaRPr lang="zh-CN" altLang="en-US">
                <a:ea typeface="楷体" panose="02010609060101010101" pitchFamily="49" charset="-122"/>
              </a:endParaRPr>
            </a:p>
          </p:txBody>
        </p:sp>
        <p:sp>
          <p:nvSpPr>
            <p:cNvPr id="21" name="Line 79"/>
            <p:cNvSpPr>
              <a:spLocks noChangeShapeType="1"/>
            </p:cNvSpPr>
            <p:nvPr/>
          </p:nvSpPr>
          <p:spPr bwMode="auto">
            <a:xfrm>
              <a:off x="4520358" y="5164040"/>
              <a:ext cx="754062" cy="0"/>
            </a:xfrm>
            <a:prstGeom prst="line">
              <a:avLst/>
            </a:prstGeom>
            <a:noFill/>
            <a:ln w="41275" cap="sq">
              <a:solidFill>
                <a:srgbClr val="FF0000"/>
              </a:solidFill>
              <a:round/>
              <a:headEnd type="none" w="sm" len="sm"/>
              <a:tailEnd type="stealth" w="lg" len="lg"/>
            </a:ln>
            <a:extLst>
              <a:ext uri="{909E8E84-426E-40DD-AFC4-6F175D3DCCD1}">
                <a14:hiddenFill xmlns:a14="http://schemas.microsoft.com/office/drawing/2010/main">
                  <a:noFill/>
                </a14:hiddenFill>
              </a:ext>
            </a:extLst>
          </p:spPr>
          <p:txBody>
            <a:bodyPr wrap="none"/>
            <a:lstStyle/>
            <a:p>
              <a:endParaRPr lang="zh-CN" altLang="en-US">
                <a:ea typeface="楷体" panose="02010609060101010101" pitchFamily="49" charset="-122"/>
              </a:endParaRPr>
            </a:p>
          </p:txBody>
        </p:sp>
        <p:grpSp>
          <p:nvGrpSpPr>
            <p:cNvPr id="22" name="组合 2"/>
            <p:cNvGrpSpPr>
              <a:grpSpLocks/>
            </p:cNvGrpSpPr>
            <p:nvPr/>
          </p:nvGrpSpPr>
          <p:grpSpPr bwMode="auto">
            <a:xfrm>
              <a:off x="5904565" y="3820640"/>
              <a:ext cx="619125" cy="1947863"/>
              <a:chOff x="6123763" y="3990476"/>
              <a:chExt cx="435465" cy="1947658"/>
            </a:xfrm>
          </p:grpSpPr>
          <p:sp>
            <p:nvSpPr>
              <p:cNvPr id="23" name="Line 44"/>
              <p:cNvSpPr>
                <a:spLocks noChangeShapeType="1"/>
              </p:cNvSpPr>
              <p:nvPr/>
            </p:nvSpPr>
            <p:spPr bwMode="auto">
              <a:xfrm>
                <a:off x="6123763" y="3990476"/>
                <a:ext cx="435465" cy="0"/>
              </a:xfrm>
              <a:prstGeom prst="line">
                <a:avLst/>
              </a:prstGeom>
              <a:noFill/>
              <a:ln w="41275" cap="sq">
                <a:solidFill>
                  <a:srgbClr val="FF0000"/>
                </a:solidFill>
                <a:round/>
                <a:headEnd type="none" w="sm" len="sm"/>
                <a:tailEnd type="stealth" w="lg" len="lg"/>
              </a:ln>
              <a:extLst>
                <a:ext uri="{909E8E84-426E-40DD-AFC4-6F175D3DCCD1}">
                  <a14:hiddenFill xmlns:a14="http://schemas.microsoft.com/office/drawing/2010/main">
                    <a:noFill/>
                  </a14:hiddenFill>
                </a:ext>
              </a:extLst>
            </p:spPr>
            <p:txBody>
              <a:bodyPr wrap="none"/>
              <a:lstStyle/>
              <a:p>
                <a:endParaRPr lang="zh-CN" altLang="en-US">
                  <a:ea typeface="楷体" panose="02010609060101010101" pitchFamily="49" charset="-122"/>
                </a:endParaRPr>
              </a:p>
            </p:txBody>
          </p:sp>
          <p:sp>
            <p:nvSpPr>
              <p:cNvPr id="24" name="Line 58"/>
              <p:cNvSpPr>
                <a:spLocks noChangeShapeType="1"/>
              </p:cNvSpPr>
              <p:nvPr/>
            </p:nvSpPr>
            <p:spPr bwMode="auto">
              <a:xfrm>
                <a:off x="6123763" y="5938134"/>
                <a:ext cx="435465" cy="0"/>
              </a:xfrm>
              <a:prstGeom prst="line">
                <a:avLst/>
              </a:prstGeom>
              <a:noFill/>
              <a:ln w="41275" cap="sq">
                <a:solidFill>
                  <a:srgbClr val="FF0000"/>
                </a:solidFill>
                <a:round/>
                <a:headEnd type="none" w="sm" len="sm"/>
                <a:tailEnd type="stealth" w="lg" len="lg"/>
              </a:ln>
              <a:extLst>
                <a:ext uri="{909E8E84-426E-40DD-AFC4-6F175D3DCCD1}">
                  <a14:hiddenFill xmlns:a14="http://schemas.microsoft.com/office/drawing/2010/main">
                    <a:noFill/>
                  </a14:hiddenFill>
                </a:ext>
              </a:extLst>
            </p:spPr>
            <p:txBody>
              <a:bodyPr wrap="none"/>
              <a:lstStyle/>
              <a:p>
                <a:endParaRPr lang="zh-CN" altLang="en-US">
                  <a:ea typeface="楷体" panose="02010609060101010101" pitchFamily="49" charset="-122"/>
                </a:endParaRPr>
              </a:p>
            </p:txBody>
          </p:sp>
          <p:sp>
            <p:nvSpPr>
              <p:cNvPr id="25" name="Line 72"/>
              <p:cNvSpPr>
                <a:spLocks noChangeShapeType="1"/>
              </p:cNvSpPr>
              <p:nvPr/>
            </p:nvSpPr>
            <p:spPr bwMode="auto">
              <a:xfrm>
                <a:off x="6123763" y="4640696"/>
                <a:ext cx="435465" cy="0"/>
              </a:xfrm>
              <a:prstGeom prst="line">
                <a:avLst/>
              </a:prstGeom>
              <a:noFill/>
              <a:ln w="41275" cap="sq">
                <a:solidFill>
                  <a:srgbClr val="FF0000"/>
                </a:solidFill>
                <a:round/>
                <a:headEnd type="none" w="sm" len="sm"/>
                <a:tailEnd type="stealth" w="lg" len="lg"/>
              </a:ln>
              <a:extLst>
                <a:ext uri="{909E8E84-426E-40DD-AFC4-6F175D3DCCD1}">
                  <a14:hiddenFill xmlns:a14="http://schemas.microsoft.com/office/drawing/2010/main">
                    <a:noFill/>
                  </a14:hiddenFill>
                </a:ext>
              </a:extLst>
            </p:spPr>
            <p:txBody>
              <a:bodyPr wrap="none"/>
              <a:lstStyle/>
              <a:p>
                <a:endParaRPr lang="zh-CN" altLang="en-US">
                  <a:ea typeface="楷体" panose="02010609060101010101" pitchFamily="49" charset="-122"/>
                </a:endParaRPr>
              </a:p>
            </p:txBody>
          </p:sp>
          <p:sp>
            <p:nvSpPr>
              <p:cNvPr id="26" name="Line 83"/>
              <p:cNvSpPr>
                <a:spLocks noChangeShapeType="1"/>
              </p:cNvSpPr>
              <p:nvPr/>
            </p:nvSpPr>
            <p:spPr bwMode="auto">
              <a:xfrm>
                <a:off x="6123763" y="5289415"/>
                <a:ext cx="435465" cy="0"/>
              </a:xfrm>
              <a:prstGeom prst="line">
                <a:avLst/>
              </a:prstGeom>
              <a:noFill/>
              <a:ln w="41275" cap="sq">
                <a:solidFill>
                  <a:srgbClr val="FF0000"/>
                </a:solidFill>
                <a:round/>
                <a:headEnd type="none" w="sm" len="sm"/>
                <a:tailEnd type="stealth" w="lg" len="lg"/>
              </a:ln>
              <a:extLst>
                <a:ext uri="{909E8E84-426E-40DD-AFC4-6F175D3DCCD1}">
                  <a14:hiddenFill xmlns:a14="http://schemas.microsoft.com/office/drawing/2010/main">
                    <a:noFill/>
                  </a14:hiddenFill>
                </a:ext>
              </a:extLst>
            </p:spPr>
            <p:txBody>
              <a:bodyPr wrap="none"/>
              <a:lstStyle/>
              <a:p>
                <a:endParaRPr lang="zh-CN" altLang="en-US">
                  <a:ea typeface="楷体" panose="02010609060101010101" pitchFamily="49" charset="-122"/>
                </a:endParaRPr>
              </a:p>
            </p:txBody>
          </p:sp>
        </p:grpSp>
      </p:grpSp>
      <p:grpSp>
        <p:nvGrpSpPr>
          <p:cNvPr id="70" name="组合 1"/>
          <p:cNvGrpSpPr>
            <a:grpSpLocks/>
          </p:cNvGrpSpPr>
          <p:nvPr/>
        </p:nvGrpSpPr>
        <p:grpSpPr bwMode="auto">
          <a:xfrm>
            <a:off x="1591131" y="3625255"/>
            <a:ext cx="2122487" cy="2103437"/>
            <a:chOff x="569912" y="3821372"/>
            <a:chExt cx="2121275" cy="2102427"/>
          </a:xfrm>
        </p:grpSpPr>
        <p:sp>
          <p:nvSpPr>
            <p:cNvPr id="71" name="Oval 13"/>
            <p:cNvSpPr>
              <a:spLocks noChangeArrowheads="1"/>
            </p:cNvSpPr>
            <p:nvPr/>
          </p:nvSpPr>
          <p:spPr bwMode="auto">
            <a:xfrm>
              <a:off x="569913" y="3824288"/>
              <a:ext cx="581025" cy="576262"/>
            </a:xfrm>
            <a:prstGeom prst="ellipse">
              <a:avLst/>
            </a:prstGeom>
            <a:noFill/>
            <a:ln w="31750" cap="sq">
              <a:solidFill>
                <a:srgbClr val="5D3B95"/>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wrap="none"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600"/>
                </a:lnSpc>
              </a:pPr>
              <a:r>
                <a:rPr lang="en-US" altLang="zh-CN" sz="3000" i="1">
                  <a:solidFill>
                    <a:srgbClr val="000000"/>
                  </a:solidFill>
                  <a:latin typeface="Times New Roman" panose="02020603050405020304" pitchFamily="18" charset="0"/>
                  <a:ea typeface="楷体" panose="02010609060101010101" pitchFamily="49" charset="-122"/>
                </a:rPr>
                <a:t>v</a:t>
              </a:r>
              <a:r>
                <a:rPr lang="en-US" altLang="zh-CN" sz="3000" baseline="-25000">
                  <a:solidFill>
                    <a:srgbClr val="000000"/>
                  </a:solidFill>
                  <a:latin typeface="Times New Roman" panose="02020603050405020304" pitchFamily="18" charset="0"/>
                  <a:ea typeface="楷体" panose="02010609060101010101" pitchFamily="49" charset="-122"/>
                </a:rPr>
                <a:t>0</a:t>
              </a:r>
              <a:endParaRPr lang="zh-CN" altLang="en-US" sz="3000" baseline="-25000">
                <a:solidFill>
                  <a:srgbClr val="000000"/>
                </a:solidFill>
                <a:latin typeface="Times New Roman" panose="02020603050405020304" pitchFamily="18" charset="0"/>
                <a:ea typeface="楷体" panose="02010609060101010101" pitchFamily="49" charset="-122"/>
              </a:endParaRPr>
            </a:p>
          </p:txBody>
        </p:sp>
        <p:sp>
          <p:nvSpPr>
            <p:cNvPr id="72" name="Line 20"/>
            <p:cNvSpPr>
              <a:spLocks noChangeShapeType="1"/>
            </p:cNvSpPr>
            <p:nvPr/>
          </p:nvSpPr>
          <p:spPr bwMode="auto">
            <a:xfrm>
              <a:off x="1150938" y="4113213"/>
              <a:ext cx="942975" cy="0"/>
            </a:xfrm>
            <a:prstGeom prst="line">
              <a:avLst/>
            </a:prstGeom>
            <a:noFill/>
            <a:ln w="31750" cap="sq">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a:lstStyle/>
            <a:p>
              <a:endParaRPr lang="zh-CN" altLang="en-US">
                <a:ea typeface="楷体" panose="02010609060101010101" pitchFamily="49" charset="-122"/>
              </a:endParaRPr>
            </a:p>
          </p:txBody>
        </p:sp>
        <p:sp>
          <p:nvSpPr>
            <p:cNvPr id="73" name="Line 21"/>
            <p:cNvSpPr>
              <a:spLocks noChangeShapeType="1"/>
            </p:cNvSpPr>
            <p:nvPr/>
          </p:nvSpPr>
          <p:spPr bwMode="auto">
            <a:xfrm>
              <a:off x="2384425" y="4400550"/>
              <a:ext cx="0" cy="936625"/>
            </a:xfrm>
            <a:prstGeom prst="line">
              <a:avLst/>
            </a:prstGeom>
            <a:noFill/>
            <a:ln w="31750" cap="sq">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a:lstStyle/>
            <a:p>
              <a:endParaRPr lang="zh-CN" altLang="en-US">
                <a:ea typeface="楷体" panose="02010609060101010101" pitchFamily="49" charset="-122"/>
              </a:endParaRPr>
            </a:p>
          </p:txBody>
        </p:sp>
        <p:sp>
          <p:nvSpPr>
            <p:cNvPr id="74" name="Line 22"/>
            <p:cNvSpPr>
              <a:spLocks noChangeShapeType="1"/>
            </p:cNvSpPr>
            <p:nvPr/>
          </p:nvSpPr>
          <p:spPr bwMode="auto">
            <a:xfrm>
              <a:off x="1150938" y="5626100"/>
              <a:ext cx="871537" cy="0"/>
            </a:xfrm>
            <a:prstGeom prst="line">
              <a:avLst/>
            </a:prstGeom>
            <a:noFill/>
            <a:ln w="31750" cap="sq">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a:lstStyle/>
            <a:p>
              <a:endParaRPr lang="zh-CN" altLang="en-US">
                <a:ea typeface="楷体" panose="02010609060101010101" pitchFamily="49" charset="-122"/>
              </a:endParaRPr>
            </a:p>
          </p:txBody>
        </p:sp>
        <p:sp>
          <p:nvSpPr>
            <p:cNvPr id="75" name="Line 23"/>
            <p:cNvSpPr>
              <a:spLocks noChangeShapeType="1"/>
            </p:cNvSpPr>
            <p:nvPr/>
          </p:nvSpPr>
          <p:spPr bwMode="auto">
            <a:xfrm>
              <a:off x="860425" y="4400550"/>
              <a:ext cx="0" cy="936625"/>
            </a:xfrm>
            <a:prstGeom prst="line">
              <a:avLst/>
            </a:prstGeom>
            <a:noFill/>
            <a:ln w="31750" cap="sq">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a:lstStyle/>
            <a:p>
              <a:endParaRPr lang="zh-CN" altLang="en-US">
                <a:ea typeface="楷体" panose="02010609060101010101" pitchFamily="49" charset="-122"/>
              </a:endParaRPr>
            </a:p>
          </p:txBody>
        </p:sp>
        <p:sp>
          <p:nvSpPr>
            <p:cNvPr id="76" name="Line 24"/>
            <p:cNvSpPr>
              <a:spLocks noChangeShapeType="1"/>
            </p:cNvSpPr>
            <p:nvPr/>
          </p:nvSpPr>
          <p:spPr bwMode="auto">
            <a:xfrm>
              <a:off x="1077913" y="4329113"/>
              <a:ext cx="1089025" cy="1081087"/>
            </a:xfrm>
            <a:prstGeom prst="line">
              <a:avLst/>
            </a:prstGeom>
            <a:noFill/>
            <a:ln w="31750" cap="sq">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a:lstStyle/>
            <a:p>
              <a:endParaRPr lang="zh-CN" altLang="en-US">
                <a:ea typeface="楷体" panose="02010609060101010101" pitchFamily="49" charset="-122"/>
              </a:endParaRPr>
            </a:p>
          </p:txBody>
        </p:sp>
        <p:sp>
          <p:nvSpPr>
            <p:cNvPr id="77" name="Oval 13"/>
            <p:cNvSpPr>
              <a:spLocks noChangeArrowheads="1"/>
            </p:cNvSpPr>
            <p:nvPr/>
          </p:nvSpPr>
          <p:spPr bwMode="auto">
            <a:xfrm>
              <a:off x="2110162" y="3821372"/>
              <a:ext cx="581025" cy="576262"/>
            </a:xfrm>
            <a:prstGeom prst="ellipse">
              <a:avLst/>
            </a:prstGeom>
            <a:noFill/>
            <a:ln w="31750" cap="sq">
              <a:solidFill>
                <a:srgbClr val="5D3B95"/>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wrap="none"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600"/>
                </a:lnSpc>
              </a:pPr>
              <a:r>
                <a:rPr lang="en-US" altLang="zh-CN" sz="3000" i="1" dirty="0">
                  <a:solidFill>
                    <a:srgbClr val="000000"/>
                  </a:solidFill>
                  <a:latin typeface="Times New Roman" panose="02020603050405020304" pitchFamily="18" charset="0"/>
                  <a:ea typeface="楷体" panose="02010609060101010101" pitchFamily="49" charset="-122"/>
                </a:rPr>
                <a:t>v</a:t>
              </a:r>
              <a:r>
                <a:rPr lang="en-US" altLang="zh-CN" sz="3000" baseline="-25000" dirty="0">
                  <a:solidFill>
                    <a:srgbClr val="000000"/>
                  </a:solidFill>
                  <a:latin typeface="Times New Roman" panose="02020603050405020304" pitchFamily="18" charset="0"/>
                  <a:ea typeface="楷体" panose="02010609060101010101" pitchFamily="49" charset="-122"/>
                </a:rPr>
                <a:t>1</a:t>
              </a:r>
              <a:endParaRPr lang="zh-CN" altLang="en-US" sz="3000" baseline="-25000" dirty="0">
                <a:solidFill>
                  <a:srgbClr val="000000"/>
                </a:solidFill>
                <a:latin typeface="Times New Roman" panose="02020603050405020304" pitchFamily="18" charset="0"/>
                <a:ea typeface="楷体" panose="02010609060101010101" pitchFamily="49" charset="-122"/>
              </a:endParaRPr>
            </a:p>
          </p:txBody>
        </p:sp>
        <p:sp>
          <p:nvSpPr>
            <p:cNvPr id="78" name="Oval 13"/>
            <p:cNvSpPr>
              <a:spLocks noChangeArrowheads="1"/>
            </p:cNvSpPr>
            <p:nvPr/>
          </p:nvSpPr>
          <p:spPr bwMode="auto">
            <a:xfrm>
              <a:off x="569912" y="5321341"/>
              <a:ext cx="581025" cy="576262"/>
            </a:xfrm>
            <a:prstGeom prst="ellipse">
              <a:avLst/>
            </a:prstGeom>
            <a:noFill/>
            <a:ln w="31750" cap="sq">
              <a:solidFill>
                <a:srgbClr val="5D3B95"/>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wrap="none"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600"/>
                </a:lnSpc>
              </a:pPr>
              <a:r>
                <a:rPr lang="en-US" altLang="zh-CN" sz="3000" i="1">
                  <a:solidFill>
                    <a:srgbClr val="000000"/>
                  </a:solidFill>
                  <a:latin typeface="Times New Roman" panose="02020603050405020304" pitchFamily="18" charset="0"/>
                  <a:ea typeface="楷体" panose="02010609060101010101" pitchFamily="49" charset="-122"/>
                </a:rPr>
                <a:t>v</a:t>
              </a:r>
              <a:r>
                <a:rPr lang="en-US" altLang="zh-CN" sz="3000" baseline="-25000">
                  <a:solidFill>
                    <a:srgbClr val="000000"/>
                  </a:solidFill>
                  <a:latin typeface="Times New Roman" panose="02020603050405020304" pitchFamily="18" charset="0"/>
                  <a:ea typeface="楷体" panose="02010609060101010101" pitchFamily="49" charset="-122"/>
                </a:rPr>
                <a:t>2</a:t>
              </a:r>
              <a:endParaRPr lang="zh-CN" altLang="en-US" sz="3000" baseline="-25000">
                <a:solidFill>
                  <a:srgbClr val="000000"/>
                </a:solidFill>
                <a:latin typeface="Times New Roman" panose="02020603050405020304" pitchFamily="18" charset="0"/>
                <a:ea typeface="楷体" panose="02010609060101010101" pitchFamily="49" charset="-122"/>
              </a:endParaRPr>
            </a:p>
          </p:txBody>
        </p:sp>
        <p:sp>
          <p:nvSpPr>
            <p:cNvPr id="79" name="Oval 13"/>
            <p:cNvSpPr>
              <a:spLocks noChangeArrowheads="1"/>
            </p:cNvSpPr>
            <p:nvPr/>
          </p:nvSpPr>
          <p:spPr bwMode="auto">
            <a:xfrm>
              <a:off x="2051517" y="5347537"/>
              <a:ext cx="581025" cy="576262"/>
            </a:xfrm>
            <a:prstGeom prst="ellipse">
              <a:avLst/>
            </a:prstGeom>
            <a:noFill/>
            <a:ln w="31750" cap="sq">
              <a:solidFill>
                <a:srgbClr val="5D3B95"/>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wrap="none"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600"/>
                </a:lnSpc>
              </a:pPr>
              <a:r>
                <a:rPr lang="en-US" altLang="zh-CN" sz="3000" i="1">
                  <a:solidFill>
                    <a:srgbClr val="000000"/>
                  </a:solidFill>
                  <a:latin typeface="Times New Roman" panose="02020603050405020304" pitchFamily="18" charset="0"/>
                  <a:ea typeface="楷体" panose="02010609060101010101" pitchFamily="49" charset="-122"/>
                </a:rPr>
                <a:t>v</a:t>
              </a:r>
              <a:r>
                <a:rPr lang="en-US" altLang="zh-CN" sz="3000" baseline="-25000">
                  <a:solidFill>
                    <a:srgbClr val="000000"/>
                  </a:solidFill>
                  <a:latin typeface="Times New Roman" panose="02020603050405020304" pitchFamily="18" charset="0"/>
                  <a:ea typeface="楷体" panose="02010609060101010101" pitchFamily="49" charset="-122"/>
                </a:rPr>
                <a:t>3</a:t>
              </a:r>
              <a:endParaRPr lang="zh-CN" altLang="en-US" sz="3000" baseline="-25000">
                <a:solidFill>
                  <a:srgbClr val="000000"/>
                </a:solidFill>
                <a:latin typeface="Times New Roman" panose="02020603050405020304" pitchFamily="18" charset="0"/>
                <a:ea typeface="楷体" panose="02010609060101010101" pitchFamily="49" charset="-122"/>
              </a:endParaRPr>
            </a:p>
          </p:txBody>
        </p:sp>
      </p:grpSp>
    </p:spTree>
    <p:extLst>
      <p:ext uri="{BB962C8B-B14F-4D97-AF65-F5344CB8AC3E}">
        <p14:creationId xmlns:p14="http://schemas.microsoft.com/office/powerpoint/2010/main" val="3253512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3"/>
            <a:ext cx="1580948" cy="605909"/>
          </a:xfrm>
        </p:spPr>
        <p:txBody>
          <a:bodyPr/>
          <a:lstStyle/>
          <a:p>
            <a:r>
              <a:rPr lang="zh-CN" altLang="en-US" dirty="0">
                <a:latin typeface="楷体" panose="02010609060101010101" pitchFamily="49" charset="-122"/>
                <a:ea typeface="楷体" panose="02010609060101010101" pitchFamily="49" charset="-122"/>
              </a:rPr>
              <a:t>边链表</a:t>
            </a:r>
          </a:p>
        </p:txBody>
      </p:sp>
      <p:sp>
        <p:nvSpPr>
          <p:cNvPr id="12" name="矩形 11"/>
          <p:cNvSpPr/>
          <p:nvPr/>
        </p:nvSpPr>
        <p:spPr>
          <a:xfrm>
            <a:off x="1097899" y="1364701"/>
            <a:ext cx="9576076" cy="4131900"/>
          </a:xfrm>
          <a:prstGeom prst="rect">
            <a:avLst/>
          </a:prstGeom>
          <a:noFill/>
        </p:spPr>
        <p:txBody>
          <a:bodyPr wrap="square">
            <a:spAutoFit/>
          </a:bodyPr>
          <a:lstStyle/>
          <a:p>
            <a:pPr algn="just" eaLnBrk="0" fontAlgn="base" hangingPunct="0">
              <a:lnSpc>
                <a:spcPts val="3500"/>
              </a:lnSpc>
              <a:spcAft>
                <a:spcPct val="0"/>
              </a:spcAft>
              <a:defRPr/>
            </a:pPr>
            <a:r>
              <a:rPr lang="zh-CN" altLang="en-US" sz="2750" b="1" dirty="0">
                <a:solidFill>
                  <a:srgbClr val="000000"/>
                </a:solidFill>
                <a:latin typeface="Times New Roman"/>
                <a:ea typeface="楷体" panose="02010609060101010101" pitchFamily="49" charset="-122"/>
              </a:rPr>
              <a:t>与顶点 </a:t>
            </a:r>
            <a:r>
              <a:rPr lang="en-US" altLang="zh-CN" sz="2750" b="1" i="1" dirty="0">
                <a:solidFill>
                  <a:srgbClr val="000000"/>
                </a:solidFill>
                <a:latin typeface="Times New Roman"/>
                <a:ea typeface="楷体" panose="02010609060101010101" pitchFamily="49" charset="-122"/>
              </a:rPr>
              <a:t>v </a:t>
            </a:r>
            <a:r>
              <a:rPr lang="zh-CN" altLang="en-US" sz="2750" b="1" dirty="0">
                <a:solidFill>
                  <a:srgbClr val="000000"/>
                </a:solidFill>
                <a:latin typeface="Times New Roman"/>
                <a:ea typeface="楷体" panose="02010609060101010101" pitchFamily="49" charset="-122"/>
              </a:rPr>
              <a:t>邻接的所有顶点以某种次序组成的</a:t>
            </a:r>
            <a:r>
              <a:rPr lang="zh-CN" altLang="en-US" sz="2750" b="1" dirty="0">
                <a:solidFill>
                  <a:srgbClr val="FF0000"/>
                </a:solidFill>
                <a:latin typeface="Times New Roman"/>
                <a:ea typeface="楷体" panose="02010609060101010101" pitchFamily="49" charset="-122"/>
              </a:rPr>
              <a:t>单链表</a:t>
            </a:r>
            <a:r>
              <a:rPr lang="zh-CN" altLang="en-US" sz="2750" b="1" dirty="0">
                <a:solidFill>
                  <a:srgbClr val="000000"/>
                </a:solidFill>
                <a:latin typeface="Times New Roman"/>
                <a:ea typeface="楷体" panose="02010609060101010101" pitchFamily="49" charset="-122"/>
              </a:rPr>
              <a:t>称为顶点 </a:t>
            </a:r>
            <a:r>
              <a:rPr lang="en-US" altLang="zh-CN" sz="2750" b="1" i="1" dirty="0">
                <a:solidFill>
                  <a:srgbClr val="000000"/>
                </a:solidFill>
                <a:latin typeface="Times New Roman"/>
                <a:ea typeface="楷体" panose="02010609060101010101" pitchFamily="49" charset="-122"/>
              </a:rPr>
              <a:t>v </a:t>
            </a:r>
            <a:r>
              <a:rPr lang="zh-CN" altLang="en-US" sz="2750" b="1" dirty="0">
                <a:solidFill>
                  <a:srgbClr val="000000"/>
                </a:solidFill>
                <a:latin typeface="Times New Roman"/>
                <a:ea typeface="楷体" panose="02010609060101010101" pitchFamily="49" charset="-122"/>
              </a:rPr>
              <a:t>的</a:t>
            </a:r>
            <a:r>
              <a:rPr lang="zh-CN" altLang="en-US" sz="2750" b="1" dirty="0">
                <a:solidFill>
                  <a:srgbClr val="FF0000"/>
                </a:solidFill>
                <a:latin typeface="Times New Roman"/>
                <a:ea typeface="楷体" panose="02010609060101010101" pitchFamily="49" charset="-122"/>
              </a:rPr>
              <a:t>边链表</a:t>
            </a:r>
            <a:r>
              <a:rPr lang="zh-CN" altLang="en-US" sz="2750" b="1" dirty="0">
                <a:solidFill>
                  <a:srgbClr val="000000"/>
                </a:solidFill>
                <a:latin typeface="Times New Roman"/>
                <a:ea typeface="楷体" panose="02010609060101010101" pitchFamily="49" charset="-122"/>
              </a:rPr>
              <a:t>。</a:t>
            </a:r>
            <a:endParaRPr lang="en-US" altLang="zh-CN" sz="2750" b="1" dirty="0">
              <a:solidFill>
                <a:srgbClr val="000000"/>
              </a:solidFill>
              <a:latin typeface="Times New Roman"/>
              <a:ea typeface="楷体" panose="02010609060101010101" pitchFamily="49" charset="-122"/>
            </a:endParaRPr>
          </a:p>
          <a:p>
            <a:pPr algn="just" eaLnBrk="0" fontAlgn="base" hangingPunct="0">
              <a:lnSpc>
                <a:spcPts val="3500"/>
              </a:lnSpc>
              <a:spcAft>
                <a:spcPct val="0"/>
              </a:spcAft>
              <a:defRPr/>
            </a:pPr>
            <a:r>
              <a:rPr lang="zh-CN" altLang="en-US" sz="2750" b="1" dirty="0">
                <a:solidFill>
                  <a:srgbClr val="000000"/>
                </a:solidFill>
                <a:latin typeface="Times New Roman"/>
                <a:ea typeface="楷体" panose="02010609060101010101" pitchFamily="49" charset="-122"/>
              </a:rPr>
              <a:t>边链表中结点表示边</a:t>
            </a:r>
            <a:r>
              <a:rPr lang="en-US" altLang="zh-CN" sz="2750" b="1" dirty="0">
                <a:solidFill>
                  <a:srgbClr val="000000"/>
                </a:solidFill>
                <a:latin typeface="Times New Roman"/>
                <a:ea typeface="楷体" panose="02010609060101010101" pitchFamily="49" charset="-122"/>
              </a:rPr>
              <a:t>(</a:t>
            </a:r>
            <a:r>
              <a:rPr lang="en-US" altLang="zh-CN" sz="2750" b="1" i="1" dirty="0">
                <a:solidFill>
                  <a:srgbClr val="000000"/>
                </a:solidFill>
                <a:latin typeface="Times New Roman"/>
                <a:ea typeface="楷体" panose="02010609060101010101" pitchFamily="49" charset="-122"/>
              </a:rPr>
              <a:t>v</a:t>
            </a:r>
            <a:r>
              <a:rPr lang="en-US" altLang="zh-CN" sz="2750" b="1" dirty="0">
                <a:solidFill>
                  <a:srgbClr val="000000"/>
                </a:solidFill>
                <a:latin typeface="Times New Roman"/>
                <a:ea typeface="楷体" panose="02010609060101010101" pitchFamily="49" charset="-122"/>
              </a:rPr>
              <a:t>, VerAdj)</a:t>
            </a:r>
            <a:r>
              <a:rPr lang="zh-CN" altLang="zh-CN" sz="2750" b="1" dirty="0">
                <a:solidFill>
                  <a:srgbClr val="000000"/>
                </a:solidFill>
                <a:latin typeface="Times New Roman"/>
                <a:ea typeface="楷体" panose="02010609060101010101" pitchFamily="49" charset="-122"/>
              </a:rPr>
              <a:t>或</a:t>
            </a:r>
            <a:r>
              <a:rPr lang="en-US" altLang="zh-CN" sz="2750" b="1" dirty="0">
                <a:solidFill>
                  <a:srgbClr val="000000"/>
                </a:solidFill>
                <a:latin typeface="Times New Roman"/>
                <a:ea typeface="楷体" panose="02010609060101010101" pitchFamily="49" charset="-122"/>
              </a:rPr>
              <a:t>&lt;</a:t>
            </a:r>
            <a:r>
              <a:rPr lang="en-US" altLang="zh-CN" sz="2750" b="1" i="1" dirty="0">
                <a:solidFill>
                  <a:srgbClr val="000000"/>
                </a:solidFill>
                <a:latin typeface="Times New Roman"/>
                <a:ea typeface="楷体" panose="02010609060101010101" pitchFamily="49" charset="-122"/>
              </a:rPr>
              <a:t>v</a:t>
            </a:r>
            <a:r>
              <a:rPr lang="en-US" altLang="zh-CN" sz="2750" b="1" dirty="0">
                <a:solidFill>
                  <a:srgbClr val="000000"/>
                </a:solidFill>
                <a:latin typeface="Times New Roman"/>
                <a:ea typeface="楷体" panose="02010609060101010101" pitchFamily="49" charset="-122"/>
              </a:rPr>
              <a:t>, VerAdj&gt;</a:t>
            </a:r>
            <a:r>
              <a:rPr lang="zh-CN" altLang="en-US" sz="2750" b="1" dirty="0">
                <a:solidFill>
                  <a:srgbClr val="000000"/>
                </a:solidFill>
                <a:latin typeface="Times New Roman"/>
                <a:ea typeface="楷体" panose="02010609060101010101" pitchFamily="49" charset="-122"/>
              </a:rPr>
              <a:t>之信息</a:t>
            </a:r>
            <a:r>
              <a:rPr lang="en-US" altLang="zh-CN" sz="2750" b="1" dirty="0">
                <a:solidFill>
                  <a:srgbClr val="000000"/>
                </a:solidFill>
                <a:latin typeface="Times New Roman"/>
                <a:ea typeface="楷体" panose="02010609060101010101" pitchFamily="49" charset="-122"/>
              </a:rPr>
              <a:t>, </a:t>
            </a:r>
            <a:r>
              <a:rPr lang="zh-CN" altLang="en-US" sz="2750" b="1" dirty="0">
                <a:solidFill>
                  <a:srgbClr val="000000"/>
                </a:solidFill>
                <a:latin typeface="Times New Roman"/>
                <a:ea typeface="楷体" panose="02010609060101010101" pitchFamily="49" charset="-122"/>
              </a:rPr>
              <a:t>故被称为</a:t>
            </a:r>
            <a:r>
              <a:rPr lang="zh-CN" altLang="en-US" sz="2750" b="1" dirty="0">
                <a:solidFill>
                  <a:srgbClr val="FF0000"/>
                </a:solidFill>
                <a:latin typeface="Times New Roman"/>
                <a:ea typeface="楷体" panose="02010609060101010101" pitchFamily="49" charset="-122"/>
              </a:rPr>
              <a:t>边结点</a:t>
            </a:r>
            <a:r>
              <a:rPr lang="en-US" altLang="zh-CN" sz="2750" b="1" dirty="0">
                <a:solidFill>
                  <a:srgbClr val="000000"/>
                </a:solidFill>
                <a:latin typeface="Times New Roman"/>
                <a:ea typeface="楷体" panose="02010609060101010101" pitchFamily="49" charset="-122"/>
              </a:rPr>
              <a:t>, </a:t>
            </a:r>
            <a:r>
              <a:rPr lang="zh-CN" altLang="en-US" sz="2750" b="1" dirty="0">
                <a:solidFill>
                  <a:srgbClr val="000000"/>
                </a:solidFill>
                <a:latin typeface="Times New Roman"/>
                <a:ea typeface="楷体" panose="02010609060101010101" pitchFamily="49" charset="-122"/>
              </a:rPr>
              <a:t>对于非权图和权图其结构分别为为</a:t>
            </a:r>
            <a:r>
              <a:rPr lang="en-US" altLang="zh-CN" sz="2750" b="1" dirty="0">
                <a:solidFill>
                  <a:srgbClr val="000000"/>
                </a:solidFill>
                <a:latin typeface="Times New Roman"/>
                <a:ea typeface="楷体" panose="02010609060101010101" pitchFamily="49" charset="-122"/>
              </a:rPr>
              <a:t>:</a:t>
            </a:r>
          </a:p>
          <a:p>
            <a:pPr algn="just" eaLnBrk="0" fontAlgn="base" hangingPunct="0">
              <a:lnSpc>
                <a:spcPts val="3500"/>
              </a:lnSpc>
              <a:spcAft>
                <a:spcPct val="0"/>
              </a:spcAft>
              <a:defRPr/>
            </a:pPr>
            <a:endParaRPr lang="en-US" altLang="zh-CN" sz="2500" b="1" dirty="0">
              <a:solidFill>
                <a:srgbClr val="000000"/>
              </a:solidFill>
              <a:latin typeface="Times New Roman"/>
              <a:ea typeface="楷体" panose="02010609060101010101" pitchFamily="49" charset="-122"/>
            </a:endParaRPr>
          </a:p>
          <a:p>
            <a:pPr algn="just" eaLnBrk="0" fontAlgn="base" hangingPunct="0">
              <a:lnSpc>
                <a:spcPts val="3500"/>
              </a:lnSpc>
              <a:spcAft>
                <a:spcPct val="0"/>
              </a:spcAft>
              <a:defRPr/>
            </a:pPr>
            <a:endParaRPr lang="en-US" altLang="zh-CN" sz="2500" b="1" dirty="0">
              <a:solidFill>
                <a:srgbClr val="000000"/>
              </a:solidFill>
              <a:latin typeface="Times New Roman"/>
              <a:ea typeface="楷体" panose="02010609060101010101" pitchFamily="49" charset="-122"/>
            </a:endParaRPr>
          </a:p>
          <a:p>
            <a:pPr algn="just" eaLnBrk="0" fontAlgn="base" hangingPunct="0">
              <a:lnSpc>
                <a:spcPts val="3500"/>
              </a:lnSpc>
              <a:spcAft>
                <a:spcPct val="0"/>
              </a:spcAft>
              <a:defRPr/>
            </a:pPr>
            <a:r>
              <a:rPr lang="zh-CN" altLang="zh-CN" sz="2750" b="1" dirty="0">
                <a:solidFill>
                  <a:srgbClr val="000000"/>
                </a:solidFill>
                <a:latin typeface="Times New Roman"/>
                <a:ea typeface="楷体" panose="02010609060101010101" pitchFamily="49" charset="-122"/>
              </a:rPr>
              <a:t>其中</a:t>
            </a:r>
            <a:r>
              <a:rPr lang="en-US" altLang="zh-CN" sz="2750" b="1" dirty="0">
                <a:solidFill>
                  <a:srgbClr val="000000"/>
                </a:solidFill>
                <a:latin typeface="Times New Roman"/>
                <a:ea typeface="楷体" panose="02010609060101010101" pitchFamily="49" charset="-122"/>
              </a:rPr>
              <a:t>, </a:t>
            </a:r>
            <a:r>
              <a:rPr lang="zh-CN" altLang="zh-CN" sz="2750" b="1" dirty="0">
                <a:solidFill>
                  <a:srgbClr val="FF0000"/>
                </a:solidFill>
                <a:latin typeface="Times New Roman"/>
                <a:ea typeface="楷体" panose="02010609060101010101" pitchFamily="49" charset="-122"/>
              </a:rPr>
              <a:t>域</a:t>
            </a:r>
            <a:r>
              <a:rPr lang="en-US" altLang="zh-CN" sz="2750" b="1" dirty="0">
                <a:solidFill>
                  <a:srgbClr val="000000"/>
                </a:solidFill>
                <a:latin typeface="Times New Roman"/>
                <a:ea typeface="楷体" panose="02010609060101010101" pitchFamily="49" charset="-122"/>
              </a:rPr>
              <a:t>VerAdj</a:t>
            </a:r>
            <a:r>
              <a:rPr lang="zh-CN" altLang="zh-CN" sz="2750" b="1" dirty="0">
                <a:solidFill>
                  <a:srgbClr val="000000"/>
                </a:solidFill>
                <a:latin typeface="Times New Roman"/>
                <a:ea typeface="楷体" panose="02010609060101010101" pitchFamily="49" charset="-122"/>
              </a:rPr>
              <a:t>存放</a:t>
            </a:r>
            <a:r>
              <a:rPr lang="en-US" altLang="zh-CN" sz="2750" b="1" dirty="0">
                <a:solidFill>
                  <a:srgbClr val="000000"/>
                </a:solidFill>
                <a:latin typeface="Times New Roman"/>
                <a:ea typeface="楷体" panose="02010609060101010101" pitchFamily="49" charset="-122"/>
              </a:rPr>
              <a:t> </a:t>
            </a:r>
            <a:r>
              <a:rPr lang="en-US" altLang="zh-CN" sz="2750" b="1" i="1" dirty="0">
                <a:solidFill>
                  <a:srgbClr val="000000"/>
                </a:solidFill>
                <a:latin typeface="Times New Roman"/>
                <a:ea typeface="楷体" panose="02010609060101010101" pitchFamily="49" charset="-122"/>
              </a:rPr>
              <a:t>v </a:t>
            </a:r>
            <a:r>
              <a:rPr lang="zh-CN" altLang="zh-CN" sz="2750" b="1" dirty="0">
                <a:solidFill>
                  <a:srgbClr val="000000"/>
                </a:solidFill>
                <a:latin typeface="Times New Roman"/>
                <a:ea typeface="楷体" panose="02010609060101010101" pitchFamily="49" charset="-122"/>
              </a:rPr>
              <a:t>的某个邻接顶点在顶点表中的序号</a:t>
            </a:r>
            <a:r>
              <a:rPr lang="zh-CN" altLang="en-US" sz="2750" b="1" dirty="0">
                <a:solidFill>
                  <a:srgbClr val="000000"/>
                </a:solidFill>
                <a:latin typeface="Times New Roman"/>
                <a:ea typeface="楷体" panose="02010609060101010101" pitchFamily="49" charset="-122"/>
              </a:rPr>
              <a:t>；</a:t>
            </a:r>
            <a:r>
              <a:rPr lang="zh-CN" altLang="zh-CN" sz="2750" b="1" dirty="0">
                <a:solidFill>
                  <a:srgbClr val="FF0000"/>
                </a:solidFill>
                <a:latin typeface="Times New Roman"/>
                <a:ea typeface="楷体" panose="02010609060101010101" pitchFamily="49" charset="-122"/>
              </a:rPr>
              <a:t>域</a:t>
            </a:r>
            <a:r>
              <a:rPr lang="en-US" altLang="zh-CN" sz="2750" b="1" dirty="0">
                <a:solidFill>
                  <a:srgbClr val="000000"/>
                </a:solidFill>
                <a:latin typeface="Times New Roman"/>
                <a:ea typeface="楷体" panose="02010609060101010101" pitchFamily="49" charset="-122"/>
              </a:rPr>
              <a:t>cost </a:t>
            </a:r>
            <a:r>
              <a:rPr lang="zh-CN" altLang="zh-CN" sz="2750" b="1" dirty="0">
                <a:solidFill>
                  <a:srgbClr val="000000"/>
                </a:solidFill>
                <a:latin typeface="Times New Roman"/>
                <a:ea typeface="楷体" panose="02010609060101010101" pitchFamily="49" charset="-122"/>
              </a:rPr>
              <a:t>存放</a:t>
            </a:r>
            <a:r>
              <a:rPr lang="zh-CN" altLang="zh-CN" sz="2750" b="1" dirty="0">
                <a:solidFill>
                  <a:srgbClr val="FF0000"/>
                </a:solidFill>
                <a:latin typeface="Times New Roman"/>
                <a:ea typeface="楷体" panose="02010609060101010101" pitchFamily="49" charset="-122"/>
              </a:rPr>
              <a:t>边</a:t>
            </a:r>
            <a:r>
              <a:rPr lang="en-US" altLang="zh-CN" sz="2750" b="1" dirty="0">
                <a:solidFill>
                  <a:srgbClr val="000000"/>
                </a:solidFill>
                <a:latin typeface="Times New Roman"/>
                <a:ea typeface="楷体" panose="02010609060101010101" pitchFamily="49" charset="-122"/>
              </a:rPr>
              <a:t>(</a:t>
            </a:r>
            <a:r>
              <a:rPr lang="en-US" altLang="zh-CN" sz="2750" b="1" i="1" dirty="0">
                <a:solidFill>
                  <a:srgbClr val="000000"/>
                </a:solidFill>
                <a:latin typeface="Times New Roman"/>
                <a:ea typeface="楷体" panose="02010609060101010101" pitchFamily="49" charset="-122"/>
              </a:rPr>
              <a:t>v</a:t>
            </a:r>
            <a:r>
              <a:rPr lang="en-US" altLang="zh-CN" sz="2750" b="1" dirty="0">
                <a:solidFill>
                  <a:srgbClr val="000000"/>
                </a:solidFill>
                <a:latin typeface="Times New Roman"/>
                <a:ea typeface="楷体" panose="02010609060101010101" pitchFamily="49" charset="-122"/>
              </a:rPr>
              <a:t>, VerAdj)</a:t>
            </a:r>
            <a:r>
              <a:rPr lang="zh-CN" altLang="zh-CN" sz="2750" b="1" dirty="0">
                <a:solidFill>
                  <a:srgbClr val="000000"/>
                </a:solidFill>
                <a:latin typeface="Times New Roman"/>
                <a:ea typeface="楷体" panose="02010609060101010101" pitchFamily="49" charset="-122"/>
              </a:rPr>
              <a:t>或</a:t>
            </a:r>
            <a:r>
              <a:rPr lang="en-US" altLang="zh-CN" sz="2750" b="1" dirty="0">
                <a:solidFill>
                  <a:srgbClr val="000000"/>
                </a:solidFill>
                <a:latin typeface="Times New Roman"/>
                <a:ea typeface="楷体" panose="02010609060101010101" pitchFamily="49" charset="-122"/>
              </a:rPr>
              <a:t>&lt;</a:t>
            </a:r>
            <a:r>
              <a:rPr lang="en-US" altLang="zh-CN" sz="2750" b="1" i="1" dirty="0">
                <a:solidFill>
                  <a:srgbClr val="000000"/>
                </a:solidFill>
                <a:latin typeface="Times New Roman"/>
                <a:ea typeface="楷体" panose="02010609060101010101" pitchFamily="49" charset="-122"/>
              </a:rPr>
              <a:t>v</a:t>
            </a:r>
            <a:r>
              <a:rPr lang="en-US" altLang="zh-CN" sz="2750" b="1" dirty="0">
                <a:solidFill>
                  <a:srgbClr val="000000"/>
                </a:solidFill>
                <a:latin typeface="Times New Roman"/>
                <a:ea typeface="楷体" panose="02010609060101010101" pitchFamily="49" charset="-122"/>
              </a:rPr>
              <a:t>, VerAdj&gt;</a:t>
            </a:r>
            <a:r>
              <a:rPr lang="zh-CN" altLang="zh-CN" sz="2750" b="1" dirty="0">
                <a:solidFill>
                  <a:srgbClr val="000000"/>
                </a:solidFill>
                <a:latin typeface="Times New Roman"/>
                <a:ea typeface="楷体" panose="02010609060101010101" pitchFamily="49" charset="-122"/>
              </a:rPr>
              <a:t>的权值；域</a:t>
            </a:r>
            <a:r>
              <a:rPr lang="en-US" altLang="zh-CN" sz="2750" b="1" dirty="0">
                <a:solidFill>
                  <a:srgbClr val="000000"/>
                </a:solidFill>
                <a:latin typeface="Times New Roman"/>
                <a:ea typeface="楷体" panose="02010609060101010101" pitchFamily="49" charset="-122"/>
              </a:rPr>
              <a:t>link</a:t>
            </a:r>
            <a:r>
              <a:rPr lang="zh-CN" altLang="zh-CN" sz="2750" b="1" dirty="0">
                <a:solidFill>
                  <a:srgbClr val="000000"/>
                </a:solidFill>
                <a:latin typeface="Times New Roman"/>
                <a:ea typeface="楷体" panose="02010609060101010101" pitchFamily="49" charset="-122"/>
              </a:rPr>
              <a:t>存放指向</a:t>
            </a:r>
            <a:r>
              <a:rPr lang="en-US" altLang="zh-CN" sz="2750" b="1" dirty="0">
                <a:solidFill>
                  <a:srgbClr val="000000"/>
                </a:solidFill>
                <a:latin typeface="Times New Roman"/>
                <a:ea typeface="楷体" panose="02010609060101010101" pitchFamily="49" charset="-122"/>
              </a:rPr>
              <a:t> </a:t>
            </a:r>
            <a:r>
              <a:rPr lang="en-US" altLang="zh-CN" sz="2750" b="1" i="1" dirty="0">
                <a:solidFill>
                  <a:srgbClr val="000000"/>
                </a:solidFill>
                <a:latin typeface="Times New Roman"/>
                <a:ea typeface="楷体" panose="02010609060101010101" pitchFamily="49" charset="-122"/>
              </a:rPr>
              <a:t>v </a:t>
            </a:r>
            <a:r>
              <a:rPr lang="zh-CN" altLang="zh-CN" sz="2750" b="1" dirty="0">
                <a:solidFill>
                  <a:srgbClr val="000000"/>
                </a:solidFill>
                <a:latin typeface="Times New Roman"/>
                <a:ea typeface="楷体" panose="02010609060101010101" pitchFamily="49" charset="-122"/>
              </a:rPr>
              <a:t>的边链表</a:t>
            </a:r>
            <a:r>
              <a:rPr lang="zh-CN" altLang="en-US" sz="2750" b="1" dirty="0">
                <a:solidFill>
                  <a:srgbClr val="000000"/>
                </a:solidFill>
                <a:latin typeface="Times New Roman"/>
                <a:ea typeface="楷体" panose="02010609060101010101" pitchFamily="49" charset="-122"/>
              </a:rPr>
              <a:t>中结点 </a:t>
            </a:r>
            <a:r>
              <a:rPr lang="en-US" altLang="zh-CN" sz="2750" b="1" dirty="0">
                <a:solidFill>
                  <a:srgbClr val="000000"/>
                </a:solidFill>
                <a:latin typeface="Times New Roman"/>
                <a:ea typeface="楷体" panose="02010609060101010101" pitchFamily="49" charset="-122"/>
              </a:rPr>
              <a:t>VerAdj </a:t>
            </a:r>
            <a:r>
              <a:rPr lang="zh-CN" altLang="en-US" sz="2750" b="1" dirty="0">
                <a:solidFill>
                  <a:srgbClr val="000000"/>
                </a:solidFill>
                <a:latin typeface="Times New Roman"/>
                <a:ea typeface="楷体" panose="02010609060101010101" pitchFamily="49" charset="-122"/>
              </a:rPr>
              <a:t>的</a:t>
            </a:r>
            <a:r>
              <a:rPr lang="zh-CN" altLang="zh-CN" sz="2750" b="1" dirty="0">
                <a:solidFill>
                  <a:srgbClr val="000000"/>
                </a:solidFill>
                <a:latin typeface="Times New Roman"/>
                <a:ea typeface="楷体" panose="02010609060101010101" pitchFamily="49" charset="-122"/>
              </a:rPr>
              <a:t>下一个结点的指针</a:t>
            </a:r>
            <a:r>
              <a:rPr lang="zh-CN" altLang="en-US" sz="2750" b="1" dirty="0">
                <a:solidFill>
                  <a:srgbClr val="000000"/>
                </a:solidFill>
                <a:latin typeface="Times New Roman"/>
                <a:ea typeface="楷体" panose="02010609060101010101" pitchFamily="49" charset="-122"/>
              </a:rPr>
              <a:t>。</a:t>
            </a:r>
            <a:endParaRPr lang="en-US" altLang="zh-CN" sz="2750" b="1" dirty="0">
              <a:solidFill>
                <a:srgbClr val="000000"/>
              </a:solidFill>
              <a:latin typeface="Times New Roman"/>
              <a:ea typeface="楷体" panose="02010609060101010101" pitchFamily="49" charset="-122"/>
            </a:endParaRPr>
          </a:p>
        </p:txBody>
      </p:sp>
      <p:grpSp>
        <p:nvGrpSpPr>
          <p:cNvPr id="13" name="Group 7"/>
          <p:cNvGrpSpPr>
            <a:grpSpLocks/>
          </p:cNvGrpSpPr>
          <p:nvPr/>
        </p:nvGrpSpPr>
        <p:grpSpPr bwMode="auto">
          <a:xfrm>
            <a:off x="5709602" y="3313823"/>
            <a:ext cx="3482781" cy="458787"/>
            <a:chOff x="1429" y="2886"/>
            <a:chExt cx="1973" cy="288"/>
          </a:xfrm>
          <a:solidFill>
            <a:srgbClr val="FFFFFF"/>
          </a:solidFill>
        </p:grpSpPr>
        <p:sp>
          <p:nvSpPr>
            <p:cNvPr id="14" name="Rectangle 8"/>
            <p:cNvSpPr>
              <a:spLocks noChangeArrowheads="1"/>
            </p:cNvSpPr>
            <p:nvPr/>
          </p:nvSpPr>
          <p:spPr bwMode="auto">
            <a:xfrm>
              <a:off x="1429" y="2886"/>
              <a:ext cx="1973" cy="288"/>
            </a:xfrm>
            <a:prstGeom prst="rect">
              <a:avLst/>
            </a:prstGeom>
            <a:grpFill/>
            <a:ln w="25400" cap="sq">
              <a:solidFill>
                <a:srgbClr val="FF0000"/>
              </a:solidFill>
              <a:miter lim="800000"/>
              <a:headEnd type="none" w="sm" len="sm"/>
              <a:tailEnd type="none" w="sm" len="sm"/>
            </a:ln>
            <a:effectLst>
              <a:prstShdw prst="shdw17" dist="17961" dir="2700000">
                <a:srgbClr val="EF9100">
                  <a:gamma/>
                  <a:shade val="60000"/>
                  <a:invGamma/>
                </a:srgbClr>
              </a:prstShdw>
            </a:effectLst>
          </p:spPr>
          <p:txBody>
            <a:bodyPr wrap="none" anchor="ctr"/>
            <a:lstStyle/>
            <a:p>
              <a:pPr marL="0" marR="0" lvl="0" indent="0" defTabSz="914400" eaLnBrk="1" fontAlgn="base" latinLnBrk="0" hangingPunct="1">
                <a:lnSpc>
                  <a:spcPts val="2500"/>
                </a:lnSpc>
                <a:spcBef>
                  <a:spcPct val="0"/>
                </a:spcBef>
                <a:spcAft>
                  <a:spcPct val="0"/>
                </a:spcAft>
                <a:buClrTx/>
                <a:buSzTx/>
                <a:buFontTx/>
                <a:buNone/>
                <a:tabLst/>
                <a:defRPr/>
              </a:pPr>
              <a:r>
                <a:rPr kumimoji="1" lang="en-US" altLang="zh-CN" sz="2400" b="1" i="0" u="none" strike="noStrike" kern="0" cap="none" spc="0" normalizeH="0" baseline="0" noProof="0" dirty="0">
                  <a:ln>
                    <a:noFill/>
                  </a:ln>
                  <a:solidFill>
                    <a:srgbClr val="800000"/>
                  </a:solidFill>
                  <a:effectLst/>
                  <a:uLnTx/>
                  <a:uFillTx/>
                  <a:latin typeface="Times New Roman"/>
                  <a:ea typeface="宋体" panose="02010600030101010101" pitchFamily="2" charset="-122"/>
                </a:rPr>
                <a:t>VerAdj     cost      link</a:t>
              </a:r>
            </a:p>
          </p:txBody>
        </p:sp>
        <p:sp>
          <p:nvSpPr>
            <p:cNvPr id="15" name="Line 9"/>
            <p:cNvSpPr>
              <a:spLocks noChangeShapeType="1"/>
            </p:cNvSpPr>
            <p:nvPr/>
          </p:nvSpPr>
          <p:spPr bwMode="auto">
            <a:xfrm>
              <a:off x="2789" y="2886"/>
              <a:ext cx="0" cy="272"/>
            </a:xfrm>
            <a:prstGeom prst="line">
              <a:avLst/>
            </a:prstGeom>
            <a:grpFill/>
            <a:ln w="9525">
              <a:solidFill>
                <a:srgbClr val="000000"/>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panose="02010600030101010101" pitchFamily="2" charset="-122"/>
              </a:endParaRPr>
            </a:p>
          </p:txBody>
        </p:sp>
        <p:sp>
          <p:nvSpPr>
            <p:cNvPr id="16" name="Line 10"/>
            <p:cNvSpPr>
              <a:spLocks noChangeShapeType="1"/>
            </p:cNvSpPr>
            <p:nvPr/>
          </p:nvSpPr>
          <p:spPr bwMode="auto">
            <a:xfrm>
              <a:off x="2200" y="2886"/>
              <a:ext cx="0" cy="273"/>
            </a:xfrm>
            <a:prstGeom prst="line">
              <a:avLst/>
            </a:prstGeom>
            <a:grpFill/>
            <a:ln w="9525">
              <a:solidFill>
                <a:srgbClr val="000000"/>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panose="02010600030101010101" pitchFamily="2" charset="-122"/>
              </a:endParaRPr>
            </a:p>
          </p:txBody>
        </p:sp>
      </p:grpSp>
      <p:grpSp>
        <p:nvGrpSpPr>
          <p:cNvPr id="17" name="组合 9"/>
          <p:cNvGrpSpPr/>
          <p:nvPr/>
        </p:nvGrpSpPr>
        <p:grpSpPr>
          <a:xfrm>
            <a:off x="2362011" y="3352726"/>
            <a:ext cx="2241940" cy="433387"/>
            <a:chOff x="1403649" y="2231551"/>
            <a:chExt cx="2016224" cy="433387"/>
          </a:xfrm>
          <a:solidFill>
            <a:srgbClr val="FFFFFF"/>
          </a:solidFill>
        </p:grpSpPr>
        <p:sp>
          <p:nvSpPr>
            <p:cNvPr id="18" name="Rectangle 12"/>
            <p:cNvSpPr>
              <a:spLocks noChangeArrowheads="1"/>
            </p:cNvSpPr>
            <p:nvPr/>
          </p:nvSpPr>
          <p:spPr bwMode="auto">
            <a:xfrm>
              <a:off x="1403649" y="2231551"/>
              <a:ext cx="2016224" cy="431800"/>
            </a:xfrm>
            <a:prstGeom prst="rect">
              <a:avLst/>
            </a:prstGeom>
            <a:grpFill/>
            <a:ln w="25400" cap="sq">
              <a:solidFill>
                <a:srgbClr val="000000"/>
              </a:solidFill>
              <a:miter lim="800000"/>
              <a:headEnd type="none" w="sm" len="sm"/>
              <a:tailEnd type="none" w="sm" len="sm"/>
            </a:ln>
            <a:effectLst>
              <a:prstShdw prst="shdw17" dist="17961" dir="2700000">
                <a:srgbClr val="EF9100">
                  <a:gamma/>
                  <a:shade val="60000"/>
                  <a:invGamma/>
                </a:srgbClr>
              </a:prstShdw>
            </a:effectLst>
          </p:spPr>
          <p:txBody>
            <a:bodyPr wrap="none" anchor="ctr"/>
            <a:lstStyle/>
            <a:p>
              <a:pPr marL="0" marR="0" lvl="0" indent="0" defTabSz="914400" eaLnBrk="1" fontAlgn="base" latinLnBrk="0" hangingPunct="1">
                <a:lnSpc>
                  <a:spcPts val="2500"/>
                </a:lnSpc>
                <a:spcBef>
                  <a:spcPct val="0"/>
                </a:spcBef>
                <a:spcAft>
                  <a:spcPct val="0"/>
                </a:spcAft>
                <a:buClrTx/>
                <a:buSzTx/>
                <a:buFontTx/>
                <a:buNone/>
                <a:tabLst/>
                <a:defRPr/>
              </a:pPr>
              <a:r>
                <a:rPr kumimoji="1" lang="en-US" altLang="zh-CN" sz="2400" b="1" i="0" u="none" strike="noStrike" kern="0" cap="none" spc="0" normalizeH="0" baseline="0" noProof="0" dirty="0">
                  <a:ln>
                    <a:noFill/>
                  </a:ln>
                  <a:solidFill>
                    <a:srgbClr val="800000"/>
                  </a:solidFill>
                  <a:effectLst/>
                  <a:uLnTx/>
                  <a:uFillTx/>
                  <a:latin typeface="Times New Roman"/>
                  <a:ea typeface="宋体" panose="02010600030101010101" pitchFamily="2" charset="-122"/>
                </a:rPr>
                <a:t>VerAdj     link</a:t>
              </a:r>
            </a:p>
          </p:txBody>
        </p:sp>
        <p:sp>
          <p:nvSpPr>
            <p:cNvPr id="19" name="Line 13"/>
            <p:cNvSpPr>
              <a:spLocks noChangeShapeType="1"/>
            </p:cNvSpPr>
            <p:nvPr/>
          </p:nvSpPr>
          <p:spPr bwMode="auto">
            <a:xfrm>
              <a:off x="2632303" y="2231551"/>
              <a:ext cx="0" cy="433387"/>
            </a:xfrm>
            <a:prstGeom prst="line">
              <a:avLst/>
            </a:prstGeom>
            <a:grpFill/>
            <a:ln w="9525">
              <a:solidFill>
                <a:srgbClr val="000000"/>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panose="02010600030101010101" pitchFamily="2" charset="-122"/>
              </a:endParaRPr>
            </a:p>
          </p:txBody>
        </p:sp>
      </p:grpSp>
    </p:spTree>
    <p:extLst>
      <p:ext uri="{BB962C8B-B14F-4D97-AF65-F5344CB8AC3E}">
        <p14:creationId xmlns:p14="http://schemas.microsoft.com/office/powerpoint/2010/main" val="3306589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2">
                                            <p:txEl>
                                              <p:pRg st="4" end="4"/>
                                            </p:txEl>
                                          </p:spTgt>
                                        </p:tgtEl>
                                        <p:attrNameLst>
                                          <p:attrName>style.visibility</p:attrName>
                                        </p:attrNameLst>
                                      </p:cBhvr>
                                      <p:to>
                                        <p:strVal val="visible"/>
                                      </p:to>
                                    </p:set>
                                    <p:anim calcmode="lin" valueType="num">
                                      <p:cBhvr additive="base">
                                        <p:cTn id="11" dur="500" fill="hold"/>
                                        <p:tgtEl>
                                          <p:spTgt spid="12">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1217169" cy="605909"/>
          </a:xfrm>
        </p:spPr>
        <p:txBody>
          <a:bodyPr/>
          <a:lstStyle/>
          <a:p>
            <a:r>
              <a:rPr lang="zh-CN" altLang="en-US" dirty="0">
                <a:latin typeface="楷体" panose="02010609060101010101" pitchFamily="49" charset="-122"/>
                <a:ea typeface="楷体" panose="02010609060101010101" pitchFamily="49" charset="-122"/>
              </a:rPr>
              <a:t>简介</a:t>
            </a:r>
          </a:p>
        </p:txBody>
      </p:sp>
      <p:sp>
        <p:nvSpPr>
          <p:cNvPr id="4" name="Rectangle 3"/>
          <p:cNvSpPr txBox="1">
            <a:spLocks noChangeArrowheads="1"/>
          </p:cNvSpPr>
          <p:nvPr/>
        </p:nvSpPr>
        <p:spPr>
          <a:xfrm>
            <a:off x="1000220" y="1052513"/>
            <a:ext cx="9951954" cy="49688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30000"/>
              </a:lnSpc>
              <a:buClr>
                <a:schemeClr val="tx2"/>
              </a:buClr>
              <a:buSzPct val="90000"/>
              <a:buFont typeface="Wingdings" panose="05000000000000000000" pitchFamily="2" charset="2"/>
              <a:buChar char="l"/>
            </a:pPr>
            <a:r>
              <a:rPr lang="zh-CN" altLang="en-US" b="1" dirty="0">
                <a:solidFill>
                  <a:srgbClr val="FF0000"/>
                </a:solidFill>
                <a:latin typeface="楷体" panose="02010609060101010101" pitchFamily="49" charset="-122"/>
                <a:ea typeface="楷体" panose="02010609060101010101" pitchFamily="49" charset="-122"/>
              </a:rPr>
              <a:t>图（</a:t>
            </a:r>
            <a:r>
              <a:rPr lang="en-US" altLang="zh-CN" b="1" dirty="0">
                <a:solidFill>
                  <a:srgbClr val="FF0000"/>
                </a:solidFill>
                <a:latin typeface="楷体" panose="02010609060101010101" pitchFamily="49" charset="-122"/>
                <a:ea typeface="楷体" panose="02010609060101010101" pitchFamily="49" charset="-122"/>
              </a:rPr>
              <a:t>Graph</a:t>
            </a:r>
            <a:r>
              <a:rPr lang="zh-CN" altLang="en-US" b="1" dirty="0">
                <a:solidFill>
                  <a:srgbClr val="FF0000"/>
                </a:solidFill>
                <a:latin typeface="楷体" panose="02010609060101010101" pitchFamily="49" charset="-122"/>
                <a:ea typeface="楷体" panose="02010609060101010101" pitchFamily="49" charset="-122"/>
              </a:rPr>
              <a:t>）</a:t>
            </a:r>
            <a:r>
              <a:rPr lang="zh-CN" altLang="en-US" b="1" dirty="0">
                <a:latin typeface="楷体" panose="02010609060101010101" pitchFamily="49" charset="-122"/>
                <a:ea typeface="楷体" panose="02010609060101010101" pitchFamily="49" charset="-122"/>
              </a:rPr>
              <a:t>是一种较线性表和树更为复杂的非线性结构</a:t>
            </a:r>
            <a:r>
              <a:rPr lang="en-US" altLang="zh-CN" b="1" dirty="0">
                <a:latin typeface="楷体" panose="02010609060101010101" pitchFamily="49" charset="-122"/>
                <a:ea typeface="楷体" panose="02010609060101010101" pitchFamily="49" charset="-122"/>
              </a:rPr>
              <a:t>. </a:t>
            </a:r>
            <a:r>
              <a:rPr lang="zh-CN" altLang="en-US" b="1" dirty="0">
                <a:latin typeface="楷体" panose="02010609060101010101" pitchFamily="49" charset="-122"/>
                <a:ea typeface="楷体" panose="02010609060101010101" pitchFamily="49" charset="-122"/>
              </a:rPr>
              <a:t>在图结构中，对</a:t>
            </a:r>
            <a:r>
              <a:rPr lang="zh-CN" altLang="en-US" b="1" dirty="0">
                <a:solidFill>
                  <a:srgbClr val="FF0000"/>
                </a:solidFill>
                <a:latin typeface="楷体" panose="02010609060101010101" pitchFamily="49" charset="-122"/>
                <a:ea typeface="楷体" panose="02010609060101010101" pitchFamily="49" charset="-122"/>
              </a:rPr>
              <a:t>结点</a:t>
            </a:r>
            <a:r>
              <a:rPr lang="zh-CN" altLang="en-US" b="1" dirty="0">
                <a:latin typeface="楷体" panose="02010609060101010101" pitchFamily="49" charset="-122"/>
                <a:ea typeface="楷体" panose="02010609060101010101" pitchFamily="49" charset="-122"/>
              </a:rPr>
              <a:t>（图中常称为顶点）的</a:t>
            </a:r>
            <a:r>
              <a:rPr lang="zh-CN" altLang="en-US" b="1" dirty="0">
                <a:solidFill>
                  <a:srgbClr val="00B050"/>
                </a:solidFill>
                <a:latin typeface="楷体" panose="02010609060101010101" pitchFamily="49" charset="-122"/>
                <a:ea typeface="楷体" panose="02010609060101010101" pitchFamily="49" charset="-122"/>
              </a:rPr>
              <a:t>前趋和后继个数</a:t>
            </a:r>
            <a:r>
              <a:rPr lang="zh-CN" altLang="en-US" b="1" dirty="0">
                <a:latin typeface="楷体" panose="02010609060101010101" pitchFamily="49" charset="-122"/>
                <a:ea typeface="楷体" panose="02010609060101010101" pitchFamily="49" charset="-122"/>
              </a:rPr>
              <a:t>不加限制，即结点之间的关系是任意的</a:t>
            </a:r>
            <a:r>
              <a:rPr lang="en-US" altLang="zh-CN" b="1" dirty="0">
                <a:latin typeface="楷体" panose="02010609060101010101" pitchFamily="49" charset="-122"/>
                <a:ea typeface="楷体" panose="02010609060101010101" pitchFamily="49" charset="-122"/>
              </a:rPr>
              <a:t>. </a:t>
            </a:r>
            <a:r>
              <a:rPr lang="zh-CN" altLang="en-US" b="1" dirty="0">
                <a:latin typeface="楷体" panose="02010609060101010101" pitchFamily="49" charset="-122"/>
                <a:ea typeface="楷体" panose="02010609060101010101" pitchFamily="49" charset="-122"/>
              </a:rPr>
              <a:t>图中任意两个结点之间都可能相关</a:t>
            </a:r>
            <a:r>
              <a:rPr lang="en-US" altLang="zh-CN" b="1" dirty="0">
                <a:latin typeface="楷体" panose="02010609060101010101" pitchFamily="49" charset="-122"/>
                <a:ea typeface="楷体" panose="02010609060101010101" pitchFamily="49" charset="-122"/>
              </a:rPr>
              <a:t>. </a:t>
            </a:r>
            <a:r>
              <a:rPr lang="zh-CN" altLang="en-US" b="1" dirty="0">
                <a:latin typeface="楷体" panose="02010609060101010101" pitchFamily="49" charset="-122"/>
                <a:ea typeface="楷体" panose="02010609060101010101" pitchFamily="49" charset="-122"/>
              </a:rPr>
              <a:t>图状结构可以描述各种复杂的数据对象</a:t>
            </a:r>
            <a:r>
              <a:rPr lang="en-US" altLang="zh-CN" b="1" dirty="0">
                <a:latin typeface="楷体" panose="02010609060101010101" pitchFamily="49" charset="-122"/>
                <a:ea typeface="楷体" panose="02010609060101010101" pitchFamily="49" charset="-122"/>
              </a:rPr>
              <a:t>.</a:t>
            </a:r>
            <a:endParaRPr lang="zh-CN" altLang="en-US" b="1" dirty="0">
              <a:latin typeface="楷体" panose="02010609060101010101" pitchFamily="49" charset="-122"/>
              <a:ea typeface="楷体" panose="02010609060101010101" pitchFamily="49" charset="-122"/>
            </a:endParaRPr>
          </a:p>
          <a:p>
            <a:pPr algn="just">
              <a:lnSpc>
                <a:spcPct val="130000"/>
              </a:lnSpc>
              <a:buClr>
                <a:schemeClr val="tx2"/>
              </a:buClr>
              <a:buSzPct val="90000"/>
              <a:buFont typeface="Wingdings" panose="05000000000000000000" pitchFamily="2" charset="2"/>
              <a:buChar char="l"/>
            </a:pPr>
            <a:r>
              <a:rPr lang="zh-CN" altLang="en-US" b="1" dirty="0">
                <a:latin typeface="楷体" panose="02010609060101010101" pitchFamily="49" charset="-122"/>
                <a:ea typeface="楷体" panose="02010609060101010101" pitchFamily="49" charset="-122"/>
              </a:rPr>
              <a:t>图的应用极为广泛，特别是近年来的迅速发展，已经渗透到诸如语言学、逻辑学、物理、化学、电讯工程、计算机科学以及数学的其它分支中</a:t>
            </a:r>
            <a:r>
              <a:rPr lang="en-US" altLang="zh-CN" b="1" dirty="0">
                <a:latin typeface="楷体" panose="02010609060101010101" pitchFamily="49" charset="-122"/>
                <a:ea typeface="楷体" panose="02010609060101010101" pitchFamily="49" charset="-122"/>
              </a:rPr>
              <a:t>.</a:t>
            </a:r>
            <a:r>
              <a:rPr lang="zh-CN" altLang="en-US" b="1" dirty="0">
                <a:latin typeface="楷体" panose="02010609060101010101" pitchFamily="49" charset="-122"/>
                <a:ea typeface="楷体" panose="02010609060101010101" pitchFamily="49" charset="-122"/>
              </a:rPr>
              <a:t> </a:t>
            </a:r>
          </a:p>
        </p:txBody>
      </p:sp>
    </p:spTree>
    <p:extLst>
      <p:ext uri="{BB962C8B-B14F-4D97-AF65-F5344CB8AC3E}">
        <p14:creationId xmlns:p14="http://schemas.microsoft.com/office/powerpoint/2010/main" val="19959239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76793"/>
            <a:ext cx="460146" cy="560070"/>
          </a:xfrm>
        </p:spPr>
        <p:txBody>
          <a:bodyPr/>
          <a:lstStyle/>
          <a:p>
            <a:endParaRPr lang="zh-CN" altLang="en-US" dirty="0">
              <a:latin typeface="楷体" panose="02010609060101010101" pitchFamily="49" charset="-122"/>
              <a:ea typeface="楷体" panose="02010609060101010101" pitchFamily="49" charset="-122"/>
            </a:endParaRPr>
          </a:p>
        </p:txBody>
      </p:sp>
      <p:sp>
        <p:nvSpPr>
          <p:cNvPr id="4" name="Rectangle 3"/>
          <p:cNvSpPr txBox="1">
            <a:spLocks noChangeArrowheads="1"/>
          </p:cNvSpPr>
          <p:nvPr/>
        </p:nvSpPr>
        <p:spPr bwMode="auto">
          <a:xfrm>
            <a:off x="1811744" y="1042952"/>
            <a:ext cx="78486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accent2"/>
              </a:buClr>
              <a:buSzPct val="75000"/>
              <a:buFont typeface="Monotype Sorts"/>
              <a:buChar char="l"/>
              <a:defRPr kumimoji="1" sz="2800" b="1">
                <a:solidFill>
                  <a:schemeClr val="tx1"/>
                </a:solidFill>
                <a:latin typeface="+mn-lt"/>
                <a:ea typeface="+mn-ea"/>
                <a:cs typeface="仿宋_GB2312"/>
              </a:defRPr>
            </a:lvl1pPr>
            <a:lvl2pPr marL="742950" indent="-285750" algn="l" rtl="0" eaLnBrk="0" fontAlgn="base" hangingPunct="0">
              <a:spcBef>
                <a:spcPct val="20000"/>
              </a:spcBef>
              <a:spcAft>
                <a:spcPct val="0"/>
              </a:spcAft>
              <a:buClr>
                <a:schemeClr val="tx1"/>
              </a:buClr>
              <a:buSzPct val="100000"/>
              <a:buChar char="–"/>
              <a:defRPr kumimoji="1" sz="2400" b="1">
                <a:solidFill>
                  <a:schemeClr val="tx1"/>
                </a:solidFill>
                <a:latin typeface="+mn-lt"/>
                <a:ea typeface="+mn-ea"/>
                <a:cs typeface="仿宋_GB2312"/>
              </a:defRPr>
            </a:lvl2pPr>
            <a:lvl3pPr marL="1143000" indent="-228600" algn="l" rtl="0" eaLnBrk="0" fontAlgn="base" hangingPunct="0">
              <a:spcBef>
                <a:spcPct val="20000"/>
              </a:spcBef>
              <a:spcAft>
                <a:spcPct val="0"/>
              </a:spcAft>
              <a:buClr>
                <a:schemeClr val="tx2"/>
              </a:buClr>
              <a:buSzPct val="65000"/>
              <a:buFont typeface="Monotype Sorts"/>
              <a:buChar char="l"/>
              <a:defRPr kumimoji="1" sz="2400" b="1">
                <a:solidFill>
                  <a:schemeClr val="tx1"/>
                </a:solidFill>
                <a:latin typeface="+mn-lt"/>
                <a:ea typeface="+mn-ea"/>
                <a:cs typeface="仿宋_GB2312"/>
              </a:defRPr>
            </a:lvl3pPr>
            <a:lvl4pPr marL="1600200" indent="-228600" algn="l" rtl="0" eaLnBrk="0" fontAlgn="base" hangingPunct="0">
              <a:spcBef>
                <a:spcPct val="20000"/>
              </a:spcBef>
              <a:spcAft>
                <a:spcPct val="0"/>
              </a:spcAft>
              <a:buClr>
                <a:schemeClr val="tx1"/>
              </a:buClr>
              <a:buSzPct val="100000"/>
              <a:buChar char="–"/>
              <a:defRPr kumimoji="1" sz="2400" b="1">
                <a:solidFill>
                  <a:schemeClr val="tx1"/>
                </a:solidFill>
                <a:latin typeface="+mn-lt"/>
                <a:ea typeface="+mn-ea"/>
                <a:cs typeface="仿宋_GB2312"/>
              </a:defRPr>
            </a:lvl4pPr>
            <a:lvl5pPr marL="2057400" indent="-228600" algn="l" rtl="0" eaLnBrk="0" fontAlgn="base" hangingPunct="0">
              <a:spcBef>
                <a:spcPct val="20000"/>
              </a:spcBef>
              <a:spcAft>
                <a:spcPct val="0"/>
              </a:spcAft>
              <a:buClr>
                <a:schemeClr val="hlink"/>
              </a:buClr>
              <a:buSzPct val="100000"/>
              <a:buChar char="•"/>
              <a:defRPr kumimoji="1" sz="2400" b="1">
                <a:solidFill>
                  <a:schemeClr val="tx1"/>
                </a:solidFill>
                <a:latin typeface="+mn-lt"/>
                <a:ea typeface="+mn-ea"/>
                <a:cs typeface="仿宋_GB2312"/>
              </a:defRPr>
            </a:lvl5pPr>
            <a:lvl6pPr marL="2514600" indent="-228600" algn="l" rtl="0" eaLnBrk="0" fontAlgn="base" hangingPunct="0">
              <a:spcBef>
                <a:spcPct val="20000"/>
              </a:spcBef>
              <a:spcAft>
                <a:spcPct val="0"/>
              </a:spcAft>
              <a:buClr>
                <a:schemeClr val="hlink"/>
              </a:buClr>
              <a:buSzPct val="100000"/>
              <a:buChar char="•"/>
              <a:defRPr kumimoji="1" sz="2400" b="1">
                <a:solidFill>
                  <a:schemeClr val="tx1"/>
                </a:solidFill>
                <a:latin typeface="+mn-lt"/>
                <a:ea typeface="+mn-ea"/>
              </a:defRPr>
            </a:lvl6pPr>
            <a:lvl7pPr marL="2971800" indent="-228600" algn="l" rtl="0" eaLnBrk="0" fontAlgn="base" hangingPunct="0">
              <a:spcBef>
                <a:spcPct val="20000"/>
              </a:spcBef>
              <a:spcAft>
                <a:spcPct val="0"/>
              </a:spcAft>
              <a:buClr>
                <a:schemeClr val="hlink"/>
              </a:buClr>
              <a:buSzPct val="100000"/>
              <a:buChar char="•"/>
              <a:defRPr kumimoji="1" sz="2400" b="1">
                <a:solidFill>
                  <a:schemeClr val="tx1"/>
                </a:solidFill>
                <a:latin typeface="+mn-lt"/>
                <a:ea typeface="+mn-ea"/>
              </a:defRPr>
            </a:lvl7pPr>
            <a:lvl8pPr marL="3429000" indent="-228600" algn="l" rtl="0" eaLnBrk="0" fontAlgn="base" hangingPunct="0">
              <a:spcBef>
                <a:spcPct val="20000"/>
              </a:spcBef>
              <a:spcAft>
                <a:spcPct val="0"/>
              </a:spcAft>
              <a:buClr>
                <a:schemeClr val="hlink"/>
              </a:buClr>
              <a:buSzPct val="100000"/>
              <a:buChar char="•"/>
              <a:defRPr kumimoji="1" sz="2400" b="1">
                <a:solidFill>
                  <a:schemeClr val="tx1"/>
                </a:solidFill>
                <a:latin typeface="+mn-lt"/>
                <a:ea typeface="+mn-ea"/>
              </a:defRPr>
            </a:lvl8pPr>
            <a:lvl9pPr marL="3886200" indent="-228600" algn="l" rtl="0" eaLnBrk="0" fontAlgn="base" hangingPunct="0">
              <a:spcBef>
                <a:spcPct val="20000"/>
              </a:spcBef>
              <a:spcAft>
                <a:spcPct val="0"/>
              </a:spcAft>
              <a:buClr>
                <a:schemeClr val="hlink"/>
              </a:buClr>
              <a:buSzPct val="100000"/>
              <a:buChar char="•"/>
              <a:defRPr kumimoji="1" sz="2400" b="1">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spcAft>
                <a:spcPct val="0"/>
              </a:spcAft>
              <a:buClr>
                <a:srgbClr val="00FF9F"/>
              </a:buClr>
              <a:buSzPct val="75000"/>
              <a:buFont typeface="Monotype Sorts"/>
              <a:buNone/>
              <a:tabLst/>
              <a:defRPr/>
            </a:pPr>
            <a:r>
              <a:rPr kumimoji="1" lang="zh-CN" altLang="en-US" sz="2800" i="0" u="none" strike="noStrike" kern="0" cap="none" spc="0" normalizeH="0" noProof="0">
                <a:ln>
                  <a:noFill/>
                </a:ln>
                <a:solidFill>
                  <a:srgbClr val="000000"/>
                </a:solidFill>
                <a:effectLst/>
                <a:uLnTx/>
                <a:uFillTx/>
                <a:latin typeface="Times New Roman"/>
                <a:ea typeface="楷体" panose="02010609060101010101" pitchFamily="49" charset="-122"/>
              </a:rPr>
              <a:t>顶点的结构</a:t>
            </a:r>
          </a:p>
          <a:p>
            <a:pPr marL="342900" marR="0" lvl="0" indent="-342900" algn="l" defTabSz="914400" rtl="0" eaLnBrk="0" fontAlgn="base" latinLnBrk="0" hangingPunct="0">
              <a:lnSpc>
                <a:spcPct val="110000"/>
              </a:lnSpc>
              <a:spcBef>
                <a:spcPct val="20000"/>
              </a:spcBef>
              <a:spcAft>
                <a:spcPct val="0"/>
              </a:spcAft>
              <a:buClr>
                <a:srgbClr val="00FF9F"/>
              </a:buClr>
              <a:buSzPct val="75000"/>
              <a:buFont typeface="Monotype Sorts"/>
              <a:buNone/>
              <a:tabLst/>
              <a:defRPr/>
            </a:pPr>
            <a:endParaRPr kumimoji="1" lang="zh-CN" altLang="en-US" sz="2800" i="0" u="none" strike="noStrike" kern="0" cap="none" spc="0" normalizeH="0" noProof="0">
              <a:ln>
                <a:noFill/>
              </a:ln>
              <a:solidFill>
                <a:srgbClr val="000000"/>
              </a:solidFill>
              <a:effectLst/>
              <a:uLnTx/>
              <a:uFillTx/>
              <a:latin typeface="Times New Roman"/>
              <a:ea typeface="楷体" panose="02010609060101010101" pitchFamily="49" charset="-122"/>
              <a:cs typeface="Times New Roman" panose="02020603050405020304" pitchFamily="18" charset="0"/>
            </a:endParaRPr>
          </a:p>
          <a:p>
            <a:pPr marL="342900" marR="0" lvl="0" indent="-342900" algn="l" defTabSz="914400" rtl="0" eaLnBrk="0" fontAlgn="base" latinLnBrk="0" hangingPunct="0">
              <a:lnSpc>
                <a:spcPct val="100000"/>
              </a:lnSpc>
              <a:spcBef>
                <a:spcPct val="20000"/>
              </a:spcBef>
              <a:spcAft>
                <a:spcPct val="0"/>
              </a:spcAft>
              <a:buClr>
                <a:srgbClr val="00FF9F"/>
              </a:buClr>
              <a:buSzPct val="75000"/>
              <a:buFont typeface="Monotype Sorts"/>
              <a:buNone/>
              <a:tabLst/>
              <a:defRPr/>
            </a:pPr>
            <a:r>
              <a:rPr kumimoji="1" lang="zh-CN" altLang="en-US" sz="2800" i="0" u="none" strike="noStrike" kern="0" cap="none" spc="0" normalizeH="0" noProof="0">
                <a:ln>
                  <a:noFill/>
                </a:ln>
                <a:solidFill>
                  <a:srgbClr val="000000"/>
                </a:solidFill>
                <a:effectLst/>
                <a:uLnTx/>
                <a:uFillTx/>
                <a:latin typeface="Times New Roman"/>
                <a:ea typeface="楷体" panose="02010609060101010101" pitchFamily="49" charset="-122"/>
              </a:rPr>
              <a:t>   </a:t>
            </a:r>
          </a:p>
          <a:p>
            <a:pPr marL="342900" marR="0" lvl="0" indent="-342900" algn="l" defTabSz="914400" rtl="0" eaLnBrk="0" fontAlgn="base" latinLnBrk="0" hangingPunct="0">
              <a:lnSpc>
                <a:spcPct val="100000"/>
              </a:lnSpc>
              <a:spcBef>
                <a:spcPct val="40000"/>
              </a:spcBef>
              <a:spcAft>
                <a:spcPct val="0"/>
              </a:spcAft>
              <a:buClr>
                <a:srgbClr val="00FF9F"/>
              </a:buClr>
              <a:buSzPct val="75000"/>
              <a:buFont typeface="Monotype Sorts"/>
              <a:buNone/>
              <a:tabLst/>
              <a:defRPr/>
            </a:pPr>
            <a:r>
              <a:rPr kumimoji="1" lang="zh-CN" altLang="en-US" sz="2800" i="0" u="none" strike="noStrike" kern="0" cap="none" spc="0" normalizeH="0" noProof="0">
                <a:ln>
                  <a:noFill/>
                </a:ln>
                <a:solidFill>
                  <a:srgbClr val="000000"/>
                </a:solidFill>
                <a:effectLst/>
                <a:uLnTx/>
                <a:uFillTx/>
                <a:latin typeface="Times New Roman"/>
                <a:ea typeface="楷体" panose="02010609060101010101" pitchFamily="49" charset="-122"/>
              </a:rPr>
              <a:t>非权图中边结点</a:t>
            </a:r>
            <a:r>
              <a:rPr kumimoji="1" lang="zh-CN" altLang="en-US" sz="2800" i="0" u="none" strike="noStrike" kern="0" cap="none" spc="0" normalizeH="0" noProof="0">
                <a:ln>
                  <a:noFill/>
                </a:ln>
                <a:solidFill>
                  <a:srgbClr val="000000"/>
                </a:solidFill>
                <a:effectLst/>
                <a:uLnTx/>
                <a:uFillTx/>
                <a:latin typeface="Times New Roman"/>
                <a:ea typeface="楷体" panose="02010609060101010101" pitchFamily="49" charset="-122"/>
                <a:cs typeface="Times New Roman" panose="02020603050405020304" pitchFamily="18" charset="0"/>
              </a:rPr>
              <a:t>结构</a:t>
            </a:r>
            <a:r>
              <a:rPr kumimoji="1" lang="zh-CN" altLang="en-US" sz="2800" i="0" u="none" strike="noStrike" kern="0" cap="none" spc="0" normalizeH="0" noProof="0">
                <a:ln>
                  <a:noFill/>
                </a:ln>
                <a:solidFill>
                  <a:srgbClr val="000000"/>
                </a:solidFill>
                <a:effectLst/>
                <a:uLnTx/>
                <a:uFillTx/>
                <a:latin typeface="Times New Roman"/>
                <a:ea typeface="楷体" panose="02010609060101010101" pitchFamily="49" charset="-122"/>
              </a:rPr>
              <a:t>为（</a:t>
            </a:r>
            <a:r>
              <a:rPr kumimoji="1" lang="en-US" altLang="zh-CN" sz="2800" i="0" u="none" strike="noStrike" kern="0" cap="none" spc="0" normalizeH="0" noProof="0">
                <a:ln>
                  <a:noFill/>
                </a:ln>
                <a:solidFill>
                  <a:srgbClr val="000000"/>
                </a:solidFill>
                <a:effectLst/>
                <a:uLnTx/>
                <a:uFillTx/>
                <a:latin typeface="Times New Roman"/>
                <a:ea typeface="楷体" panose="02010609060101010101" pitchFamily="49" charset="-122"/>
              </a:rPr>
              <a:t>VerAdj , link</a:t>
            </a:r>
            <a:r>
              <a:rPr kumimoji="1" lang="zh-CN" altLang="en-US" sz="2800" i="0" u="none" strike="noStrike" kern="0" cap="none" spc="0" normalizeH="0" noProof="0">
                <a:ln>
                  <a:noFill/>
                </a:ln>
                <a:solidFill>
                  <a:srgbClr val="000000"/>
                </a:solidFill>
                <a:effectLst/>
                <a:uLnTx/>
                <a:uFillTx/>
                <a:latin typeface="Times New Roman"/>
                <a:ea typeface="楷体" panose="02010609060101010101" pitchFamily="49" charset="-122"/>
              </a:rPr>
              <a:t>）</a:t>
            </a:r>
            <a:endParaRPr kumimoji="1" lang="zh-CN" altLang="en-US" sz="2400" i="0" u="none" strike="noStrike" kern="0" cap="none" spc="0" normalizeH="0" noProof="0">
              <a:ln>
                <a:noFill/>
              </a:ln>
              <a:solidFill>
                <a:srgbClr val="000000"/>
              </a:solidFill>
              <a:effectLst/>
              <a:uLnTx/>
              <a:uFillTx/>
              <a:latin typeface="Times New Roman"/>
              <a:ea typeface="楷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
                <a:srgbClr val="00FF9F"/>
              </a:buClr>
              <a:buSzPct val="75000"/>
              <a:buFont typeface="Monotype Sorts"/>
              <a:buNone/>
              <a:tabLst/>
              <a:defRPr/>
            </a:pPr>
            <a:endParaRPr kumimoji="1" lang="zh-CN" altLang="en-US" sz="2800" i="0" u="none" strike="noStrike" kern="0" cap="none" spc="0" normalizeH="0" noProof="0">
              <a:ln>
                <a:noFill/>
              </a:ln>
              <a:solidFill>
                <a:srgbClr val="000000"/>
              </a:solidFill>
              <a:effectLst/>
              <a:uLnTx/>
              <a:uFillTx/>
              <a:latin typeface="Times New Roman"/>
              <a:ea typeface="楷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
                <a:srgbClr val="00FF9F"/>
              </a:buClr>
              <a:buSzPct val="75000"/>
              <a:buFont typeface="Monotype Sorts"/>
              <a:buNone/>
              <a:tabLst/>
              <a:defRPr/>
            </a:pPr>
            <a:endParaRPr kumimoji="1" lang="zh-CN" altLang="en-US" sz="2800" i="0" u="none" strike="noStrike" kern="0" cap="none" spc="0" normalizeH="0" noProof="0">
              <a:ln>
                <a:noFill/>
              </a:ln>
              <a:solidFill>
                <a:srgbClr val="000000"/>
              </a:solidFill>
              <a:effectLst/>
              <a:uLnTx/>
              <a:uFillTx/>
              <a:latin typeface="Times New Roman"/>
              <a:ea typeface="楷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
                <a:srgbClr val="00FF9F"/>
              </a:buClr>
              <a:buSzPct val="75000"/>
              <a:buFont typeface="Monotype Sorts"/>
              <a:buNone/>
              <a:tabLst/>
              <a:defRPr/>
            </a:pPr>
            <a:r>
              <a:rPr kumimoji="1" lang="zh-CN" altLang="en-US" sz="2800" i="0" u="none" strike="noStrike" kern="0" cap="none" spc="0" normalizeH="0" noProof="0">
                <a:ln>
                  <a:noFill/>
                </a:ln>
                <a:solidFill>
                  <a:srgbClr val="000000"/>
                </a:solidFill>
                <a:effectLst/>
                <a:uLnTx/>
                <a:uFillTx/>
                <a:latin typeface="Times New Roman"/>
                <a:ea typeface="楷体" panose="02010609060101010101" pitchFamily="49" charset="-122"/>
              </a:rPr>
              <a:t>权图中边结点结构为（</a:t>
            </a:r>
            <a:r>
              <a:rPr kumimoji="1" lang="en-US" altLang="zh-CN" sz="2800" i="0" u="none" strike="noStrike" kern="0" cap="none" spc="0" normalizeH="0" noProof="0">
                <a:ln>
                  <a:noFill/>
                </a:ln>
                <a:solidFill>
                  <a:srgbClr val="000000"/>
                </a:solidFill>
                <a:effectLst/>
                <a:uLnTx/>
                <a:uFillTx/>
                <a:latin typeface="Times New Roman"/>
                <a:ea typeface="楷体" panose="02010609060101010101" pitchFamily="49" charset="-122"/>
              </a:rPr>
              <a:t>VerAdj , cost , link</a:t>
            </a:r>
            <a:r>
              <a:rPr kumimoji="1" lang="zh-CN" altLang="en-US" sz="2800" i="0" u="none" strike="noStrike" kern="0" cap="none" spc="0" normalizeH="0" noProof="0">
                <a:ln>
                  <a:noFill/>
                </a:ln>
                <a:solidFill>
                  <a:srgbClr val="000000"/>
                </a:solidFill>
                <a:effectLst/>
                <a:uLnTx/>
                <a:uFillTx/>
                <a:latin typeface="Times New Roman"/>
                <a:ea typeface="楷体" panose="02010609060101010101" pitchFamily="49" charset="-122"/>
              </a:rPr>
              <a:t>）</a:t>
            </a:r>
          </a:p>
          <a:p>
            <a:pPr marL="342900" marR="0" lvl="0" indent="-342900" algn="ctr" defTabSz="914400" rtl="0" eaLnBrk="0" fontAlgn="base" latinLnBrk="0" hangingPunct="0">
              <a:lnSpc>
                <a:spcPct val="100000"/>
              </a:lnSpc>
              <a:spcBef>
                <a:spcPct val="20000"/>
              </a:spcBef>
              <a:spcAft>
                <a:spcPct val="0"/>
              </a:spcAft>
              <a:buClr>
                <a:srgbClr val="00FF9F"/>
              </a:buClr>
              <a:buSzPct val="75000"/>
              <a:buFont typeface="Monotype Sorts"/>
              <a:buNone/>
              <a:tabLst/>
              <a:defRPr/>
            </a:pPr>
            <a:endParaRPr kumimoji="1" lang="en-US" altLang="zh-CN" sz="2400" i="0" u="none" strike="noStrike" kern="0" cap="none" spc="0" normalizeH="0" noProof="0" dirty="0">
              <a:ln>
                <a:noFill/>
              </a:ln>
              <a:solidFill>
                <a:srgbClr val="000000"/>
              </a:solidFill>
              <a:effectLst/>
              <a:uLnTx/>
              <a:uFillTx/>
              <a:latin typeface="Times New Roman"/>
              <a:ea typeface="楷体" panose="02010609060101010101" pitchFamily="49" charset="-122"/>
            </a:endParaRPr>
          </a:p>
        </p:txBody>
      </p:sp>
      <p:grpSp>
        <p:nvGrpSpPr>
          <p:cNvPr id="5" name="组合 4"/>
          <p:cNvGrpSpPr>
            <a:grpSpLocks/>
          </p:cNvGrpSpPr>
          <p:nvPr/>
        </p:nvGrpSpPr>
        <p:grpSpPr bwMode="auto">
          <a:xfrm>
            <a:off x="3611969" y="1906552"/>
            <a:ext cx="2844800" cy="431800"/>
            <a:chOff x="2484438" y="1844675"/>
            <a:chExt cx="2844800" cy="431800"/>
          </a:xfrm>
        </p:grpSpPr>
        <p:sp>
          <p:nvSpPr>
            <p:cNvPr id="6" name="Rectangle 4"/>
            <p:cNvSpPr>
              <a:spLocks noChangeArrowheads="1"/>
            </p:cNvSpPr>
            <p:nvPr/>
          </p:nvSpPr>
          <p:spPr bwMode="auto">
            <a:xfrm>
              <a:off x="2484438" y="1844675"/>
              <a:ext cx="2844800" cy="431800"/>
            </a:xfrm>
            <a:prstGeom prst="rect">
              <a:avLst/>
            </a:prstGeom>
            <a:solidFill>
              <a:srgbClr val="FFFFCC"/>
            </a:solidFill>
            <a:ln w="19050">
              <a:solidFill>
                <a:srgbClr val="5D3B95"/>
              </a:solidFill>
            </a:ln>
            <a:effectLst>
              <a:prstShdw prst="shdw17" dist="17961" dir="2700000">
                <a:srgbClr val="EF9100">
                  <a:gamma/>
                  <a:shade val="60000"/>
                  <a:invGamma/>
                </a:srgbClr>
              </a:prstShdw>
            </a:effec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noProof="0" dirty="0">
                  <a:ln>
                    <a:noFill/>
                  </a:ln>
                  <a:solidFill>
                    <a:srgbClr val="800000"/>
                  </a:solidFill>
                  <a:effectLst/>
                  <a:uLnTx/>
                  <a:uFillTx/>
                  <a:latin typeface="Times New Roman"/>
                  <a:ea typeface="楷体" panose="02010609060101010101" pitchFamily="49" charset="-122"/>
                </a:rPr>
                <a:t>VerName   adjacent</a:t>
              </a:r>
            </a:p>
          </p:txBody>
        </p:sp>
        <p:sp>
          <p:nvSpPr>
            <p:cNvPr id="7" name="Line 5"/>
            <p:cNvSpPr>
              <a:spLocks noChangeShapeType="1"/>
            </p:cNvSpPr>
            <p:nvPr/>
          </p:nvSpPr>
          <p:spPr bwMode="auto">
            <a:xfrm>
              <a:off x="3906371" y="1844675"/>
              <a:ext cx="0" cy="431800"/>
            </a:xfrm>
            <a:prstGeom prst="line">
              <a:avLst/>
            </a:prstGeom>
            <a:noFill/>
            <a:ln w="19050">
              <a:solidFill>
                <a:srgbClr val="5D3B95"/>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noProof="0">
                <a:ln>
                  <a:noFill/>
                </a:ln>
                <a:solidFill>
                  <a:srgbClr val="000000"/>
                </a:solidFill>
                <a:effectLst/>
                <a:uLnTx/>
                <a:uFillTx/>
                <a:latin typeface="Calibri" panose="020F0502020204030204" pitchFamily="34" charset="0"/>
                <a:ea typeface="楷体" panose="02010609060101010101" pitchFamily="49" charset="-122"/>
              </a:endParaRPr>
            </a:p>
          </p:txBody>
        </p:sp>
      </p:grpSp>
      <p:grpSp>
        <p:nvGrpSpPr>
          <p:cNvPr id="8" name="组合 6"/>
          <p:cNvGrpSpPr>
            <a:grpSpLocks/>
          </p:cNvGrpSpPr>
          <p:nvPr/>
        </p:nvGrpSpPr>
        <p:grpSpPr bwMode="auto">
          <a:xfrm>
            <a:off x="3611969" y="5003765"/>
            <a:ext cx="3429000" cy="457200"/>
            <a:chOff x="2484438" y="4941888"/>
            <a:chExt cx="3429000" cy="457200"/>
          </a:xfrm>
        </p:grpSpPr>
        <p:sp>
          <p:nvSpPr>
            <p:cNvPr id="9" name="Rectangle 8"/>
            <p:cNvSpPr>
              <a:spLocks noChangeArrowheads="1"/>
            </p:cNvSpPr>
            <p:nvPr/>
          </p:nvSpPr>
          <p:spPr bwMode="auto">
            <a:xfrm>
              <a:off x="2484438" y="4941888"/>
              <a:ext cx="3429000" cy="457200"/>
            </a:xfrm>
            <a:prstGeom prst="rect">
              <a:avLst/>
            </a:prstGeom>
            <a:solidFill>
              <a:srgbClr val="FFFFCC"/>
            </a:solidFill>
            <a:ln w="19050">
              <a:solidFill>
                <a:srgbClr val="5D3B95"/>
              </a:solidFill>
            </a:ln>
            <a:effectLst>
              <a:prstShdw prst="shdw17" dist="17961" dir="2700000">
                <a:srgbClr val="EF9100">
                  <a:gamma/>
                  <a:shade val="60000"/>
                  <a:invGamma/>
                </a:srgbClr>
              </a:prstShdw>
            </a:effec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noProof="0" dirty="0">
                  <a:ln>
                    <a:noFill/>
                  </a:ln>
                  <a:solidFill>
                    <a:srgbClr val="800000"/>
                  </a:solidFill>
                  <a:effectLst/>
                  <a:uLnTx/>
                  <a:uFillTx/>
                  <a:latin typeface="Times New Roman"/>
                  <a:ea typeface="楷体" panose="02010609060101010101" pitchFamily="49" charset="-122"/>
                </a:rPr>
                <a:t>VerAdj     cost      link</a:t>
              </a:r>
            </a:p>
          </p:txBody>
        </p:sp>
        <p:sp>
          <p:nvSpPr>
            <p:cNvPr id="10" name="Line 9"/>
            <p:cNvSpPr>
              <a:spLocks noChangeShapeType="1"/>
            </p:cNvSpPr>
            <p:nvPr/>
          </p:nvSpPr>
          <p:spPr bwMode="auto">
            <a:xfrm>
              <a:off x="4643438" y="4941888"/>
              <a:ext cx="0" cy="431800"/>
            </a:xfrm>
            <a:prstGeom prst="line">
              <a:avLst/>
            </a:prstGeom>
            <a:noFill/>
            <a:ln w="19050">
              <a:solidFill>
                <a:srgbClr val="5D3B95"/>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noProof="0">
                <a:ln>
                  <a:noFill/>
                </a:ln>
                <a:solidFill>
                  <a:srgbClr val="000000"/>
                </a:solidFill>
                <a:effectLst/>
                <a:uLnTx/>
                <a:uFillTx/>
                <a:latin typeface="Calibri" panose="020F0502020204030204" pitchFamily="34" charset="0"/>
                <a:ea typeface="楷体" panose="02010609060101010101" pitchFamily="49" charset="-122"/>
              </a:endParaRPr>
            </a:p>
          </p:txBody>
        </p:sp>
        <p:sp>
          <p:nvSpPr>
            <p:cNvPr id="11" name="Line 10"/>
            <p:cNvSpPr>
              <a:spLocks noChangeShapeType="1"/>
            </p:cNvSpPr>
            <p:nvPr/>
          </p:nvSpPr>
          <p:spPr bwMode="auto">
            <a:xfrm>
              <a:off x="3708401" y="4941888"/>
              <a:ext cx="0" cy="433388"/>
            </a:xfrm>
            <a:prstGeom prst="line">
              <a:avLst/>
            </a:prstGeom>
            <a:noFill/>
            <a:ln w="19050">
              <a:solidFill>
                <a:srgbClr val="5D3B95"/>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noProof="0">
                <a:ln>
                  <a:noFill/>
                </a:ln>
                <a:solidFill>
                  <a:srgbClr val="000000"/>
                </a:solidFill>
                <a:effectLst/>
                <a:uLnTx/>
                <a:uFillTx/>
                <a:latin typeface="Calibri" panose="020F0502020204030204" pitchFamily="34" charset="0"/>
                <a:ea typeface="楷体" panose="02010609060101010101" pitchFamily="49" charset="-122"/>
              </a:endParaRPr>
            </a:p>
          </p:txBody>
        </p:sp>
      </p:grpSp>
      <p:grpSp>
        <p:nvGrpSpPr>
          <p:cNvPr id="12" name="组合 5"/>
          <p:cNvGrpSpPr>
            <a:grpSpLocks/>
          </p:cNvGrpSpPr>
          <p:nvPr/>
        </p:nvGrpSpPr>
        <p:grpSpPr bwMode="auto">
          <a:xfrm>
            <a:off x="3611969" y="3562315"/>
            <a:ext cx="2592387" cy="433387"/>
            <a:chOff x="2484438" y="3500438"/>
            <a:chExt cx="2592387" cy="433387"/>
          </a:xfrm>
        </p:grpSpPr>
        <p:sp>
          <p:nvSpPr>
            <p:cNvPr id="13" name="Rectangle 12"/>
            <p:cNvSpPr>
              <a:spLocks noChangeArrowheads="1"/>
            </p:cNvSpPr>
            <p:nvPr/>
          </p:nvSpPr>
          <p:spPr bwMode="auto">
            <a:xfrm>
              <a:off x="2484438" y="3500438"/>
              <a:ext cx="2592387" cy="431800"/>
            </a:xfrm>
            <a:prstGeom prst="rect">
              <a:avLst/>
            </a:prstGeom>
            <a:solidFill>
              <a:srgbClr val="FFFFCC"/>
            </a:solidFill>
            <a:ln w="19050">
              <a:solidFill>
                <a:srgbClr val="5D3B95"/>
              </a:solidFill>
            </a:ln>
            <a:effectLst>
              <a:prstShdw prst="shdw17" dist="17961" dir="2700000">
                <a:srgbClr val="EF9100">
                  <a:gamma/>
                  <a:shade val="60000"/>
                  <a:invGamma/>
                </a:srgbClr>
              </a:prstShdw>
            </a:effec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noProof="0" dirty="0">
                  <a:ln>
                    <a:noFill/>
                  </a:ln>
                  <a:solidFill>
                    <a:srgbClr val="800000"/>
                  </a:solidFill>
                  <a:effectLst/>
                  <a:uLnTx/>
                  <a:uFillTx/>
                  <a:latin typeface="Times New Roman"/>
                  <a:ea typeface="楷体" panose="02010609060101010101" pitchFamily="49" charset="-122"/>
                </a:rPr>
                <a:t>VerAdj        link</a:t>
              </a:r>
            </a:p>
          </p:txBody>
        </p:sp>
        <p:sp>
          <p:nvSpPr>
            <p:cNvPr id="14" name="Line 13"/>
            <p:cNvSpPr>
              <a:spLocks noChangeShapeType="1"/>
            </p:cNvSpPr>
            <p:nvPr/>
          </p:nvSpPr>
          <p:spPr bwMode="auto">
            <a:xfrm>
              <a:off x="3781425" y="3500438"/>
              <a:ext cx="0" cy="4333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noProof="0">
                <a:ln>
                  <a:noFill/>
                </a:ln>
                <a:solidFill>
                  <a:srgbClr val="000000"/>
                </a:solidFill>
                <a:effectLst/>
                <a:uLnTx/>
                <a:uFillTx/>
                <a:latin typeface="Calibri" panose="020F0502020204030204" pitchFamily="34" charset="0"/>
                <a:ea typeface="楷体" panose="02010609060101010101" pitchFamily="49" charset="-122"/>
              </a:endParaRPr>
            </a:p>
          </p:txBody>
        </p:sp>
      </p:grpSp>
    </p:spTree>
    <p:extLst>
      <p:ext uri="{BB962C8B-B14F-4D97-AF65-F5344CB8AC3E}">
        <p14:creationId xmlns:p14="http://schemas.microsoft.com/office/powerpoint/2010/main" val="3143546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858791" cy="605909"/>
          </a:xfrm>
        </p:spPr>
        <p:txBody>
          <a:bodyPr/>
          <a:lstStyle/>
          <a:p>
            <a:r>
              <a:rPr lang="zh-CN" altLang="en-US" dirty="0">
                <a:latin typeface="楷体" panose="02010609060101010101" pitchFamily="49" charset="-122"/>
                <a:ea typeface="楷体" panose="02010609060101010101" pitchFamily="49" charset="-122"/>
              </a:rPr>
              <a:t>例</a:t>
            </a:r>
          </a:p>
        </p:txBody>
      </p:sp>
      <p:sp>
        <p:nvSpPr>
          <p:cNvPr id="3" name="Rectangle 2"/>
          <p:cNvSpPr txBox="1">
            <a:spLocks noChangeArrowheads="1"/>
          </p:cNvSpPr>
          <p:nvPr/>
        </p:nvSpPr>
        <p:spPr bwMode="auto">
          <a:xfrm>
            <a:off x="1460942" y="1139289"/>
            <a:ext cx="8497887"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2"/>
              </a:buClr>
              <a:buSzPct val="75000"/>
              <a:buFont typeface="Monotype Sorts"/>
              <a:buChar char="l"/>
              <a:defRPr kumimoji="1" sz="2800" b="1">
                <a:solidFill>
                  <a:schemeClr val="tx1"/>
                </a:solidFill>
                <a:latin typeface="+mn-lt"/>
                <a:ea typeface="+mn-ea"/>
                <a:cs typeface="仿宋_GB2312"/>
              </a:defRPr>
            </a:lvl1pPr>
            <a:lvl2pPr marL="742950" indent="-285750" algn="l" rtl="0" eaLnBrk="0" fontAlgn="base" hangingPunct="0">
              <a:spcBef>
                <a:spcPct val="20000"/>
              </a:spcBef>
              <a:spcAft>
                <a:spcPct val="0"/>
              </a:spcAft>
              <a:buClr>
                <a:schemeClr val="tx1"/>
              </a:buClr>
              <a:buSzPct val="100000"/>
              <a:buChar char="–"/>
              <a:defRPr kumimoji="1" sz="2400" b="1">
                <a:solidFill>
                  <a:schemeClr val="tx1"/>
                </a:solidFill>
                <a:latin typeface="+mn-lt"/>
                <a:ea typeface="+mn-ea"/>
                <a:cs typeface="仿宋_GB2312"/>
              </a:defRPr>
            </a:lvl2pPr>
            <a:lvl3pPr marL="1143000" indent="-228600" algn="l" rtl="0" eaLnBrk="0" fontAlgn="base" hangingPunct="0">
              <a:spcBef>
                <a:spcPct val="20000"/>
              </a:spcBef>
              <a:spcAft>
                <a:spcPct val="0"/>
              </a:spcAft>
              <a:buClr>
                <a:schemeClr val="tx2"/>
              </a:buClr>
              <a:buSzPct val="65000"/>
              <a:buFont typeface="Monotype Sorts"/>
              <a:buChar char="l"/>
              <a:defRPr kumimoji="1" sz="2400" b="1">
                <a:solidFill>
                  <a:schemeClr val="tx1"/>
                </a:solidFill>
                <a:latin typeface="+mn-lt"/>
                <a:ea typeface="+mn-ea"/>
                <a:cs typeface="仿宋_GB2312"/>
              </a:defRPr>
            </a:lvl3pPr>
            <a:lvl4pPr marL="1600200" indent="-228600" algn="l" rtl="0" eaLnBrk="0" fontAlgn="base" hangingPunct="0">
              <a:spcBef>
                <a:spcPct val="20000"/>
              </a:spcBef>
              <a:spcAft>
                <a:spcPct val="0"/>
              </a:spcAft>
              <a:buClr>
                <a:schemeClr val="tx1"/>
              </a:buClr>
              <a:buSzPct val="100000"/>
              <a:buChar char="–"/>
              <a:defRPr kumimoji="1" sz="2400" b="1">
                <a:solidFill>
                  <a:schemeClr val="tx1"/>
                </a:solidFill>
                <a:latin typeface="+mn-lt"/>
                <a:ea typeface="+mn-ea"/>
                <a:cs typeface="仿宋_GB2312"/>
              </a:defRPr>
            </a:lvl4pPr>
            <a:lvl5pPr marL="2057400" indent="-228600" algn="l" rtl="0" eaLnBrk="0" fontAlgn="base" hangingPunct="0">
              <a:spcBef>
                <a:spcPct val="20000"/>
              </a:spcBef>
              <a:spcAft>
                <a:spcPct val="0"/>
              </a:spcAft>
              <a:buClr>
                <a:schemeClr val="hlink"/>
              </a:buClr>
              <a:buSzPct val="100000"/>
              <a:buChar char="•"/>
              <a:defRPr kumimoji="1" sz="2400" b="1">
                <a:solidFill>
                  <a:schemeClr val="tx1"/>
                </a:solidFill>
                <a:latin typeface="+mn-lt"/>
                <a:ea typeface="+mn-ea"/>
                <a:cs typeface="仿宋_GB2312"/>
              </a:defRPr>
            </a:lvl5pPr>
            <a:lvl6pPr marL="2514600" indent="-228600" algn="l" rtl="0" eaLnBrk="0" fontAlgn="base" hangingPunct="0">
              <a:spcBef>
                <a:spcPct val="20000"/>
              </a:spcBef>
              <a:spcAft>
                <a:spcPct val="0"/>
              </a:spcAft>
              <a:buClr>
                <a:schemeClr val="hlink"/>
              </a:buClr>
              <a:buSzPct val="100000"/>
              <a:buChar char="•"/>
              <a:defRPr kumimoji="1" sz="2400" b="1">
                <a:solidFill>
                  <a:schemeClr val="tx1"/>
                </a:solidFill>
                <a:latin typeface="+mn-lt"/>
                <a:ea typeface="+mn-ea"/>
              </a:defRPr>
            </a:lvl6pPr>
            <a:lvl7pPr marL="2971800" indent="-228600" algn="l" rtl="0" eaLnBrk="0" fontAlgn="base" hangingPunct="0">
              <a:spcBef>
                <a:spcPct val="20000"/>
              </a:spcBef>
              <a:spcAft>
                <a:spcPct val="0"/>
              </a:spcAft>
              <a:buClr>
                <a:schemeClr val="hlink"/>
              </a:buClr>
              <a:buSzPct val="100000"/>
              <a:buChar char="•"/>
              <a:defRPr kumimoji="1" sz="2400" b="1">
                <a:solidFill>
                  <a:schemeClr val="tx1"/>
                </a:solidFill>
                <a:latin typeface="+mn-lt"/>
                <a:ea typeface="+mn-ea"/>
              </a:defRPr>
            </a:lvl7pPr>
            <a:lvl8pPr marL="3429000" indent="-228600" algn="l" rtl="0" eaLnBrk="0" fontAlgn="base" hangingPunct="0">
              <a:spcBef>
                <a:spcPct val="20000"/>
              </a:spcBef>
              <a:spcAft>
                <a:spcPct val="0"/>
              </a:spcAft>
              <a:buClr>
                <a:schemeClr val="hlink"/>
              </a:buClr>
              <a:buSzPct val="100000"/>
              <a:buChar char="•"/>
              <a:defRPr kumimoji="1" sz="2400" b="1">
                <a:solidFill>
                  <a:schemeClr val="tx1"/>
                </a:solidFill>
                <a:latin typeface="+mn-lt"/>
                <a:ea typeface="+mn-ea"/>
              </a:defRPr>
            </a:lvl8pPr>
            <a:lvl9pPr marL="3886200" indent="-228600" algn="l" rtl="0" eaLnBrk="0" fontAlgn="base" hangingPunct="0">
              <a:spcBef>
                <a:spcPct val="20000"/>
              </a:spcBef>
              <a:spcAft>
                <a:spcPct val="0"/>
              </a:spcAft>
              <a:buClr>
                <a:schemeClr val="hlink"/>
              </a:buClr>
              <a:buSzPct val="100000"/>
              <a:buChar char="•"/>
              <a:defRPr kumimoji="1" sz="2400" b="1">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spcAft>
                <a:spcPct val="0"/>
              </a:spcAft>
              <a:buClr>
                <a:srgbClr val="00FF9F"/>
              </a:buClr>
              <a:buSzPct val="75000"/>
              <a:buFont typeface="Monotype Sorts"/>
              <a:buNone/>
              <a:tabLst/>
              <a:defRPr/>
            </a:pPr>
            <a:r>
              <a:rPr kumimoji="1" lang="en-US" altLang="zh-CN" sz="2800" b="1" i="0" u="none" strike="noStrike" kern="0" cap="none" spc="0" normalizeH="0" baseline="0" noProof="0" dirty="0">
                <a:ln>
                  <a:noFill/>
                </a:ln>
                <a:solidFill>
                  <a:srgbClr val="0000FF"/>
                </a:solidFill>
                <a:effectLst/>
                <a:uLnTx/>
                <a:uFillTx/>
                <a:latin typeface="Times New Roman"/>
              </a:rPr>
              <a:t>  </a:t>
            </a:r>
            <a:r>
              <a:rPr kumimoji="1" lang="zh-CN" altLang="en-US" sz="2800" b="1" i="0" u="none" strike="noStrike" kern="0" cap="none" spc="0" normalizeH="0" baseline="0" noProof="0" dirty="0">
                <a:ln>
                  <a:noFill/>
                </a:ln>
                <a:solidFill>
                  <a:srgbClr val="0000FF"/>
                </a:solidFill>
                <a:effectLst/>
                <a:uLnTx/>
                <a:uFillTx/>
                <a:latin typeface="楷体" panose="02010609060101010101" pitchFamily="49" charset="-122"/>
                <a:ea typeface="楷体" panose="02010609060101010101" pitchFamily="49" charset="-122"/>
              </a:rPr>
              <a:t>无向图的邻接表</a:t>
            </a:r>
          </a:p>
          <a:p>
            <a:pPr marL="342900" marR="0" lvl="0" indent="-342900" algn="l" defTabSz="914400" rtl="0" eaLnBrk="0" fontAlgn="base" latinLnBrk="0" hangingPunct="0">
              <a:lnSpc>
                <a:spcPct val="110000"/>
              </a:lnSpc>
              <a:spcBef>
                <a:spcPct val="20000"/>
              </a:spcBef>
              <a:spcAft>
                <a:spcPct val="0"/>
              </a:spcAft>
              <a:buClrTx/>
              <a:buSzPct val="75000"/>
              <a:buFontTx/>
              <a:buNone/>
              <a:tabLst/>
              <a:defRPr/>
            </a:pPr>
            <a:endParaRPr kumimoji="1" lang="zh-CN" altLang="en-US" sz="2800" b="0" i="0" u="none" strike="noStrike" kern="0" cap="none" spc="0" normalizeH="0" baseline="0" noProof="0" dirty="0">
              <a:ln>
                <a:noFill/>
              </a:ln>
              <a:solidFill>
                <a:srgbClr val="000000"/>
              </a:solidFill>
              <a:effectLst/>
              <a:uLnTx/>
              <a:uFillTx/>
              <a:latin typeface="Times New Roman"/>
              <a:ea typeface="幼圆" panose="02010509060101010101" pitchFamily="49" charset="-122"/>
            </a:endParaRPr>
          </a:p>
          <a:p>
            <a:pPr marL="342900" marR="0" lvl="0" indent="-342900" algn="l" defTabSz="914400" rtl="0" eaLnBrk="0" fontAlgn="base" latinLnBrk="0" hangingPunct="0">
              <a:lnSpc>
                <a:spcPct val="100000"/>
              </a:lnSpc>
              <a:spcBef>
                <a:spcPct val="0"/>
              </a:spcBef>
              <a:spcAft>
                <a:spcPct val="0"/>
              </a:spcAft>
              <a:buClrTx/>
              <a:buSzPct val="75000"/>
              <a:buFontTx/>
              <a:buNone/>
              <a:tabLst/>
              <a:defRPr/>
            </a:pPr>
            <a:endParaRPr kumimoji="1" lang="en-US" altLang="zh-CN" sz="2000" b="0" i="0" u="none" strike="noStrike" kern="0" cap="none" spc="0" normalizeH="0" baseline="0" noProof="0" dirty="0">
              <a:ln>
                <a:noFill/>
              </a:ln>
              <a:solidFill>
                <a:srgbClr val="000000"/>
              </a:solidFill>
              <a:effectLst/>
              <a:uLnTx/>
              <a:uFillTx/>
              <a:latin typeface="Times New Roman"/>
              <a:ea typeface="幼圆" panose="02010509060101010101" pitchFamily="49" charset="-122"/>
            </a:endParaRPr>
          </a:p>
        </p:txBody>
      </p:sp>
      <p:grpSp>
        <p:nvGrpSpPr>
          <p:cNvPr id="4" name="Group 3"/>
          <p:cNvGrpSpPr>
            <a:grpSpLocks/>
          </p:cNvGrpSpPr>
          <p:nvPr/>
        </p:nvGrpSpPr>
        <p:grpSpPr bwMode="auto">
          <a:xfrm>
            <a:off x="1299017" y="2579151"/>
            <a:ext cx="2209800" cy="2217737"/>
            <a:chOff x="528" y="1152"/>
            <a:chExt cx="1392" cy="1397"/>
          </a:xfrm>
        </p:grpSpPr>
        <p:sp>
          <p:nvSpPr>
            <p:cNvPr id="5" name="Oval 5"/>
            <p:cNvSpPr>
              <a:spLocks noChangeArrowheads="1"/>
            </p:cNvSpPr>
            <p:nvPr/>
          </p:nvSpPr>
          <p:spPr bwMode="auto">
            <a:xfrm>
              <a:off x="528" y="1152"/>
              <a:ext cx="384" cy="384"/>
            </a:xfrm>
            <a:prstGeom prst="ellipse">
              <a:avLst/>
            </a:prstGeom>
            <a:noFill/>
            <a:ln w="31750" cap="sq">
              <a:solidFill>
                <a:srgbClr val="5D3B95"/>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wrap="none"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eaLnBrk="0" fontAlgn="base" latinLnBrk="0" hangingPunct="0">
                <a:lnSpc>
                  <a:spcPts val="2900"/>
                </a:lnSpc>
                <a:spcBef>
                  <a:spcPct val="0"/>
                </a:spcBef>
                <a:spcAft>
                  <a:spcPct val="0"/>
                </a:spcAft>
                <a:buClrTx/>
                <a:buSzTx/>
                <a:buFontTx/>
                <a:buNone/>
                <a:tabLst/>
                <a:defRPr/>
              </a:pPr>
              <a:r>
                <a:rPr kumimoji="0" lang="en-US" altLang="zh-CN" sz="29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v</a:t>
              </a:r>
              <a:r>
                <a:rPr kumimoji="0" lang="en-US" altLang="zh-CN" sz="29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0</a:t>
              </a:r>
              <a:endParaRPr kumimoji="0" lang="zh-CN" altLang="en-US" sz="29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6" name="Line 12"/>
            <p:cNvSpPr>
              <a:spLocks noChangeShapeType="1"/>
            </p:cNvSpPr>
            <p:nvPr/>
          </p:nvSpPr>
          <p:spPr bwMode="auto">
            <a:xfrm>
              <a:off x="912" y="1344"/>
              <a:ext cx="624" cy="0"/>
            </a:xfrm>
            <a:prstGeom prst="line">
              <a:avLst/>
            </a:prstGeom>
            <a:noFill/>
            <a:ln w="31750" cap="sq">
              <a:solidFill>
                <a:srgbClr val="000000"/>
              </a:solidFill>
              <a:round/>
              <a:headEnd type="none" w="sm" len="sm"/>
              <a:tailEnd type="none" w="med" len="lg"/>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Calibri" panose="020F0502020204030204" pitchFamily="34" charset="0"/>
                <a:ea typeface="宋体" panose="02010600030101010101" pitchFamily="2" charset="-122"/>
              </a:endParaRPr>
            </a:p>
          </p:txBody>
        </p:sp>
        <p:sp>
          <p:nvSpPr>
            <p:cNvPr id="7" name="Line 13"/>
            <p:cNvSpPr>
              <a:spLocks noChangeShapeType="1"/>
            </p:cNvSpPr>
            <p:nvPr/>
          </p:nvSpPr>
          <p:spPr bwMode="auto">
            <a:xfrm>
              <a:off x="1728" y="1536"/>
              <a:ext cx="0" cy="624"/>
            </a:xfrm>
            <a:prstGeom prst="line">
              <a:avLst/>
            </a:prstGeom>
            <a:noFill/>
            <a:ln w="31750" cap="sq">
              <a:solidFill>
                <a:srgbClr val="000000"/>
              </a:solidFill>
              <a:round/>
              <a:headEnd type="none" w="sm" len="sm"/>
              <a:tailEnd type="none" w="med" len="lg"/>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Calibri" panose="020F0502020204030204" pitchFamily="34" charset="0"/>
                <a:ea typeface="宋体" panose="02010600030101010101" pitchFamily="2" charset="-122"/>
              </a:endParaRPr>
            </a:p>
          </p:txBody>
        </p:sp>
        <p:sp>
          <p:nvSpPr>
            <p:cNvPr id="8" name="Line 14"/>
            <p:cNvSpPr>
              <a:spLocks noChangeShapeType="1"/>
            </p:cNvSpPr>
            <p:nvPr/>
          </p:nvSpPr>
          <p:spPr bwMode="auto">
            <a:xfrm>
              <a:off x="906" y="2352"/>
              <a:ext cx="624" cy="0"/>
            </a:xfrm>
            <a:prstGeom prst="line">
              <a:avLst/>
            </a:prstGeom>
            <a:noFill/>
            <a:ln w="31750" cap="sq">
              <a:solidFill>
                <a:srgbClr val="000000"/>
              </a:solidFill>
              <a:round/>
              <a:headEnd type="none" w="sm" len="sm"/>
              <a:tailEnd type="none" w="med" len="lg"/>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Calibri" panose="020F0502020204030204" pitchFamily="34" charset="0"/>
                <a:ea typeface="宋体" panose="02010600030101010101" pitchFamily="2" charset="-122"/>
              </a:endParaRPr>
            </a:p>
          </p:txBody>
        </p:sp>
        <p:sp>
          <p:nvSpPr>
            <p:cNvPr id="9" name="Line 15"/>
            <p:cNvSpPr>
              <a:spLocks noChangeShapeType="1"/>
            </p:cNvSpPr>
            <p:nvPr/>
          </p:nvSpPr>
          <p:spPr bwMode="auto">
            <a:xfrm>
              <a:off x="720" y="1536"/>
              <a:ext cx="0" cy="624"/>
            </a:xfrm>
            <a:prstGeom prst="line">
              <a:avLst/>
            </a:prstGeom>
            <a:noFill/>
            <a:ln w="31750" cap="sq">
              <a:solidFill>
                <a:srgbClr val="000000"/>
              </a:solidFill>
              <a:round/>
              <a:headEnd type="none" w="sm" len="sm"/>
              <a:tailEnd type="none" w="med" len="lg"/>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Calibri" panose="020F0502020204030204" pitchFamily="34" charset="0"/>
                <a:ea typeface="宋体" panose="02010600030101010101" pitchFamily="2" charset="-122"/>
              </a:endParaRPr>
            </a:p>
          </p:txBody>
        </p:sp>
        <p:sp>
          <p:nvSpPr>
            <p:cNvPr id="10" name="Line 16"/>
            <p:cNvSpPr>
              <a:spLocks noChangeShapeType="1"/>
            </p:cNvSpPr>
            <p:nvPr/>
          </p:nvSpPr>
          <p:spPr bwMode="auto">
            <a:xfrm>
              <a:off x="864" y="1488"/>
              <a:ext cx="720" cy="720"/>
            </a:xfrm>
            <a:prstGeom prst="line">
              <a:avLst/>
            </a:prstGeom>
            <a:noFill/>
            <a:ln w="31750" cap="sq">
              <a:solidFill>
                <a:srgbClr val="000000"/>
              </a:solidFill>
              <a:round/>
              <a:headEnd type="none" w="sm" len="sm"/>
              <a:tailEnd type="none" w="med" len="lg"/>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Calibri" panose="020F0502020204030204" pitchFamily="34" charset="0"/>
                <a:ea typeface="宋体" panose="02010600030101010101" pitchFamily="2" charset="-122"/>
              </a:endParaRPr>
            </a:p>
          </p:txBody>
        </p:sp>
        <p:sp>
          <p:nvSpPr>
            <p:cNvPr id="11" name="Oval 5"/>
            <p:cNvSpPr>
              <a:spLocks noChangeArrowheads="1"/>
            </p:cNvSpPr>
            <p:nvPr/>
          </p:nvSpPr>
          <p:spPr bwMode="auto">
            <a:xfrm>
              <a:off x="1536" y="1152"/>
              <a:ext cx="384" cy="384"/>
            </a:xfrm>
            <a:prstGeom prst="ellipse">
              <a:avLst/>
            </a:prstGeom>
            <a:noFill/>
            <a:ln w="31750" cap="sq">
              <a:solidFill>
                <a:srgbClr val="5D3B95"/>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wrap="none"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eaLnBrk="0" fontAlgn="base" latinLnBrk="0" hangingPunct="0">
                <a:lnSpc>
                  <a:spcPts val="2900"/>
                </a:lnSpc>
                <a:spcBef>
                  <a:spcPct val="0"/>
                </a:spcBef>
                <a:spcAft>
                  <a:spcPct val="0"/>
                </a:spcAft>
                <a:buClrTx/>
                <a:buSzTx/>
                <a:buFontTx/>
                <a:buNone/>
                <a:tabLst/>
                <a:defRPr/>
              </a:pPr>
              <a:r>
                <a:rPr kumimoji="0" lang="en-US" altLang="zh-CN" sz="29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v</a:t>
              </a:r>
              <a:r>
                <a:rPr kumimoji="0" lang="en-US" altLang="zh-CN" sz="29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1</a:t>
              </a:r>
              <a:endParaRPr kumimoji="0" lang="zh-CN" altLang="en-US" sz="29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2" name="Oval 5"/>
            <p:cNvSpPr>
              <a:spLocks noChangeArrowheads="1"/>
            </p:cNvSpPr>
            <p:nvPr/>
          </p:nvSpPr>
          <p:spPr bwMode="auto">
            <a:xfrm>
              <a:off x="528" y="2154"/>
              <a:ext cx="384" cy="384"/>
            </a:xfrm>
            <a:prstGeom prst="ellipse">
              <a:avLst/>
            </a:prstGeom>
            <a:noFill/>
            <a:ln w="31750" cap="sq">
              <a:solidFill>
                <a:srgbClr val="5D3B95"/>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wrap="none"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eaLnBrk="0" fontAlgn="base" latinLnBrk="0" hangingPunct="0">
                <a:lnSpc>
                  <a:spcPts val="2900"/>
                </a:lnSpc>
                <a:spcBef>
                  <a:spcPct val="0"/>
                </a:spcBef>
                <a:spcAft>
                  <a:spcPct val="0"/>
                </a:spcAft>
                <a:buClrTx/>
                <a:buSzTx/>
                <a:buFontTx/>
                <a:buNone/>
                <a:tabLst/>
                <a:defRPr/>
              </a:pPr>
              <a:r>
                <a:rPr kumimoji="0" lang="en-US" altLang="zh-CN" sz="29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v</a:t>
              </a:r>
              <a:r>
                <a:rPr kumimoji="0" lang="en-US" altLang="zh-CN" sz="29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2</a:t>
              </a:r>
              <a:endParaRPr kumimoji="0" lang="zh-CN" altLang="en-US" sz="29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3" name="Oval 5"/>
            <p:cNvSpPr>
              <a:spLocks noChangeArrowheads="1"/>
            </p:cNvSpPr>
            <p:nvPr/>
          </p:nvSpPr>
          <p:spPr bwMode="auto">
            <a:xfrm>
              <a:off x="1526" y="2165"/>
              <a:ext cx="384" cy="384"/>
            </a:xfrm>
            <a:prstGeom prst="ellipse">
              <a:avLst/>
            </a:prstGeom>
            <a:noFill/>
            <a:ln w="31750" cap="sq">
              <a:solidFill>
                <a:srgbClr val="5D3B95"/>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wrap="none"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eaLnBrk="0" fontAlgn="base" latinLnBrk="0" hangingPunct="0">
                <a:lnSpc>
                  <a:spcPts val="2900"/>
                </a:lnSpc>
                <a:spcBef>
                  <a:spcPct val="0"/>
                </a:spcBef>
                <a:spcAft>
                  <a:spcPct val="0"/>
                </a:spcAft>
                <a:buClrTx/>
                <a:buSzTx/>
                <a:buFontTx/>
                <a:buNone/>
                <a:tabLst/>
                <a:defRPr/>
              </a:pPr>
              <a:r>
                <a:rPr kumimoji="0" lang="en-US" altLang="zh-CN" sz="29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v</a:t>
              </a:r>
              <a:r>
                <a:rPr kumimoji="0" lang="en-US" altLang="zh-CN" sz="29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3</a:t>
              </a:r>
              <a:endParaRPr kumimoji="0" lang="zh-CN" altLang="en-US" sz="29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endParaRPr>
            </a:p>
          </p:txBody>
        </p:sp>
      </p:grpSp>
      <p:grpSp>
        <p:nvGrpSpPr>
          <p:cNvPr id="14" name="Group 17"/>
          <p:cNvGrpSpPr>
            <a:grpSpLocks/>
          </p:cNvGrpSpPr>
          <p:nvPr/>
        </p:nvGrpSpPr>
        <p:grpSpPr bwMode="auto">
          <a:xfrm>
            <a:off x="4469254" y="2579151"/>
            <a:ext cx="5381625" cy="2668588"/>
            <a:chOff x="1842" y="1727"/>
            <a:chExt cx="3390" cy="1681"/>
          </a:xfrm>
        </p:grpSpPr>
        <p:sp>
          <p:nvSpPr>
            <p:cNvPr id="15" name="Rectangle 18" descr="花束"/>
            <p:cNvSpPr>
              <a:spLocks noChangeArrowheads="1"/>
            </p:cNvSpPr>
            <p:nvPr/>
          </p:nvSpPr>
          <p:spPr bwMode="auto">
            <a:xfrm>
              <a:off x="2088" y="1728"/>
              <a:ext cx="864" cy="1680"/>
            </a:xfrm>
            <a:prstGeom prst="rect">
              <a:avLst/>
            </a:prstGeom>
            <a:gradFill rotWithShape="0">
              <a:gsLst>
                <a:gs pos="0">
                  <a:srgbClr val="CCCC00"/>
                </a:gs>
                <a:gs pos="50000">
                  <a:srgbClr val="F5F5CC"/>
                </a:gs>
                <a:gs pos="100000">
                  <a:srgbClr val="CCCC00"/>
                </a:gs>
              </a:gsLst>
              <a:lin ang="2700000" scaled="1"/>
            </a:gradFill>
            <a:ln w="38100" cap="sq">
              <a:solidFill>
                <a:srgbClr val="006666"/>
              </a:solidFill>
              <a:miter lim="800000"/>
              <a:headEnd type="none" w="sm" len="sm"/>
              <a:tailEnd type="none" w="med" len="lg"/>
            </a:ln>
            <a:effectLst>
              <a:prstShdw prst="shdw17" dist="17961" dir="13500000">
                <a:srgbClr val="003D3D"/>
              </a:prstShdw>
            </a:effec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endParaRPr lang="zh-CN" altLang="en-US">
                <a:solidFill>
                  <a:srgbClr val="000000"/>
                </a:solidFill>
                <a:latin typeface="Arial" panose="020B0604020202020204" pitchFamily="34" charset="0"/>
              </a:endParaRPr>
            </a:p>
          </p:txBody>
        </p:sp>
        <p:sp>
          <p:nvSpPr>
            <p:cNvPr id="16" name="Line 19"/>
            <p:cNvSpPr>
              <a:spLocks noChangeShapeType="1"/>
            </p:cNvSpPr>
            <p:nvPr/>
          </p:nvSpPr>
          <p:spPr bwMode="auto">
            <a:xfrm>
              <a:off x="2088" y="2112"/>
              <a:ext cx="864" cy="1"/>
            </a:xfrm>
            <a:prstGeom prst="line">
              <a:avLst/>
            </a:prstGeom>
            <a:noFill/>
            <a:ln w="28575" cap="sq">
              <a:solidFill>
                <a:srgbClr val="006666"/>
              </a:solidFill>
              <a:round/>
              <a:headEnd type="none" w="sm" len="sm"/>
              <a:tailEnd type="none" w="med"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sp>
          <p:nvSpPr>
            <p:cNvPr id="17" name="Line 20"/>
            <p:cNvSpPr>
              <a:spLocks noChangeShapeType="1"/>
            </p:cNvSpPr>
            <p:nvPr/>
          </p:nvSpPr>
          <p:spPr bwMode="auto">
            <a:xfrm>
              <a:off x="2088" y="2544"/>
              <a:ext cx="864" cy="1"/>
            </a:xfrm>
            <a:prstGeom prst="line">
              <a:avLst/>
            </a:prstGeom>
            <a:noFill/>
            <a:ln w="28575" cap="sq">
              <a:solidFill>
                <a:srgbClr val="006666"/>
              </a:solidFill>
              <a:round/>
              <a:headEnd type="none" w="sm" len="sm"/>
              <a:tailEnd type="none" w="med"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sp>
          <p:nvSpPr>
            <p:cNvPr id="18" name="Line 21"/>
            <p:cNvSpPr>
              <a:spLocks noChangeShapeType="1"/>
            </p:cNvSpPr>
            <p:nvPr/>
          </p:nvSpPr>
          <p:spPr bwMode="auto">
            <a:xfrm>
              <a:off x="2088" y="2976"/>
              <a:ext cx="864" cy="1"/>
            </a:xfrm>
            <a:prstGeom prst="line">
              <a:avLst/>
            </a:prstGeom>
            <a:noFill/>
            <a:ln w="28575" cap="sq">
              <a:solidFill>
                <a:srgbClr val="006666"/>
              </a:solidFill>
              <a:round/>
              <a:headEnd type="none" w="sm" len="sm"/>
              <a:tailEnd type="none" w="med"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sp>
          <p:nvSpPr>
            <p:cNvPr id="19" name="Line 22"/>
            <p:cNvSpPr>
              <a:spLocks noChangeShapeType="1"/>
            </p:cNvSpPr>
            <p:nvPr/>
          </p:nvSpPr>
          <p:spPr bwMode="auto">
            <a:xfrm>
              <a:off x="2520" y="1728"/>
              <a:ext cx="0" cy="1680"/>
            </a:xfrm>
            <a:prstGeom prst="line">
              <a:avLst/>
            </a:prstGeom>
            <a:noFill/>
            <a:ln w="28575" cap="sq">
              <a:solidFill>
                <a:srgbClr val="006666"/>
              </a:solidFill>
              <a:round/>
              <a:headEnd type="none" w="sm" len="sm"/>
              <a:tailEnd type="none" w="med"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sp>
          <p:nvSpPr>
            <p:cNvPr id="20" name="Text Box 23"/>
            <p:cNvSpPr txBox="1">
              <a:spLocks noChangeArrowheads="1"/>
            </p:cNvSpPr>
            <p:nvPr/>
          </p:nvSpPr>
          <p:spPr bwMode="auto">
            <a:xfrm>
              <a:off x="2160" y="1770"/>
              <a:ext cx="286"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lnSpc>
                  <a:spcPts val="3200"/>
                </a:lnSpc>
                <a:spcBef>
                  <a:spcPct val="0"/>
                </a:spcBef>
                <a:spcAft>
                  <a:spcPct val="0"/>
                </a:spcAft>
                <a:buClrTx/>
                <a:buSzTx/>
                <a:buFontTx/>
                <a:buNone/>
              </a:pPr>
              <a:r>
                <a:rPr kumimoji="0" lang="en-US" altLang="zh-CN" sz="3200" i="1">
                  <a:solidFill>
                    <a:srgbClr val="000000"/>
                  </a:solidFill>
                  <a:ea typeface="宋体" panose="02010600030101010101" pitchFamily="2" charset="-122"/>
                </a:rPr>
                <a:t>v</a:t>
              </a:r>
              <a:r>
                <a:rPr kumimoji="0" lang="en-US" altLang="zh-CN" sz="3200" baseline="-25000">
                  <a:solidFill>
                    <a:srgbClr val="000000"/>
                  </a:solidFill>
                  <a:ea typeface="宋体" panose="02010600030101010101" pitchFamily="2" charset="-122"/>
                </a:rPr>
                <a:t>0</a:t>
              </a:r>
            </a:p>
          </p:txBody>
        </p:sp>
        <p:sp>
          <p:nvSpPr>
            <p:cNvPr id="21" name="Text Box 27"/>
            <p:cNvSpPr txBox="1">
              <a:spLocks noChangeArrowheads="1"/>
            </p:cNvSpPr>
            <p:nvPr/>
          </p:nvSpPr>
          <p:spPr bwMode="auto">
            <a:xfrm>
              <a:off x="1842" y="1728"/>
              <a:ext cx="197"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spcBef>
                  <a:spcPct val="50000"/>
                </a:spcBef>
                <a:spcAft>
                  <a:spcPct val="0"/>
                </a:spcAft>
                <a:buClrTx/>
                <a:buSzTx/>
                <a:buFontTx/>
                <a:buNone/>
              </a:pPr>
              <a:r>
                <a:rPr lang="en-US" altLang="zh-CN" sz="3200">
                  <a:solidFill>
                    <a:srgbClr val="000000"/>
                  </a:solidFill>
                  <a:ea typeface="幼圆" panose="02010509060101010101" pitchFamily="49" charset="-122"/>
                </a:rPr>
                <a:t>0</a:t>
              </a:r>
            </a:p>
          </p:txBody>
        </p:sp>
        <p:sp>
          <p:nvSpPr>
            <p:cNvPr id="22" name="Text Box 28"/>
            <p:cNvSpPr txBox="1">
              <a:spLocks noChangeArrowheads="1"/>
            </p:cNvSpPr>
            <p:nvPr/>
          </p:nvSpPr>
          <p:spPr bwMode="auto">
            <a:xfrm>
              <a:off x="1842" y="2592"/>
              <a:ext cx="185"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spcBef>
                  <a:spcPct val="50000"/>
                </a:spcBef>
                <a:spcAft>
                  <a:spcPct val="0"/>
                </a:spcAft>
                <a:buClrTx/>
                <a:buSzTx/>
                <a:buFontTx/>
                <a:buNone/>
              </a:pPr>
              <a:r>
                <a:rPr lang="en-US" altLang="zh-CN" sz="3200">
                  <a:solidFill>
                    <a:srgbClr val="000000"/>
                  </a:solidFill>
                  <a:ea typeface="幼圆" panose="02010509060101010101" pitchFamily="49" charset="-122"/>
                </a:rPr>
                <a:t>2</a:t>
              </a:r>
            </a:p>
          </p:txBody>
        </p:sp>
        <p:sp>
          <p:nvSpPr>
            <p:cNvPr id="23" name="Text Box 29"/>
            <p:cNvSpPr txBox="1">
              <a:spLocks noChangeArrowheads="1"/>
            </p:cNvSpPr>
            <p:nvPr/>
          </p:nvSpPr>
          <p:spPr bwMode="auto">
            <a:xfrm>
              <a:off x="1848" y="3024"/>
              <a:ext cx="195"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spcBef>
                  <a:spcPct val="50000"/>
                </a:spcBef>
                <a:spcAft>
                  <a:spcPct val="0"/>
                </a:spcAft>
                <a:buClrTx/>
                <a:buSzTx/>
                <a:buFontTx/>
                <a:buNone/>
              </a:pPr>
              <a:r>
                <a:rPr lang="en-US" altLang="zh-CN" sz="3200">
                  <a:solidFill>
                    <a:srgbClr val="000000"/>
                  </a:solidFill>
                  <a:ea typeface="幼圆" panose="02010509060101010101" pitchFamily="49" charset="-122"/>
                </a:rPr>
                <a:t>3</a:t>
              </a:r>
            </a:p>
          </p:txBody>
        </p:sp>
        <p:sp>
          <p:nvSpPr>
            <p:cNvPr id="24" name="Text Box 30"/>
            <p:cNvSpPr txBox="1">
              <a:spLocks noChangeArrowheads="1"/>
            </p:cNvSpPr>
            <p:nvPr/>
          </p:nvSpPr>
          <p:spPr bwMode="auto">
            <a:xfrm>
              <a:off x="1842" y="2142"/>
              <a:ext cx="185"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spcBef>
                  <a:spcPct val="50000"/>
                </a:spcBef>
                <a:spcAft>
                  <a:spcPct val="0"/>
                </a:spcAft>
                <a:buClrTx/>
                <a:buSzTx/>
                <a:buFontTx/>
                <a:buNone/>
              </a:pPr>
              <a:r>
                <a:rPr lang="en-US" altLang="zh-CN" sz="3200">
                  <a:solidFill>
                    <a:srgbClr val="000000"/>
                  </a:solidFill>
                  <a:ea typeface="幼圆" panose="02010509060101010101" pitchFamily="49" charset="-122"/>
                </a:rPr>
                <a:t>1</a:t>
              </a:r>
            </a:p>
          </p:txBody>
        </p:sp>
        <p:grpSp>
          <p:nvGrpSpPr>
            <p:cNvPr id="25" name="Group 31"/>
            <p:cNvGrpSpPr>
              <a:grpSpLocks/>
            </p:cNvGrpSpPr>
            <p:nvPr/>
          </p:nvGrpSpPr>
          <p:grpSpPr bwMode="auto">
            <a:xfrm>
              <a:off x="2759" y="1727"/>
              <a:ext cx="2473" cy="365"/>
              <a:chOff x="2759" y="1727"/>
              <a:chExt cx="2473" cy="365"/>
            </a:xfrm>
          </p:grpSpPr>
          <p:sp>
            <p:nvSpPr>
              <p:cNvPr id="62" name="Line 32"/>
              <p:cNvSpPr>
                <a:spLocks noChangeShapeType="1"/>
              </p:cNvSpPr>
              <p:nvPr/>
            </p:nvSpPr>
            <p:spPr bwMode="auto">
              <a:xfrm>
                <a:off x="2759" y="1931"/>
                <a:ext cx="409" cy="0"/>
              </a:xfrm>
              <a:prstGeom prst="line">
                <a:avLst/>
              </a:prstGeom>
              <a:noFill/>
              <a:ln w="38100" cap="sq">
                <a:solidFill>
                  <a:srgbClr val="FF0000"/>
                </a:solidFill>
                <a:round/>
                <a:headEnd type="none" w="sm" len="sm"/>
                <a:tailEnd type="stealth" w="lg"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sp>
            <p:nvSpPr>
              <p:cNvPr id="63" name="Rectangle 33"/>
              <p:cNvSpPr>
                <a:spLocks noChangeArrowheads="1"/>
              </p:cNvSpPr>
              <p:nvPr/>
            </p:nvSpPr>
            <p:spPr bwMode="auto">
              <a:xfrm>
                <a:off x="3168" y="1793"/>
                <a:ext cx="576" cy="265"/>
              </a:xfrm>
              <a:prstGeom prst="rect">
                <a:avLst/>
              </a:prstGeom>
              <a:gradFill rotWithShape="0">
                <a:gsLst>
                  <a:gs pos="0">
                    <a:srgbClr val="6C6C6C"/>
                  </a:gs>
                  <a:gs pos="50000">
                    <a:srgbClr val="EAEAEA"/>
                  </a:gs>
                  <a:gs pos="100000">
                    <a:srgbClr val="6C6C6C"/>
                  </a:gs>
                </a:gsLst>
                <a:lin ang="2700000" scaled="1"/>
              </a:gradFill>
              <a:ln w="31750">
                <a:solidFill>
                  <a:srgbClr val="777777"/>
                </a:solidFill>
                <a:miter lim="800000"/>
                <a:headEnd type="none" w="sm" len="sm"/>
                <a:tailEnd type="none" w="med" len="lg"/>
              </a:ln>
              <a:effectLst>
                <a:prstShdw prst="shdw17" dist="17961" dir="13500000">
                  <a:srgbClr val="474747"/>
                </a:prstShdw>
              </a:effec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endParaRPr lang="zh-CN" altLang="en-US">
                  <a:solidFill>
                    <a:srgbClr val="000000"/>
                  </a:solidFill>
                  <a:latin typeface="Arial" panose="020B0604020202020204" pitchFamily="34" charset="0"/>
                </a:endParaRPr>
              </a:p>
            </p:txBody>
          </p:sp>
          <p:sp>
            <p:nvSpPr>
              <p:cNvPr id="64" name="Line 34"/>
              <p:cNvSpPr>
                <a:spLocks noChangeShapeType="1"/>
              </p:cNvSpPr>
              <p:nvPr/>
            </p:nvSpPr>
            <p:spPr bwMode="auto">
              <a:xfrm>
                <a:off x="3456" y="1793"/>
                <a:ext cx="0" cy="265"/>
              </a:xfrm>
              <a:prstGeom prst="line">
                <a:avLst/>
              </a:prstGeom>
              <a:noFill/>
              <a:ln w="31750">
                <a:solidFill>
                  <a:srgbClr val="777777"/>
                </a:solidFill>
                <a:prstDash val="sysDot"/>
                <a:round/>
                <a:headEnd type="none" w="sm" len="sm"/>
                <a:tailEnd type="none" w="med" len="lg"/>
              </a:ln>
              <a:effectLst>
                <a:prstShdw prst="shdw17" dist="17961" dir="13500000">
                  <a:srgbClr val="474747"/>
                </a:prstShdw>
              </a:effectLst>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sp>
            <p:nvSpPr>
              <p:cNvPr id="65" name="Text Box 35"/>
              <p:cNvSpPr txBox="1">
                <a:spLocks noChangeArrowheads="1"/>
              </p:cNvSpPr>
              <p:nvPr/>
            </p:nvSpPr>
            <p:spPr bwMode="auto">
              <a:xfrm>
                <a:off x="3072" y="1727"/>
                <a:ext cx="46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spcBef>
                    <a:spcPct val="50000"/>
                  </a:spcBef>
                  <a:spcAft>
                    <a:spcPct val="0"/>
                  </a:spcAft>
                  <a:buClrTx/>
                  <a:buSzTx/>
                  <a:buFontTx/>
                  <a:buNone/>
                </a:pPr>
                <a:r>
                  <a:rPr lang="en-US" altLang="zh-CN" sz="3200">
                    <a:solidFill>
                      <a:srgbClr val="000000"/>
                    </a:solidFill>
                    <a:ea typeface="幼圆" panose="02010509060101010101" pitchFamily="49" charset="-122"/>
                  </a:rPr>
                  <a:t>1</a:t>
                </a:r>
              </a:p>
            </p:txBody>
          </p:sp>
          <p:sp>
            <p:nvSpPr>
              <p:cNvPr id="66" name="Line 36"/>
              <p:cNvSpPr>
                <a:spLocks noChangeShapeType="1"/>
              </p:cNvSpPr>
              <p:nvPr/>
            </p:nvSpPr>
            <p:spPr bwMode="auto">
              <a:xfrm>
                <a:off x="3618" y="1931"/>
                <a:ext cx="288" cy="0"/>
              </a:xfrm>
              <a:prstGeom prst="line">
                <a:avLst/>
              </a:prstGeom>
              <a:noFill/>
              <a:ln w="38100" cap="sq">
                <a:solidFill>
                  <a:srgbClr val="FF0000"/>
                </a:solidFill>
                <a:round/>
                <a:headEnd type="none" w="sm" len="sm"/>
                <a:tailEnd type="stealth" w="lg"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sp>
            <p:nvSpPr>
              <p:cNvPr id="67" name="Rectangle 37"/>
              <p:cNvSpPr>
                <a:spLocks noChangeArrowheads="1"/>
              </p:cNvSpPr>
              <p:nvPr/>
            </p:nvSpPr>
            <p:spPr bwMode="auto">
              <a:xfrm>
                <a:off x="3912" y="1790"/>
                <a:ext cx="576" cy="265"/>
              </a:xfrm>
              <a:prstGeom prst="rect">
                <a:avLst/>
              </a:prstGeom>
              <a:gradFill rotWithShape="0">
                <a:gsLst>
                  <a:gs pos="0">
                    <a:srgbClr val="6C6C6C"/>
                  </a:gs>
                  <a:gs pos="50000">
                    <a:srgbClr val="EAEAEA"/>
                  </a:gs>
                  <a:gs pos="100000">
                    <a:srgbClr val="6C6C6C"/>
                  </a:gs>
                </a:gsLst>
                <a:lin ang="2700000" scaled="1"/>
              </a:gradFill>
              <a:ln w="31750">
                <a:solidFill>
                  <a:srgbClr val="777777"/>
                </a:solidFill>
                <a:miter lim="800000"/>
                <a:headEnd type="none" w="sm" len="sm"/>
                <a:tailEnd type="none" w="med" len="lg"/>
              </a:ln>
              <a:effectLst>
                <a:prstShdw prst="shdw17" dist="17961" dir="13500000">
                  <a:srgbClr val="474747"/>
                </a:prstShdw>
              </a:effec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endParaRPr lang="zh-CN" altLang="en-US">
                  <a:solidFill>
                    <a:srgbClr val="000000"/>
                  </a:solidFill>
                  <a:latin typeface="Arial" panose="020B0604020202020204" pitchFamily="34" charset="0"/>
                </a:endParaRPr>
              </a:p>
            </p:txBody>
          </p:sp>
          <p:sp>
            <p:nvSpPr>
              <p:cNvPr id="68" name="Line 38"/>
              <p:cNvSpPr>
                <a:spLocks noChangeShapeType="1"/>
              </p:cNvSpPr>
              <p:nvPr/>
            </p:nvSpPr>
            <p:spPr bwMode="auto">
              <a:xfrm>
                <a:off x="4200" y="1790"/>
                <a:ext cx="0" cy="265"/>
              </a:xfrm>
              <a:prstGeom prst="line">
                <a:avLst/>
              </a:prstGeom>
              <a:noFill/>
              <a:ln w="31750">
                <a:solidFill>
                  <a:srgbClr val="777777"/>
                </a:solidFill>
                <a:prstDash val="sysDot"/>
                <a:round/>
                <a:headEnd type="none" w="sm" len="sm"/>
                <a:tailEnd type="none" w="med" len="lg"/>
              </a:ln>
              <a:effectLst>
                <a:prstShdw prst="shdw17" dist="17961" dir="13500000">
                  <a:srgbClr val="474747"/>
                </a:prstShdw>
              </a:effectLst>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sp>
            <p:nvSpPr>
              <p:cNvPr id="69" name="Text Box 39"/>
              <p:cNvSpPr txBox="1">
                <a:spLocks noChangeArrowheads="1"/>
              </p:cNvSpPr>
              <p:nvPr/>
            </p:nvSpPr>
            <p:spPr bwMode="auto">
              <a:xfrm>
                <a:off x="3816" y="1727"/>
                <a:ext cx="46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spcBef>
                    <a:spcPct val="50000"/>
                  </a:spcBef>
                  <a:spcAft>
                    <a:spcPct val="0"/>
                  </a:spcAft>
                  <a:buClrTx/>
                  <a:buSzTx/>
                  <a:buFontTx/>
                  <a:buNone/>
                </a:pPr>
                <a:r>
                  <a:rPr lang="en-US" altLang="zh-CN" sz="3200">
                    <a:solidFill>
                      <a:srgbClr val="000000"/>
                    </a:solidFill>
                    <a:ea typeface="幼圆" panose="02010509060101010101" pitchFamily="49" charset="-122"/>
                  </a:rPr>
                  <a:t>2</a:t>
                </a:r>
              </a:p>
            </p:txBody>
          </p:sp>
          <p:sp>
            <p:nvSpPr>
              <p:cNvPr id="70" name="Line 40"/>
              <p:cNvSpPr>
                <a:spLocks noChangeShapeType="1"/>
              </p:cNvSpPr>
              <p:nvPr/>
            </p:nvSpPr>
            <p:spPr bwMode="auto">
              <a:xfrm>
                <a:off x="4368" y="1917"/>
                <a:ext cx="288" cy="0"/>
              </a:xfrm>
              <a:prstGeom prst="line">
                <a:avLst/>
              </a:prstGeom>
              <a:noFill/>
              <a:ln w="38100" cap="sq">
                <a:solidFill>
                  <a:srgbClr val="FF0000"/>
                </a:solidFill>
                <a:round/>
                <a:headEnd type="none" w="sm" len="sm"/>
                <a:tailEnd type="stealth" w="lg"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sp>
            <p:nvSpPr>
              <p:cNvPr id="71" name="Rectangle 41"/>
              <p:cNvSpPr>
                <a:spLocks noChangeArrowheads="1"/>
              </p:cNvSpPr>
              <p:nvPr/>
            </p:nvSpPr>
            <p:spPr bwMode="auto">
              <a:xfrm>
                <a:off x="4656" y="1776"/>
                <a:ext cx="576" cy="265"/>
              </a:xfrm>
              <a:prstGeom prst="rect">
                <a:avLst/>
              </a:prstGeom>
              <a:gradFill rotWithShape="0">
                <a:gsLst>
                  <a:gs pos="0">
                    <a:srgbClr val="6C6C6C"/>
                  </a:gs>
                  <a:gs pos="50000">
                    <a:srgbClr val="EAEAEA"/>
                  </a:gs>
                  <a:gs pos="100000">
                    <a:srgbClr val="6C6C6C"/>
                  </a:gs>
                </a:gsLst>
                <a:lin ang="2700000" scaled="1"/>
              </a:gradFill>
              <a:ln w="31750">
                <a:solidFill>
                  <a:srgbClr val="777777"/>
                </a:solidFill>
                <a:miter lim="800000"/>
                <a:headEnd type="none" w="sm" len="sm"/>
                <a:tailEnd type="none" w="med" len="lg"/>
              </a:ln>
              <a:effectLst>
                <a:prstShdw prst="shdw17" dist="17961" dir="13500000">
                  <a:srgbClr val="474747"/>
                </a:prstShdw>
              </a:effec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endParaRPr lang="zh-CN" altLang="en-US">
                  <a:solidFill>
                    <a:srgbClr val="000000"/>
                  </a:solidFill>
                  <a:latin typeface="Arial" panose="020B0604020202020204" pitchFamily="34" charset="0"/>
                </a:endParaRPr>
              </a:p>
            </p:txBody>
          </p:sp>
          <p:sp>
            <p:nvSpPr>
              <p:cNvPr id="72" name="Text Box 42"/>
              <p:cNvSpPr txBox="1">
                <a:spLocks noChangeArrowheads="1"/>
              </p:cNvSpPr>
              <p:nvPr/>
            </p:nvSpPr>
            <p:spPr bwMode="auto">
              <a:xfrm>
                <a:off x="4562" y="1727"/>
                <a:ext cx="46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spcBef>
                    <a:spcPct val="50000"/>
                  </a:spcBef>
                  <a:spcAft>
                    <a:spcPct val="0"/>
                  </a:spcAft>
                  <a:buClrTx/>
                  <a:buSzTx/>
                  <a:buFontTx/>
                  <a:buNone/>
                </a:pPr>
                <a:r>
                  <a:rPr lang="en-US" altLang="zh-CN" sz="3200">
                    <a:solidFill>
                      <a:srgbClr val="000000"/>
                    </a:solidFill>
                    <a:ea typeface="幼圆" panose="02010509060101010101" pitchFamily="49" charset="-122"/>
                  </a:rPr>
                  <a:t>3</a:t>
                </a:r>
              </a:p>
            </p:txBody>
          </p:sp>
          <p:sp>
            <p:nvSpPr>
              <p:cNvPr id="73" name="Line 43"/>
              <p:cNvSpPr>
                <a:spLocks noChangeShapeType="1"/>
              </p:cNvSpPr>
              <p:nvPr/>
            </p:nvSpPr>
            <p:spPr bwMode="auto">
              <a:xfrm>
                <a:off x="4944" y="1776"/>
                <a:ext cx="0" cy="265"/>
              </a:xfrm>
              <a:prstGeom prst="line">
                <a:avLst/>
              </a:prstGeom>
              <a:noFill/>
              <a:ln w="31750">
                <a:solidFill>
                  <a:srgbClr val="777777"/>
                </a:solidFill>
                <a:prstDash val="sysDot"/>
                <a:round/>
                <a:headEnd type="none" w="sm" len="sm"/>
                <a:tailEnd type="none" w="med" len="lg"/>
              </a:ln>
              <a:effectLst>
                <a:prstShdw prst="shdw17" dist="17961" dir="13500000">
                  <a:srgbClr val="474747"/>
                </a:prstShdw>
              </a:effectLst>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grpSp>
        <p:grpSp>
          <p:nvGrpSpPr>
            <p:cNvPr id="26" name="Group 45"/>
            <p:cNvGrpSpPr>
              <a:grpSpLocks/>
            </p:cNvGrpSpPr>
            <p:nvPr/>
          </p:nvGrpSpPr>
          <p:grpSpPr bwMode="auto">
            <a:xfrm>
              <a:off x="2759" y="3024"/>
              <a:ext cx="2473" cy="365"/>
              <a:chOff x="2759" y="1727"/>
              <a:chExt cx="2473" cy="365"/>
            </a:xfrm>
          </p:grpSpPr>
          <p:sp>
            <p:nvSpPr>
              <p:cNvPr id="50" name="Line 46"/>
              <p:cNvSpPr>
                <a:spLocks noChangeShapeType="1"/>
              </p:cNvSpPr>
              <p:nvPr/>
            </p:nvSpPr>
            <p:spPr bwMode="auto">
              <a:xfrm>
                <a:off x="2759" y="1931"/>
                <a:ext cx="409" cy="0"/>
              </a:xfrm>
              <a:prstGeom prst="line">
                <a:avLst/>
              </a:prstGeom>
              <a:noFill/>
              <a:ln w="38100" cap="sq">
                <a:solidFill>
                  <a:srgbClr val="FF0000"/>
                </a:solidFill>
                <a:round/>
                <a:headEnd type="none" w="sm" len="sm"/>
                <a:tailEnd type="stealth" w="lg"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sp>
            <p:nvSpPr>
              <p:cNvPr id="51" name="Rectangle 47"/>
              <p:cNvSpPr>
                <a:spLocks noChangeArrowheads="1"/>
              </p:cNvSpPr>
              <p:nvPr/>
            </p:nvSpPr>
            <p:spPr bwMode="auto">
              <a:xfrm>
                <a:off x="3168" y="1793"/>
                <a:ext cx="576" cy="265"/>
              </a:xfrm>
              <a:prstGeom prst="rect">
                <a:avLst/>
              </a:prstGeom>
              <a:gradFill rotWithShape="0">
                <a:gsLst>
                  <a:gs pos="0">
                    <a:srgbClr val="6C6C6C"/>
                  </a:gs>
                  <a:gs pos="50000">
                    <a:srgbClr val="EAEAEA"/>
                  </a:gs>
                  <a:gs pos="100000">
                    <a:srgbClr val="6C6C6C"/>
                  </a:gs>
                </a:gsLst>
                <a:lin ang="2700000" scaled="1"/>
              </a:gradFill>
              <a:ln w="31750">
                <a:solidFill>
                  <a:srgbClr val="777777"/>
                </a:solidFill>
                <a:miter lim="800000"/>
                <a:headEnd type="none" w="sm" len="sm"/>
                <a:tailEnd type="none" w="med" len="lg"/>
              </a:ln>
              <a:effectLst>
                <a:prstShdw prst="shdw17" dist="17961" dir="13500000">
                  <a:srgbClr val="474747"/>
                </a:prstShdw>
              </a:effec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endParaRPr lang="zh-CN" altLang="en-US">
                  <a:solidFill>
                    <a:srgbClr val="000000"/>
                  </a:solidFill>
                  <a:latin typeface="Arial" panose="020B0604020202020204" pitchFamily="34" charset="0"/>
                </a:endParaRPr>
              </a:p>
            </p:txBody>
          </p:sp>
          <p:sp>
            <p:nvSpPr>
              <p:cNvPr id="52" name="Line 48"/>
              <p:cNvSpPr>
                <a:spLocks noChangeShapeType="1"/>
              </p:cNvSpPr>
              <p:nvPr/>
            </p:nvSpPr>
            <p:spPr bwMode="auto">
              <a:xfrm>
                <a:off x="3456" y="1793"/>
                <a:ext cx="0" cy="265"/>
              </a:xfrm>
              <a:prstGeom prst="line">
                <a:avLst/>
              </a:prstGeom>
              <a:noFill/>
              <a:ln w="31750">
                <a:solidFill>
                  <a:srgbClr val="777777"/>
                </a:solidFill>
                <a:prstDash val="sysDot"/>
                <a:round/>
                <a:headEnd type="none" w="sm" len="sm"/>
                <a:tailEnd type="none" w="med" len="lg"/>
              </a:ln>
              <a:effectLst>
                <a:prstShdw prst="shdw17" dist="17961" dir="13500000">
                  <a:srgbClr val="474747"/>
                </a:prstShdw>
              </a:effectLst>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sp>
            <p:nvSpPr>
              <p:cNvPr id="53" name="Text Box 49"/>
              <p:cNvSpPr txBox="1">
                <a:spLocks noChangeArrowheads="1"/>
              </p:cNvSpPr>
              <p:nvPr/>
            </p:nvSpPr>
            <p:spPr bwMode="auto">
              <a:xfrm>
                <a:off x="3072" y="1727"/>
                <a:ext cx="46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spcBef>
                    <a:spcPct val="50000"/>
                  </a:spcBef>
                  <a:spcAft>
                    <a:spcPct val="0"/>
                  </a:spcAft>
                  <a:buClrTx/>
                  <a:buSzTx/>
                  <a:buFontTx/>
                  <a:buNone/>
                </a:pPr>
                <a:r>
                  <a:rPr lang="en-US" altLang="zh-CN" sz="3200">
                    <a:solidFill>
                      <a:srgbClr val="000000"/>
                    </a:solidFill>
                    <a:ea typeface="幼圆" panose="02010509060101010101" pitchFamily="49" charset="-122"/>
                  </a:rPr>
                  <a:t>0</a:t>
                </a:r>
              </a:p>
            </p:txBody>
          </p:sp>
          <p:sp>
            <p:nvSpPr>
              <p:cNvPr id="54" name="Line 50"/>
              <p:cNvSpPr>
                <a:spLocks noChangeShapeType="1"/>
              </p:cNvSpPr>
              <p:nvPr/>
            </p:nvSpPr>
            <p:spPr bwMode="auto">
              <a:xfrm>
                <a:off x="3618" y="1920"/>
                <a:ext cx="288" cy="0"/>
              </a:xfrm>
              <a:prstGeom prst="line">
                <a:avLst/>
              </a:prstGeom>
              <a:noFill/>
              <a:ln w="38100" cap="sq">
                <a:solidFill>
                  <a:srgbClr val="FF0000"/>
                </a:solidFill>
                <a:round/>
                <a:headEnd type="none" w="sm" len="sm"/>
                <a:tailEnd type="stealth" w="lg"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sp>
            <p:nvSpPr>
              <p:cNvPr id="55" name="Rectangle 51"/>
              <p:cNvSpPr>
                <a:spLocks noChangeArrowheads="1"/>
              </p:cNvSpPr>
              <p:nvPr/>
            </p:nvSpPr>
            <p:spPr bwMode="auto">
              <a:xfrm>
                <a:off x="3912" y="1790"/>
                <a:ext cx="576" cy="265"/>
              </a:xfrm>
              <a:prstGeom prst="rect">
                <a:avLst/>
              </a:prstGeom>
              <a:gradFill rotWithShape="0">
                <a:gsLst>
                  <a:gs pos="0">
                    <a:srgbClr val="6C6C6C"/>
                  </a:gs>
                  <a:gs pos="50000">
                    <a:srgbClr val="EAEAEA"/>
                  </a:gs>
                  <a:gs pos="100000">
                    <a:srgbClr val="6C6C6C"/>
                  </a:gs>
                </a:gsLst>
                <a:lin ang="2700000" scaled="1"/>
              </a:gradFill>
              <a:ln w="31750">
                <a:solidFill>
                  <a:srgbClr val="777777"/>
                </a:solidFill>
                <a:miter lim="800000"/>
                <a:headEnd type="none" w="sm" len="sm"/>
                <a:tailEnd type="none" w="med" len="lg"/>
              </a:ln>
              <a:effectLst>
                <a:prstShdw prst="shdw17" dist="17961" dir="13500000">
                  <a:srgbClr val="474747"/>
                </a:prstShdw>
              </a:effec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endParaRPr lang="zh-CN" altLang="en-US">
                  <a:solidFill>
                    <a:srgbClr val="000000"/>
                  </a:solidFill>
                  <a:latin typeface="Arial" panose="020B0604020202020204" pitchFamily="34" charset="0"/>
                </a:endParaRPr>
              </a:p>
            </p:txBody>
          </p:sp>
          <p:sp>
            <p:nvSpPr>
              <p:cNvPr id="56" name="Line 52"/>
              <p:cNvSpPr>
                <a:spLocks noChangeShapeType="1"/>
              </p:cNvSpPr>
              <p:nvPr/>
            </p:nvSpPr>
            <p:spPr bwMode="auto">
              <a:xfrm>
                <a:off x="4200" y="1790"/>
                <a:ext cx="0" cy="265"/>
              </a:xfrm>
              <a:prstGeom prst="line">
                <a:avLst/>
              </a:prstGeom>
              <a:noFill/>
              <a:ln w="31750">
                <a:solidFill>
                  <a:srgbClr val="777777"/>
                </a:solidFill>
                <a:prstDash val="sysDot"/>
                <a:round/>
                <a:headEnd type="none" w="sm" len="sm"/>
                <a:tailEnd type="none" w="med" len="lg"/>
              </a:ln>
              <a:effectLst>
                <a:prstShdw prst="shdw17" dist="17961" dir="13500000">
                  <a:srgbClr val="474747"/>
                </a:prstShdw>
              </a:effectLst>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sp>
            <p:nvSpPr>
              <p:cNvPr id="57" name="Text Box 53"/>
              <p:cNvSpPr txBox="1">
                <a:spLocks noChangeArrowheads="1"/>
              </p:cNvSpPr>
              <p:nvPr/>
            </p:nvSpPr>
            <p:spPr bwMode="auto">
              <a:xfrm>
                <a:off x="3816" y="1727"/>
                <a:ext cx="46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spcBef>
                    <a:spcPct val="50000"/>
                  </a:spcBef>
                  <a:spcAft>
                    <a:spcPct val="0"/>
                  </a:spcAft>
                  <a:buClrTx/>
                  <a:buSzTx/>
                  <a:buFontTx/>
                  <a:buNone/>
                </a:pPr>
                <a:r>
                  <a:rPr lang="en-US" altLang="zh-CN" sz="3200">
                    <a:solidFill>
                      <a:srgbClr val="000000"/>
                    </a:solidFill>
                    <a:ea typeface="幼圆" panose="02010509060101010101" pitchFamily="49" charset="-122"/>
                  </a:rPr>
                  <a:t>1</a:t>
                </a:r>
              </a:p>
            </p:txBody>
          </p:sp>
          <p:sp>
            <p:nvSpPr>
              <p:cNvPr id="58" name="Line 54"/>
              <p:cNvSpPr>
                <a:spLocks noChangeShapeType="1"/>
              </p:cNvSpPr>
              <p:nvPr/>
            </p:nvSpPr>
            <p:spPr bwMode="auto">
              <a:xfrm>
                <a:off x="4368" y="1917"/>
                <a:ext cx="288" cy="0"/>
              </a:xfrm>
              <a:prstGeom prst="line">
                <a:avLst/>
              </a:prstGeom>
              <a:noFill/>
              <a:ln w="38100" cap="sq">
                <a:solidFill>
                  <a:srgbClr val="FF0000"/>
                </a:solidFill>
                <a:round/>
                <a:headEnd type="none" w="sm" len="sm"/>
                <a:tailEnd type="stealth" w="lg"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sp>
            <p:nvSpPr>
              <p:cNvPr id="59" name="Rectangle 55"/>
              <p:cNvSpPr>
                <a:spLocks noChangeArrowheads="1"/>
              </p:cNvSpPr>
              <p:nvPr/>
            </p:nvSpPr>
            <p:spPr bwMode="auto">
              <a:xfrm>
                <a:off x="4656" y="1776"/>
                <a:ext cx="576" cy="265"/>
              </a:xfrm>
              <a:prstGeom prst="rect">
                <a:avLst/>
              </a:prstGeom>
              <a:gradFill rotWithShape="0">
                <a:gsLst>
                  <a:gs pos="0">
                    <a:srgbClr val="6C6C6C"/>
                  </a:gs>
                  <a:gs pos="50000">
                    <a:srgbClr val="EAEAEA"/>
                  </a:gs>
                  <a:gs pos="100000">
                    <a:srgbClr val="6C6C6C"/>
                  </a:gs>
                </a:gsLst>
                <a:lin ang="2700000" scaled="1"/>
              </a:gradFill>
              <a:ln w="31750">
                <a:solidFill>
                  <a:srgbClr val="777777"/>
                </a:solidFill>
                <a:miter lim="800000"/>
                <a:headEnd type="none" w="sm" len="sm"/>
                <a:tailEnd type="none" w="med" len="lg"/>
              </a:ln>
              <a:effectLst>
                <a:prstShdw prst="shdw17" dist="17961" dir="13500000">
                  <a:srgbClr val="474747"/>
                </a:prstShdw>
              </a:effec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endParaRPr lang="zh-CN" altLang="en-US">
                  <a:solidFill>
                    <a:srgbClr val="000000"/>
                  </a:solidFill>
                  <a:latin typeface="Arial" panose="020B0604020202020204" pitchFamily="34" charset="0"/>
                </a:endParaRPr>
              </a:p>
            </p:txBody>
          </p:sp>
          <p:sp>
            <p:nvSpPr>
              <p:cNvPr id="60" name="Text Box 56"/>
              <p:cNvSpPr txBox="1">
                <a:spLocks noChangeArrowheads="1"/>
              </p:cNvSpPr>
              <p:nvPr/>
            </p:nvSpPr>
            <p:spPr bwMode="auto">
              <a:xfrm>
                <a:off x="4562" y="1727"/>
                <a:ext cx="46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spcBef>
                    <a:spcPct val="50000"/>
                  </a:spcBef>
                  <a:spcAft>
                    <a:spcPct val="0"/>
                  </a:spcAft>
                  <a:buClrTx/>
                  <a:buSzTx/>
                  <a:buFontTx/>
                  <a:buNone/>
                </a:pPr>
                <a:r>
                  <a:rPr lang="en-US" altLang="zh-CN" sz="3200">
                    <a:solidFill>
                      <a:srgbClr val="000000"/>
                    </a:solidFill>
                    <a:ea typeface="幼圆" panose="02010509060101010101" pitchFamily="49" charset="-122"/>
                  </a:rPr>
                  <a:t>2</a:t>
                </a:r>
              </a:p>
            </p:txBody>
          </p:sp>
          <p:sp>
            <p:nvSpPr>
              <p:cNvPr id="61" name="Line 57"/>
              <p:cNvSpPr>
                <a:spLocks noChangeShapeType="1"/>
              </p:cNvSpPr>
              <p:nvPr/>
            </p:nvSpPr>
            <p:spPr bwMode="auto">
              <a:xfrm>
                <a:off x="4944" y="1776"/>
                <a:ext cx="0" cy="265"/>
              </a:xfrm>
              <a:prstGeom prst="line">
                <a:avLst/>
              </a:prstGeom>
              <a:noFill/>
              <a:ln w="31750">
                <a:solidFill>
                  <a:srgbClr val="777777"/>
                </a:solidFill>
                <a:prstDash val="sysDot"/>
                <a:round/>
                <a:headEnd type="none" w="sm" len="sm"/>
                <a:tailEnd type="none" w="med" len="lg"/>
              </a:ln>
              <a:effectLst>
                <a:prstShdw prst="shdw17" dist="17961" dir="13500000">
                  <a:srgbClr val="474747"/>
                </a:prstShdw>
              </a:effectLst>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grpSp>
        <p:grpSp>
          <p:nvGrpSpPr>
            <p:cNvPr id="27" name="Group 59"/>
            <p:cNvGrpSpPr>
              <a:grpSpLocks/>
            </p:cNvGrpSpPr>
            <p:nvPr/>
          </p:nvGrpSpPr>
          <p:grpSpPr bwMode="auto">
            <a:xfrm>
              <a:off x="2759" y="2160"/>
              <a:ext cx="1726" cy="365"/>
              <a:chOff x="2759" y="2160"/>
              <a:chExt cx="1726" cy="365"/>
            </a:xfrm>
          </p:grpSpPr>
          <p:sp>
            <p:nvSpPr>
              <p:cNvPr id="41" name="Line 60"/>
              <p:cNvSpPr>
                <a:spLocks noChangeShapeType="1"/>
              </p:cNvSpPr>
              <p:nvPr/>
            </p:nvSpPr>
            <p:spPr bwMode="auto">
              <a:xfrm>
                <a:off x="2759" y="2364"/>
                <a:ext cx="409" cy="0"/>
              </a:xfrm>
              <a:prstGeom prst="line">
                <a:avLst/>
              </a:prstGeom>
              <a:noFill/>
              <a:ln w="38100" cap="sq">
                <a:solidFill>
                  <a:srgbClr val="FF0000"/>
                </a:solidFill>
                <a:round/>
                <a:headEnd type="none" w="sm" len="sm"/>
                <a:tailEnd type="stealth" w="lg"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sp>
            <p:nvSpPr>
              <p:cNvPr id="42" name="Rectangle 61"/>
              <p:cNvSpPr>
                <a:spLocks noChangeArrowheads="1"/>
              </p:cNvSpPr>
              <p:nvPr/>
            </p:nvSpPr>
            <p:spPr bwMode="auto">
              <a:xfrm>
                <a:off x="3168" y="2226"/>
                <a:ext cx="576" cy="265"/>
              </a:xfrm>
              <a:prstGeom prst="rect">
                <a:avLst/>
              </a:prstGeom>
              <a:gradFill rotWithShape="0">
                <a:gsLst>
                  <a:gs pos="0">
                    <a:srgbClr val="6C6C6C"/>
                  </a:gs>
                  <a:gs pos="50000">
                    <a:srgbClr val="EAEAEA"/>
                  </a:gs>
                  <a:gs pos="100000">
                    <a:srgbClr val="6C6C6C"/>
                  </a:gs>
                </a:gsLst>
                <a:lin ang="2700000" scaled="1"/>
              </a:gradFill>
              <a:ln w="31750">
                <a:solidFill>
                  <a:srgbClr val="777777"/>
                </a:solidFill>
                <a:miter lim="800000"/>
                <a:headEnd type="none" w="sm" len="sm"/>
                <a:tailEnd type="none" w="med" len="lg"/>
              </a:ln>
              <a:effectLst>
                <a:prstShdw prst="shdw17" dist="17961" dir="13500000">
                  <a:srgbClr val="474747"/>
                </a:prstShdw>
              </a:effec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endParaRPr lang="zh-CN" altLang="en-US">
                  <a:solidFill>
                    <a:srgbClr val="000000"/>
                  </a:solidFill>
                  <a:latin typeface="Arial" panose="020B0604020202020204" pitchFamily="34" charset="0"/>
                </a:endParaRPr>
              </a:p>
            </p:txBody>
          </p:sp>
          <p:sp>
            <p:nvSpPr>
              <p:cNvPr id="43" name="Line 62"/>
              <p:cNvSpPr>
                <a:spLocks noChangeShapeType="1"/>
              </p:cNvSpPr>
              <p:nvPr/>
            </p:nvSpPr>
            <p:spPr bwMode="auto">
              <a:xfrm>
                <a:off x="3456" y="2226"/>
                <a:ext cx="0" cy="265"/>
              </a:xfrm>
              <a:prstGeom prst="line">
                <a:avLst/>
              </a:prstGeom>
              <a:noFill/>
              <a:ln w="31750">
                <a:solidFill>
                  <a:srgbClr val="777777"/>
                </a:solidFill>
                <a:prstDash val="sysDot"/>
                <a:round/>
                <a:headEnd type="none" w="sm" len="sm"/>
                <a:tailEnd type="none" w="med" len="lg"/>
              </a:ln>
              <a:effectLst>
                <a:prstShdw prst="shdw17" dist="17961" dir="13500000">
                  <a:srgbClr val="474747"/>
                </a:prstShdw>
              </a:effectLst>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sp>
            <p:nvSpPr>
              <p:cNvPr id="44" name="Text Box 63"/>
              <p:cNvSpPr txBox="1">
                <a:spLocks noChangeArrowheads="1"/>
              </p:cNvSpPr>
              <p:nvPr/>
            </p:nvSpPr>
            <p:spPr bwMode="auto">
              <a:xfrm>
                <a:off x="3072" y="2160"/>
                <a:ext cx="46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spcBef>
                    <a:spcPct val="50000"/>
                  </a:spcBef>
                  <a:spcAft>
                    <a:spcPct val="0"/>
                  </a:spcAft>
                  <a:buClrTx/>
                  <a:buSzTx/>
                  <a:buFontTx/>
                  <a:buNone/>
                </a:pPr>
                <a:r>
                  <a:rPr lang="en-US" altLang="zh-CN" sz="3200">
                    <a:solidFill>
                      <a:srgbClr val="000000"/>
                    </a:solidFill>
                    <a:ea typeface="幼圆" panose="02010509060101010101" pitchFamily="49" charset="-122"/>
                  </a:rPr>
                  <a:t>0</a:t>
                </a:r>
              </a:p>
            </p:txBody>
          </p:sp>
          <p:sp>
            <p:nvSpPr>
              <p:cNvPr id="45" name="Line 64"/>
              <p:cNvSpPr>
                <a:spLocks noChangeShapeType="1"/>
              </p:cNvSpPr>
              <p:nvPr/>
            </p:nvSpPr>
            <p:spPr bwMode="auto">
              <a:xfrm>
                <a:off x="3618" y="2364"/>
                <a:ext cx="288" cy="0"/>
              </a:xfrm>
              <a:prstGeom prst="line">
                <a:avLst/>
              </a:prstGeom>
              <a:noFill/>
              <a:ln w="38100" cap="sq">
                <a:solidFill>
                  <a:srgbClr val="FF0000"/>
                </a:solidFill>
                <a:round/>
                <a:headEnd type="none" w="sm" len="sm"/>
                <a:tailEnd type="stealth" w="lg"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grpSp>
            <p:nvGrpSpPr>
              <p:cNvPr id="46" name="Group 65"/>
              <p:cNvGrpSpPr>
                <a:grpSpLocks/>
              </p:cNvGrpSpPr>
              <p:nvPr/>
            </p:nvGrpSpPr>
            <p:grpSpPr bwMode="auto">
              <a:xfrm>
                <a:off x="3815" y="2160"/>
                <a:ext cx="670" cy="365"/>
                <a:chOff x="3890" y="2183"/>
                <a:chExt cx="670" cy="365"/>
              </a:xfrm>
            </p:grpSpPr>
            <p:sp>
              <p:nvSpPr>
                <p:cNvPr id="47" name="Rectangle 66"/>
                <p:cNvSpPr>
                  <a:spLocks noChangeArrowheads="1"/>
                </p:cNvSpPr>
                <p:nvPr/>
              </p:nvSpPr>
              <p:spPr bwMode="auto">
                <a:xfrm>
                  <a:off x="3984" y="2232"/>
                  <a:ext cx="576" cy="265"/>
                </a:xfrm>
                <a:prstGeom prst="rect">
                  <a:avLst/>
                </a:prstGeom>
                <a:gradFill rotWithShape="0">
                  <a:gsLst>
                    <a:gs pos="0">
                      <a:srgbClr val="6C6C6C"/>
                    </a:gs>
                    <a:gs pos="50000">
                      <a:srgbClr val="EAEAEA"/>
                    </a:gs>
                    <a:gs pos="100000">
                      <a:srgbClr val="6C6C6C"/>
                    </a:gs>
                  </a:gsLst>
                  <a:lin ang="2700000" scaled="1"/>
                </a:gradFill>
                <a:ln w="31750">
                  <a:solidFill>
                    <a:srgbClr val="777777"/>
                  </a:solidFill>
                  <a:miter lim="800000"/>
                  <a:headEnd type="none" w="sm" len="sm"/>
                  <a:tailEnd type="none" w="med" len="lg"/>
                </a:ln>
                <a:effectLst>
                  <a:prstShdw prst="shdw17" dist="17961" dir="13500000">
                    <a:srgbClr val="474747"/>
                  </a:prstShdw>
                </a:effec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endParaRPr lang="zh-CN" altLang="en-US">
                    <a:solidFill>
                      <a:srgbClr val="000000"/>
                    </a:solidFill>
                    <a:latin typeface="Arial" panose="020B0604020202020204" pitchFamily="34" charset="0"/>
                  </a:endParaRPr>
                </a:p>
              </p:txBody>
            </p:sp>
            <p:sp>
              <p:nvSpPr>
                <p:cNvPr id="48" name="Text Box 67"/>
                <p:cNvSpPr txBox="1">
                  <a:spLocks noChangeArrowheads="1"/>
                </p:cNvSpPr>
                <p:nvPr/>
              </p:nvSpPr>
              <p:spPr bwMode="auto">
                <a:xfrm>
                  <a:off x="3890" y="2183"/>
                  <a:ext cx="46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spcBef>
                      <a:spcPct val="50000"/>
                    </a:spcBef>
                    <a:spcAft>
                      <a:spcPct val="0"/>
                    </a:spcAft>
                    <a:buClrTx/>
                    <a:buSzTx/>
                    <a:buFontTx/>
                    <a:buNone/>
                  </a:pPr>
                  <a:r>
                    <a:rPr lang="en-US" altLang="zh-CN" sz="3200" dirty="0">
                      <a:solidFill>
                        <a:srgbClr val="000000"/>
                      </a:solidFill>
                      <a:ea typeface="幼圆" panose="02010509060101010101" pitchFamily="49" charset="-122"/>
                    </a:rPr>
                    <a:t>3</a:t>
                  </a:r>
                </a:p>
              </p:txBody>
            </p:sp>
            <p:sp>
              <p:nvSpPr>
                <p:cNvPr id="49" name="Line 68"/>
                <p:cNvSpPr>
                  <a:spLocks noChangeShapeType="1"/>
                </p:cNvSpPr>
                <p:nvPr/>
              </p:nvSpPr>
              <p:spPr bwMode="auto">
                <a:xfrm>
                  <a:off x="4272" y="2232"/>
                  <a:ext cx="0" cy="265"/>
                </a:xfrm>
                <a:prstGeom prst="line">
                  <a:avLst/>
                </a:prstGeom>
                <a:noFill/>
                <a:ln w="31750">
                  <a:solidFill>
                    <a:srgbClr val="777777"/>
                  </a:solidFill>
                  <a:prstDash val="sysDot"/>
                  <a:round/>
                  <a:headEnd type="none" w="sm" len="sm"/>
                  <a:tailEnd type="none" w="med" len="lg"/>
                </a:ln>
                <a:effectLst>
                  <a:prstShdw prst="shdw17" dist="17961" dir="13500000">
                    <a:srgbClr val="474747"/>
                  </a:prstShdw>
                </a:effectLst>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grpSp>
        </p:grpSp>
        <p:grpSp>
          <p:nvGrpSpPr>
            <p:cNvPr id="28" name="Group 70"/>
            <p:cNvGrpSpPr>
              <a:grpSpLocks/>
            </p:cNvGrpSpPr>
            <p:nvPr/>
          </p:nvGrpSpPr>
          <p:grpSpPr bwMode="auto">
            <a:xfrm>
              <a:off x="2759" y="2592"/>
              <a:ext cx="1726" cy="365"/>
              <a:chOff x="2759" y="2160"/>
              <a:chExt cx="1726" cy="365"/>
            </a:xfrm>
          </p:grpSpPr>
          <p:sp>
            <p:nvSpPr>
              <p:cNvPr id="32" name="Line 71"/>
              <p:cNvSpPr>
                <a:spLocks noChangeShapeType="1"/>
              </p:cNvSpPr>
              <p:nvPr/>
            </p:nvSpPr>
            <p:spPr bwMode="auto">
              <a:xfrm>
                <a:off x="2759" y="2364"/>
                <a:ext cx="409" cy="0"/>
              </a:xfrm>
              <a:prstGeom prst="line">
                <a:avLst/>
              </a:prstGeom>
              <a:noFill/>
              <a:ln w="38100" cap="sq">
                <a:solidFill>
                  <a:srgbClr val="FF0000"/>
                </a:solidFill>
                <a:round/>
                <a:headEnd type="none" w="sm" len="sm"/>
                <a:tailEnd type="stealth" w="lg"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sp>
            <p:nvSpPr>
              <p:cNvPr id="33" name="Rectangle 72"/>
              <p:cNvSpPr>
                <a:spLocks noChangeArrowheads="1"/>
              </p:cNvSpPr>
              <p:nvPr/>
            </p:nvSpPr>
            <p:spPr bwMode="auto">
              <a:xfrm>
                <a:off x="3168" y="2226"/>
                <a:ext cx="576" cy="265"/>
              </a:xfrm>
              <a:prstGeom prst="rect">
                <a:avLst/>
              </a:prstGeom>
              <a:gradFill rotWithShape="0">
                <a:gsLst>
                  <a:gs pos="0">
                    <a:srgbClr val="6C6C6C"/>
                  </a:gs>
                  <a:gs pos="50000">
                    <a:srgbClr val="EAEAEA"/>
                  </a:gs>
                  <a:gs pos="100000">
                    <a:srgbClr val="6C6C6C"/>
                  </a:gs>
                </a:gsLst>
                <a:lin ang="2700000" scaled="1"/>
              </a:gradFill>
              <a:ln w="31750">
                <a:solidFill>
                  <a:srgbClr val="777777"/>
                </a:solidFill>
                <a:miter lim="800000"/>
                <a:headEnd type="none" w="sm" len="sm"/>
                <a:tailEnd type="none" w="med" len="lg"/>
              </a:ln>
              <a:effectLst>
                <a:prstShdw prst="shdw17" dist="17961" dir="13500000">
                  <a:srgbClr val="474747"/>
                </a:prstShdw>
              </a:effec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endParaRPr lang="zh-CN" altLang="en-US">
                  <a:solidFill>
                    <a:srgbClr val="000000"/>
                  </a:solidFill>
                  <a:latin typeface="Arial" panose="020B0604020202020204" pitchFamily="34" charset="0"/>
                </a:endParaRPr>
              </a:p>
            </p:txBody>
          </p:sp>
          <p:sp>
            <p:nvSpPr>
              <p:cNvPr id="34" name="Line 73"/>
              <p:cNvSpPr>
                <a:spLocks noChangeShapeType="1"/>
              </p:cNvSpPr>
              <p:nvPr/>
            </p:nvSpPr>
            <p:spPr bwMode="auto">
              <a:xfrm>
                <a:off x="3456" y="2226"/>
                <a:ext cx="0" cy="265"/>
              </a:xfrm>
              <a:prstGeom prst="line">
                <a:avLst/>
              </a:prstGeom>
              <a:noFill/>
              <a:ln w="31750">
                <a:solidFill>
                  <a:srgbClr val="777777"/>
                </a:solidFill>
                <a:prstDash val="sysDot"/>
                <a:round/>
                <a:headEnd type="none" w="sm" len="sm"/>
                <a:tailEnd type="none" w="med" len="lg"/>
              </a:ln>
              <a:effectLst>
                <a:prstShdw prst="shdw17" dist="17961" dir="13500000">
                  <a:srgbClr val="474747"/>
                </a:prstShdw>
              </a:effectLst>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sp>
            <p:nvSpPr>
              <p:cNvPr id="35" name="Text Box 74"/>
              <p:cNvSpPr txBox="1">
                <a:spLocks noChangeArrowheads="1"/>
              </p:cNvSpPr>
              <p:nvPr/>
            </p:nvSpPr>
            <p:spPr bwMode="auto">
              <a:xfrm>
                <a:off x="3072" y="2160"/>
                <a:ext cx="46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spcBef>
                    <a:spcPct val="50000"/>
                  </a:spcBef>
                  <a:spcAft>
                    <a:spcPct val="0"/>
                  </a:spcAft>
                  <a:buClrTx/>
                  <a:buSzTx/>
                  <a:buFontTx/>
                  <a:buNone/>
                </a:pPr>
                <a:r>
                  <a:rPr lang="en-US" altLang="zh-CN" sz="3200">
                    <a:solidFill>
                      <a:srgbClr val="000000"/>
                    </a:solidFill>
                    <a:ea typeface="幼圆" panose="02010509060101010101" pitchFamily="49" charset="-122"/>
                  </a:rPr>
                  <a:t>0</a:t>
                </a:r>
              </a:p>
            </p:txBody>
          </p:sp>
          <p:sp>
            <p:nvSpPr>
              <p:cNvPr id="36" name="Line 75"/>
              <p:cNvSpPr>
                <a:spLocks noChangeShapeType="1"/>
              </p:cNvSpPr>
              <p:nvPr/>
            </p:nvSpPr>
            <p:spPr bwMode="auto">
              <a:xfrm>
                <a:off x="3618" y="2364"/>
                <a:ext cx="288" cy="0"/>
              </a:xfrm>
              <a:prstGeom prst="line">
                <a:avLst/>
              </a:prstGeom>
              <a:noFill/>
              <a:ln w="38100" cap="sq">
                <a:solidFill>
                  <a:srgbClr val="FF0000"/>
                </a:solidFill>
                <a:round/>
                <a:headEnd type="none" w="sm" len="sm"/>
                <a:tailEnd type="stealth" w="lg"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grpSp>
            <p:nvGrpSpPr>
              <p:cNvPr id="37" name="Group 76"/>
              <p:cNvGrpSpPr>
                <a:grpSpLocks/>
              </p:cNvGrpSpPr>
              <p:nvPr/>
            </p:nvGrpSpPr>
            <p:grpSpPr bwMode="auto">
              <a:xfrm>
                <a:off x="3815" y="2160"/>
                <a:ext cx="670" cy="365"/>
                <a:chOff x="3890" y="2183"/>
                <a:chExt cx="670" cy="365"/>
              </a:xfrm>
            </p:grpSpPr>
            <p:sp>
              <p:nvSpPr>
                <p:cNvPr id="38" name="Rectangle 77"/>
                <p:cNvSpPr>
                  <a:spLocks noChangeArrowheads="1"/>
                </p:cNvSpPr>
                <p:nvPr/>
              </p:nvSpPr>
              <p:spPr bwMode="auto">
                <a:xfrm>
                  <a:off x="3984" y="2232"/>
                  <a:ext cx="576" cy="265"/>
                </a:xfrm>
                <a:prstGeom prst="rect">
                  <a:avLst/>
                </a:prstGeom>
                <a:gradFill rotWithShape="0">
                  <a:gsLst>
                    <a:gs pos="0">
                      <a:srgbClr val="6C6C6C"/>
                    </a:gs>
                    <a:gs pos="50000">
                      <a:srgbClr val="EAEAEA"/>
                    </a:gs>
                    <a:gs pos="100000">
                      <a:srgbClr val="6C6C6C"/>
                    </a:gs>
                  </a:gsLst>
                  <a:lin ang="2700000" scaled="1"/>
                </a:gradFill>
                <a:ln w="31750">
                  <a:solidFill>
                    <a:srgbClr val="777777"/>
                  </a:solidFill>
                  <a:miter lim="800000"/>
                  <a:headEnd type="none" w="sm" len="sm"/>
                  <a:tailEnd type="none" w="med" len="lg"/>
                </a:ln>
                <a:effectLst>
                  <a:prstShdw prst="shdw17" dist="17961" dir="13500000">
                    <a:srgbClr val="474747"/>
                  </a:prstShdw>
                </a:effec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endParaRPr lang="zh-CN" altLang="en-US">
                    <a:solidFill>
                      <a:srgbClr val="000000"/>
                    </a:solidFill>
                    <a:latin typeface="Arial" panose="020B0604020202020204" pitchFamily="34" charset="0"/>
                  </a:endParaRPr>
                </a:p>
              </p:txBody>
            </p:sp>
            <p:sp>
              <p:nvSpPr>
                <p:cNvPr id="39" name="Text Box 78"/>
                <p:cNvSpPr txBox="1">
                  <a:spLocks noChangeArrowheads="1"/>
                </p:cNvSpPr>
                <p:nvPr/>
              </p:nvSpPr>
              <p:spPr bwMode="auto">
                <a:xfrm>
                  <a:off x="3890" y="2183"/>
                  <a:ext cx="46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spcBef>
                      <a:spcPct val="50000"/>
                    </a:spcBef>
                    <a:spcAft>
                      <a:spcPct val="0"/>
                    </a:spcAft>
                    <a:buClrTx/>
                    <a:buSzTx/>
                    <a:buFontTx/>
                    <a:buNone/>
                  </a:pPr>
                  <a:r>
                    <a:rPr lang="en-US" altLang="zh-CN" sz="3200">
                      <a:solidFill>
                        <a:srgbClr val="000000"/>
                      </a:solidFill>
                      <a:ea typeface="幼圆" panose="02010509060101010101" pitchFamily="49" charset="-122"/>
                    </a:rPr>
                    <a:t>3</a:t>
                  </a:r>
                </a:p>
              </p:txBody>
            </p:sp>
            <p:sp>
              <p:nvSpPr>
                <p:cNvPr id="40" name="Line 79"/>
                <p:cNvSpPr>
                  <a:spLocks noChangeShapeType="1"/>
                </p:cNvSpPr>
                <p:nvPr/>
              </p:nvSpPr>
              <p:spPr bwMode="auto">
                <a:xfrm>
                  <a:off x="4272" y="2232"/>
                  <a:ext cx="0" cy="265"/>
                </a:xfrm>
                <a:prstGeom prst="line">
                  <a:avLst/>
                </a:prstGeom>
                <a:noFill/>
                <a:ln w="31750">
                  <a:solidFill>
                    <a:srgbClr val="777777"/>
                  </a:solidFill>
                  <a:prstDash val="sysDot"/>
                  <a:round/>
                  <a:headEnd type="none" w="sm" len="sm"/>
                  <a:tailEnd type="none" w="med" len="lg"/>
                </a:ln>
                <a:effectLst>
                  <a:prstShdw prst="shdw17" dist="17961" dir="13500000">
                    <a:srgbClr val="474747"/>
                  </a:prstShdw>
                </a:effectLst>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grpSp>
        </p:grpSp>
        <p:sp>
          <p:nvSpPr>
            <p:cNvPr id="29" name="Text Box 23"/>
            <p:cNvSpPr txBox="1">
              <a:spLocks noChangeArrowheads="1"/>
            </p:cNvSpPr>
            <p:nvPr/>
          </p:nvSpPr>
          <p:spPr bwMode="auto">
            <a:xfrm>
              <a:off x="2161" y="2192"/>
              <a:ext cx="286"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lnSpc>
                  <a:spcPts val="3200"/>
                </a:lnSpc>
                <a:spcBef>
                  <a:spcPct val="0"/>
                </a:spcBef>
                <a:spcAft>
                  <a:spcPct val="0"/>
                </a:spcAft>
                <a:buClrTx/>
                <a:buSzTx/>
                <a:buFontTx/>
                <a:buNone/>
              </a:pPr>
              <a:r>
                <a:rPr kumimoji="0" lang="en-US" altLang="zh-CN" sz="3200" i="1">
                  <a:solidFill>
                    <a:srgbClr val="000000"/>
                  </a:solidFill>
                  <a:ea typeface="宋体" panose="02010600030101010101" pitchFamily="2" charset="-122"/>
                </a:rPr>
                <a:t>v</a:t>
              </a:r>
              <a:r>
                <a:rPr kumimoji="0" lang="en-US" altLang="zh-CN" sz="3200" baseline="-25000">
                  <a:solidFill>
                    <a:srgbClr val="000000"/>
                  </a:solidFill>
                  <a:ea typeface="宋体" panose="02010600030101010101" pitchFamily="2" charset="-122"/>
                </a:rPr>
                <a:t>1</a:t>
              </a:r>
            </a:p>
          </p:txBody>
        </p:sp>
        <p:sp>
          <p:nvSpPr>
            <p:cNvPr id="30" name="Text Box 23"/>
            <p:cNvSpPr txBox="1">
              <a:spLocks noChangeArrowheads="1"/>
            </p:cNvSpPr>
            <p:nvPr/>
          </p:nvSpPr>
          <p:spPr bwMode="auto">
            <a:xfrm>
              <a:off x="2160" y="2620"/>
              <a:ext cx="286"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lnSpc>
                  <a:spcPts val="3200"/>
                </a:lnSpc>
                <a:spcBef>
                  <a:spcPct val="0"/>
                </a:spcBef>
                <a:spcAft>
                  <a:spcPct val="0"/>
                </a:spcAft>
                <a:buClrTx/>
                <a:buSzTx/>
                <a:buFontTx/>
                <a:buNone/>
              </a:pPr>
              <a:r>
                <a:rPr kumimoji="0" lang="en-US" altLang="zh-CN" sz="3200" i="1">
                  <a:solidFill>
                    <a:srgbClr val="000000"/>
                  </a:solidFill>
                  <a:ea typeface="宋体" panose="02010600030101010101" pitchFamily="2" charset="-122"/>
                </a:rPr>
                <a:t>v</a:t>
              </a:r>
              <a:r>
                <a:rPr kumimoji="0" lang="en-US" altLang="zh-CN" sz="3200" baseline="-25000">
                  <a:solidFill>
                    <a:srgbClr val="000000"/>
                  </a:solidFill>
                  <a:ea typeface="宋体" panose="02010600030101010101" pitchFamily="2" charset="-122"/>
                </a:rPr>
                <a:t>2</a:t>
              </a:r>
            </a:p>
          </p:txBody>
        </p:sp>
        <p:sp>
          <p:nvSpPr>
            <p:cNvPr id="31" name="Text Box 23"/>
            <p:cNvSpPr txBox="1">
              <a:spLocks noChangeArrowheads="1"/>
            </p:cNvSpPr>
            <p:nvPr/>
          </p:nvSpPr>
          <p:spPr bwMode="auto">
            <a:xfrm>
              <a:off x="2160" y="3044"/>
              <a:ext cx="286"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lnSpc>
                  <a:spcPts val="3200"/>
                </a:lnSpc>
                <a:spcBef>
                  <a:spcPct val="0"/>
                </a:spcBef>
                <a:spcAft>
                  <a:spcPct val="0"/>
                </a:spcAft>
                <a:buClrTx/>
                <a:buSzTx/>
                <a:buFontTx/>
                <a:buNone/>
              </a:pPr>
              <a:r>
                <a:rPr kumimoji="0" lang="en-US" altLang="zh-CN" sz="3200" i="1">
                  <a:solidFill>
                    <a:srgbClr val="000000"/>
                  </a:solidFill>
                  <a:ea typeface="宋体" panose="02010600030101010101" pitchFamily="2" charset="-122"/>
                </a:rPr>
                <a:t>v</a:t>
              </a:r>
              <a:r>
                <a:rPr kumimoji="0" lang="en-US" altLang="zh-CN" sz="3200" baseline="-25000">
                  <a:solidFill>
                    <a:srgbClr val="000000"/>
                  </a:solidFill>
                  <a:ea typeface="宋体" panose="02010600030101010101" pitchFamily="2" charset="-122"/>
                </a:rPr>
                <a:t>3</a:t>
              </a:r>
            </a:p>
          </p:txBody>
        </p:sp>
      </p:grpSp>
      <p:sp>
        <p:nvSpPr>
          <p:cNvPr id="74" name="Rectangle 52"/>
          <p:cNvSpPr>
            <a:spLocks noChangeArrowheads="1"/>
          </p:cNvSpPr>
          <p:nvPr/>
        </p:nvSpPr>
        <p:spPr bwMode="auto">
          <a:xfrm>
            <a:off x="9428604" y="2642651"/>
            <a:ext cx="422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kumimoji="1" lang="en-US" altLang="zh-CN" sz="2700" b="1">
                <a:solidFill>
                  <a:srgbClr val="000000"/>
                </a:solidFill>
                <a:latin typeface="Times New Roman" panose="02020603050405020304" pitchFamily="18" charset="0"/>
                <a:ea typeface="幼圆" panose="02010509060101010101" pitchFamily="49" charset="-122"/>
                <a:sym typeface="Symbol" panose="05050102010706020507" pitchFamily="18" charset="2"/>
              </a:rPr>
              <a:t></a:t>
            </a:r>
            <a:endParaRPr kumimoji="1" lang="en-US" altLang="zh-CN" sz="2700" b="1">
              <a:solidFill>
                <a:srgbClr val="000000"/>
              </a:solidFill>
              <a:latin typeface="Times New Roman" panose="02020603050405020304" pitchFamily="18" charset="0"/>
              <a:ea typeface="幼圆" panose="02010509060101010101" pitchFamily="49" charset="-122"/>
            </a:endParaRPr>
          </a:p>
        </p:txBody>
      </p:sp>
      <p:sp>
        <p:nvSpPr>
          <p:cNvPr id="75" name="Rectangle 52"/>
          <p:cNvSpPr>
            <a:spLocks noChangeArrowheads="1"/>
          </p:cNvSpPr>
          <p:nvPr/>
        </p:nvSpPr>
        <p:spPr bwMode="auto">
          <a:xfrm>
            <a:off x="8241154" y="3326864"/>
            <a:ext cx="4206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kumimoji="1" lang="en-US" altLang="zh-CN" sz="2700" b="1">
                <a:solidFill>
                  <a:srgbClr val="000000"/>
                </a:solidFill>
                <a:latin typeface="Times New Roman" panose="02020603050405020304" pitchFamily="18" charset="0"/>
                <a:ea typeface="幼圆" panose="02010509060101010101" pitchFamily="49" charset="-122"/>
                <a:sym typeface="Symbol" panose="05050102010706020507" pitchFamily="18" charset="2"/>
              </a:rPr>
              <a:t></a:t>
            </a:r>
            <a:endParaRPr kumimoji="1" lang="en-US" altLang="zh-CN" sz="2700" b="1">
              <a:solidFill>
                <a:srgbClr val="000000"/>
              </a:solidFill>
              <a:latin typeface="Times New Roman" panose="02020603050405020304" pitchFamily="18" charset="0"/>
              <a:ea typeface="幼圆" panose="02010509060101010101" pitchFamily="49" charset="-122"/>
            </a:endParaRPr>
          </a:p>
        </p:txBody>
      </p:sp>
      <p:sp>
        <p:nvSpPr>
          <p:cNvPr id="76" name="Rectangle 52"/>
          <p:cNvSpPr>
            <a:spLocks noChangeArrowheads="1"/>
          </p:cNvSpPr>
          <p:nvPr/>
        </p:nvSpPr>
        <p:spPr bwMode="auto">
          <a:xfrm>
            <a:off x="8233217" y="4009489"/>
            <a:ext cx="422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kumimoji="1" lang="en-US" altLang="zh-CN" sz="2700" b="1">
                <a:solidFill>
                  <a:srgbClr val="000000"/>
                </a:solidFill>
                <a:latin typeface="Times New Roman" panose="02020603050405020304" pitchFamily="18" charset="0"/>
                <a:ea typeface="幼圆" panose="02010509060101010101" pitchFamily="49" charset="-122"/>
                <a:sym typeface="Symbol" panose="05050102010706020507" pitchFamily="18" charset="2"/>
              </a:rPr>
              <a:t></a:t>
            </a:r>
            <a:endParaRPr kumimoji="1" lang="en-US" altLang="zh-CN" sz="2700" b="1">
              <a:solidFill>
                <a:srgbClr val="000000"/>
              </a:solidFill>
              <a:latin typeface="Times New Roman" panose="02020603050405020304" pitchFamily="18" charset="0"/>
              <a:ea typeface="幼圆" panose="02010509060101010101" pitchFamily="49" charset="-122"/>
            </a:endParaRPr>
          </a:p>
        </p:txBody>
      </p:sp>
      <p:sp>
        <p:nvSpPr>
          <p:cNvPr id="77" name="Rectangle 52"/>
          <p:cNvSpPr>
            <a:spLocks noChangeArrowheads="1"/>
          </p:cNvSpPr>
          <p:nvPr/>
        </p:nvSpPr>
        <p:spPr bwMode="auto">
          <a:xfrm>
            <a:off x="9414317" y="4698464"/>
            <a:ext cx="4222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kumimoji="1" lang="en-US" altLang="zh-CN" sz="2700" b="1">
                <a:solidFill>
                  <a:srgbClr val="000000"/>
                </a:solidFill>
                <a:latin typeface="Times New Roman" panose="02020603050405020304" pitchFamily="18" charset="0"/>
                <a:ea typeface="幼圆" panose="02010509060101010101" pitchFamily="49" charset="-122"/>
                <a:sym typeface="Symbol" panose="05050102010706020507" pitchFamily="18" charset="2"/>
              </a:rPr>
              <a:t></a:t>
            </a:r>
            <a:endParaRPr kumimoji="1" lang="en-US" altLang="zh-CN" sz="2700" b="1">
              <a:solidFill>
                <a:srgbClr val="000000"/>
              </a:solidFill>
              <a:latin typeface="Times New Roman" panose="02020603050405020304" pitchFamily="18" charset="0"/>
              <a:ea typeface="幼圆" panose="02010509060101010101" pitchFamily="49" charset="-122"/>
            </a:endParaRPr>
          </a:p>
        </p:txBody>
      </p:sp>
    </p:spTree>
    <p:extLst>
      <p:ext uri="{BB962C8B-B14F-4D97-AF65-F5344CB8AC3E}">
        <p14:creationId xmlns:p14="http://schemas.microsoft.com/office/powerpoint/2010/main" val="1595932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4"/>
                                        </p:tgtEl>
                                        <p:attrNameLst>
                                          <p:attrName>style.visibility</p:attrName>
                                        </p:attrNameLst>
                                      </p:cBhvr>
                                      <p:to>
                                        <p:strVal val="visible"/>
                                      </p:to>
                                    </p:set>
                                    <p:anim calcmode="lin" valueType="num">
                                      <p:cBhvr additive="base">
                                        <p:cTn id="11" dur="500" fill="hold"/>
                                        <p:tgtEl>
                                          <p:spTgt spid="74"/>
                                        </p:tgtEl>
                                        <p:attrNameLst>
                                          <p:attrName>ppt_x</p:attrName>
                                        </p:attrNameLst>
                                      </p:cBhvr>
                                      <p:tavLst>
                                        <p:tav tm="0">
                                          <p:val>
                                            <p:strVal val="#ppt_x"/>
                                          </p:val>
                                        </p:tav>
                                        <p:tav tm="100000">
                                          <p:val>
                                            <p:strVal val="#ppt_x"/>
                                          </p:val>
                                        </p:tav>
                                      </p:tavLst>
                                    </p:anim>
                                    <p:anim calcmode="lin" valueType="num">
                                      <p:cBhvr additive="base">
                                        <p:cTn id="12" dur="500" fill="hold"/>
                                        <p:tgtEl>
                                          <p:spTgt spid="7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5"/>
                                        </p:tgtEl>
                                        <p:attrNameLst>
                                          <p:attrName>style.visibility</p:attrName>
                                        </p:attrNameLst>
                                      </p:cBhvr>
                                      <p:to>
                                        <p:strVal val="visible"/>
                                      </p:to>
                                    </p:set>
                                    <p:anim calcmode="lin" valueType="num">
                                      <p:cBhvr additive="base">
                                        <p:cTn id="15" dur="500" fill="hold"/>
                                        <p:tgtEl>
                                          <p:spTgt spid="75"/>
                                        </p:tgtEl>
                                        <p:attrNameLst>
                                          <p:attrName>ppt_x</p:attrName>
                                        </p:attrNameLst>
                                      </p:cBhvr>
                                      <p:tavLst>
                                        <p:tav tm="0">
                                          <p:val>
                                            <p:strVal val="#ppt_x"/>
                                          </p:val>
                                        </p:tav>
                                        <p:tav tm="100000">
                                          <p:val>
                                            <p:strVal val="#ppt_x"/>
                                          </p:val>
                                        </p:tav>
                                      </p:tavLst>
                                    </p:anim>
                                    <p:anim calcmode="lin" valueType="num">
                                      <p:cBhvr additive="base">
                                        <p:cTn id="16" dur="500" fill="hold"/>
                                        <p:tgtEl>
                                          <p:spTgt spid="7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6"/>
                                        </p:tgtEl>
                                        <p:attrNameLst>
                                          <p:attrName>style.visibility</p:attrName>
                                        </p:attrNameLst>
                                      </p:cBhvr>
                                      <p:to>
                                        <p:strVal val="visible"/>
                                      </p:to>
                                    </p:set>
                                    <p:anim calcmode="lin" valueType="num">
                                      <p:cBhvr additive="base">
                                        <p:cTn id="19" dur="500" fill="hold"/>
                                        <p:tgtEl>
                                          <p:spTgt spid="76"/>
                                        </p:tgtEl>
                                        <p:attrNameLst>
                                          <p:attrName>ppt_x</p:attrName>
                                        </p:attrNameLst>
                                      </p:cBhvr>
                                      <p:tavLst>
                                        <p:tav tm="0">
                                          <p:val>
                                            <p:strVal val="#ppt_x"/>
                                          </p:val>
                                        </p:tav>
                                        <p:tav tm="100000">
                                          <p:val>
                                            <p:strVal val="#ppt_x"/>
                                          </p:val>
                                        </p:tav>
                                      </p:tavLst>
                                    </p:anim>
                                    <p:anim calcmode="lin" valueType="num">
                                      <p:cBhvr additive="base">
                                        <p:cTn id="20" dur="500" fill="hold"/>
                                        <p:tgtEl>
                                          <p:spTgt spid="7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7"/>
                                        </p:tgtEl>
                                        <p:attrNameLst>
                                          <p:attrName>style.visibility</p:attrName>
                                        </p:attrNameLst>
                                      </p:cBhvr>
                                      <p:to>
                                        <p:strVal val="visible"/>
                                      </p:to>
                                    </p:set>
                                    <p:anim calcmode="lin" valueType="num">
                                      <p:cBhvr additive="base">
                                        <p:cTn id="23" dur="500" fill="hold"/>
                                        <p:tgtEl>
                                          <p:spTgt spid="77"/>
                                        </p:tgtEl>
                                        <p:attrNameLst>
                                          <p:attrName>ppt_x</p:attrName>
                                        </p:attrNameLst>
                                      </p:cBhvr>
                                      <p:tavLst>
                                        <p:tav tm="0">
                                          <p:val>
                                            <p:strVal val="#ppt_x"/>
                                          </p:val>
                                        </p:tav>
                                        <p:tav tm="100000">
                                          <p:val>
                                            <p:strVal val="#ppt_x"/>
                                          </p:val>
                                        </p:tav>
                                      </p:tavLst>
                                    </p:anim>
                                    <p:anim calcmode="lin" valueType="num">
                                      <p:cBhvr additive="base">
                                        <p:cTn id="24"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5" grpId="0"/>
      <p:bldP spid="76" grpId="0"/>
      <p:bldP spid="7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858791" cy="605909"/>
          </a:xfrm>
        </p:spPr>
        <p:txBody>
          <a:bodyPr/>
          <a:lstStyle/>
          <a:p>
            <a:r>
              <a:rPr lang="zh-CN" altLang="en-US" dirty="0">
                <a:latin typeface="楷体" panose="02010609060101010101" pitchFamily="49" charset="-122"/>
                <a:ea typeface="楷体" panose="02010609060101010101" pitchFamily="49" charset="-122"/>
              </a:rPr>
              <a:t>例</a:t>
            </a:r>
          </a:p>
        </p:txBody>
      </p:sp>
      <p:sp>
        <p:nvSpPr>
          <p:cNvPr id="3" name="Rectangle 2"/>
          <p:cNvSpPr txBox="1">
            <a:spLocks noChangeArrowheads="1"/>
          </p:cNvSpPr>
          <p:nvPr/>
        </p:nvSpPr>
        <p:spPr bwMode="auto">
          <a:xfrm>
            <a:off x="823800" y="1243124"/>
            <a:ext cx="63309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accent2"/>
              </a:buClr>
              <a:buSzPct val="75000"/>
              <a:buFont typeface="Monotype Sorts"/>
              <a:buChar char="l"/>
              <a:defRPr kumimoji="1" sz="2800" b="1">
                <a:solidFill>
                  <a:schemeClr val="tx1"/>
                </a:solidFill>
                <a:latin typeface="+mn-lt"/>
                <a:ea typeface="+mn-ea"/>
                <a:cs typeface="仿宋_GB2312"/>
              </a:defRPr>
            </a:lvl1pPr>
            <a:lvl2pPr marL="742950" indent="-285750" algn="l" rtl="0" eaLnBrk="0" fontAlgn="base" hangingPunct="0">
              <a:spcBef>
                <a:spcPct val="20000"/>
              </a:spcBef>
              <a:spcAft>
                <a:spcPct val="0"/>
              </a:spcAft>
              <a:buClr>
                <a:schemeClr val="tx1"/>
              </a:buClr>
              <a:buSzPct val="100000"/>
              <a:buChar char="–"/>
              <a:defRPr kumimoji="1" sz="2400" b="1">
                <a:solidFill>
                  <a:schemeClr val="tx1"/>
                </a:solidFill>
                <a:latin typeface="+mn-lt"/>
                <a:ea typeface="+mn-ea"/>
                <a:cs typeface="仿宋_GB2312"/>
              </a:defRPr>
            </a:lvl2pPr>
            <a:lvl3pPr marL="1143000" indent="-228600" algn="l" rtl="0" eaLnBrk="0" fontAlgn="base" hangingPunct="0">
              <a:spcBef>
                <a:spcPct val="20000"/>
              </a:spcBef>
              <a:spcAft>
                <a:spcPct val="0"/>
              </a:spcAft>
              <a:buClr>
                <a:schemeClr val="tx2"/>
              </a:buClr>
              <a:buSzPct val="65000"/>
              <a:buFont typeface="Monotype Sorts"/>
              <a:buChar char="l"/>
              <a:defRPr kumimoji="1" sz="2400" b="1">
                <a:solidFill>
                  <a:schemeClr val="tx1"/>
                </a:solidFill>
                <a:latin typeface="+mn-lt"/>
                <a:ea typeface="+mn-ea"/>
                <a:cs typeface="仿宋_GB2312"/>
              </a:defRPr>
            </a:lvl3pPr>
            <a:lvl4pPr marL="1600200" indent="-228600" algn="l" rtl="0" eaLnBrk="0" fontAlgn="base" hangingPunct="0">
              <a:spcBef>
                <a:spcPct val="20000"/>
              </a:spcBef>
              <a:spcAft>
                <a:spcPct val="0"/>
              </a:spcAft>
              <a:buClr>
                <a:schemeClr val="tx1"/>
              </a:buClr>
              <a:buSzPct val="100000"/>
              <a:buChar char="–"/>
              <a:defRPr kumimoji="1" sz="2400" b="1">
                <a:solidFill>
                  <a:schemeClr val="tx1"/>
                </a:solidFill>
                <a:latin typeface="+mn-lt"/>
                <a:ea typeface="+mn-ea"/>
                <a:cs typeface="仿宋_GB2312"/>
              </a:defRPr>
            </a:lvl4pPr>
            <a:lvl5pPr marL="2057400" indent="-228600" algn="l" rtl="0" eaLnBrk="0" fontAlgn="base" hangingPunct="0">
              <a:spcBef>
                <a:spcPct val="20000"/>
              </a:spcBef>
              <a:spcAft>
                <a:spcPct val="0"/>
              </a:spcAft>
              <a:buClr>
                <a:schemeClr val="hlink"/>
              </a:buClr>
              <a:buSzPct val="100000"/>
              <a:buChar char="•"/>
              <a:defRPr kumimoji="1" sz="2400" b="1">
                <a:solidFill>
                  <a:schemeClr val="tx1"/>
                </a:solidFill>
                <a:latin typeface="+mn-lt"/>
                <a:ea typeface="+mn-ea"/>
                <a:cs typeface="仿宋_GB2312"/>
              </a:defRPr>
            </a:lvl5pPr>
            <a:lvl6pPr marL="2514600" indent="-228600" algn="l" rtl="0" eaLnBrk="0" fontAlgn="base" hangingPunct="0">
              <a:spcBef>
                <a:spcPct val="20000"/>
              </a:spcBef>
              <a:spcAft>
                <a:spcPct val="0"/>
              </a:spcAft>
              <a:buClr>
                <a:schemeClr val="hlink"/>
              </a:buClr>
              <a:buSzPct val="100000"/>
              <a:buChar char="•"/>
              <a:defRPr kumimoji="1" sz="2400" b="1">
                <a:solidFill>
                  <a:schemeClr val="tx1"/>
                </a:solidFill>
                <a:latin typeface="+mn-lt"/>
                <a:ea typeface="+mn-ea"/>
              </a:defRPr>
            </a:lvl6pPr>
            <a:lvl7pPr marL="2971800" indent="-228600" algn="l" rtl="0" eaLnBrk="0" fontAlgn="base" hangingPunct="0">
              <a:spcBef>
                <a:spcPct val="20000"/>
              </a:spcBef>
              <a:spcAft>
                <a:spcPct val="0"/>
              </a:spcAft>
              <a:buClr>
                <a:schemeClr val="hlink"/>
              </a:buClr>
              <a:buSzPct val="100000"/>
              <a:buChar char="•"/>
              <a:defRPr kumimoji="1" sz="2400" b="1">
                <a:solidFill>
                  <a:schemeClr val="tx1"/>
                </a:solidFill>
                <a:latin typeface="+mn-lt"/>
                <a:ea typeface="+mn-ea"/>
              </a:defRPr>
            </a:lvl7pPr>
            <a:lvl8pPr marL="3429000" indent="-228600" algn="l" rtl="0" eaLnBrk="0" fontAlgn="base" hangingPunct="0">
              <a:spcBef>
                <a:spcPct val="20000"/>
              </a:spcBef>
              <a:spcAft>
                <a:spcPct val="0"/>
              </a:spcAft>
              <a:buClr>
                <a:schemeClr val="hlink"/>
              </a:buClr>
              <a:buSzPct val="100000"/>
              <a:buChar char="•"/>
              <a:defRPr kumimoji="1" sz="2400" b="1">
                <a:solidFill>
                  <a:schemeClr val="tx1"/>
                </a:solidFill>
                <a:latin typeface="+mn-lt"/>
                <a:ea typeface="+mn-ea"/>
              </a:defRPr>
            </a:lvl8pPr>
            <a:lvl9pPr marL="3886200" indent="-228600" algn="l" rtl="0" eaLnBrk="0" fontAlgn="base" hangingPunct="0">
              <a:spcBef>
                <a:spcPct val="20000"/>
              </a:spcBef>
              <a:spcAft>
                <a:spcPct val="0"/>
              </a:spcAft>
              <a:buClr>
                <a:schemeClr val="hlink"/>
              </a:buClr>
              <a:buSzPct val="100000"/>
              <a:buChar char="•"/>
              <a:defRPr kumimoji="1" sz="2400" b="1">
                <a:solidFill>
                  <a:schemeClr val="tx1"/>
                </a:solidFill>
                <a:latin typeface="+mn-lt"/>
                <a:ea typeface="+mn-ea"/>
              </a:defRPr>
            </a:lvl9pPr>
          </a:lstStyle>
          <a:p>
            <a:pPr marL="342900" marR="0" lvl="0" indent="-342900" algn="l" defTabSz="914400" rtl="0" eaLnBrk="0" fontAlgn="base" latinLnBrk="0" hangingPunct="0">
              <a:lnSpc>
                <a:spcPct val="100000"/>
              </a:lnSpc>
              <a:spcBef>
                <a:spcPct val="55000"/>
              </a:spcBef>
              <a:spcAft>
                <a:spcPct val="0"/>
              </a:spcAft>
              <a:buClr>
                <a:srgbClr val="00FF9F"/>
              </a:buClr>
              <a:buSzPct val="75000"/>
              <a:buFont typeface="Monotype Sorts"/>
              <a:buNone/>
              <a:tabLst/>
              <a:defRPr/>
            </a:pPr>
            <a:r>
              <a:rPr kumimoji="1" lang="zh-CN" altLang="en-US" sz="3200" b="1" i="0" u="none" strike="noStrike" kern="0" cap="none" spc="0" normalizeH="0" baseline="0" noProof="0" dirty="0">
                <a:ln>
                  <a:noFill/>
                </a:ln>
                <a:solidFill>
                  <a:srgbClr val="0000FF"/>
                </a:solidFill>
                <a:effectLst/>
                <a:uLnTx/>
                <a:uFillTx/>
                <a:latin typeface="楷体" panose="02010609060101010101" pitchFamily="49" charset="-122"/>
                <a:ea typeface="楷体" panose="02010609060101010101" pitchFamily="49" charset="-122"/>
              </a:rPr>
              <a:t>权图（无向图）的邻接表</a:t>
            </a:r>
          </a:p>
        </p:txBody>
      </p:sp>
      <p:grpSp>
        <p:nvGrpSpPr>
          <p:cNvPr id="4" name="Group 3"/>
          <p:cNvGrpSpPr>
            <a:grpSpLocks/>
          </p:cNvGrpSpPr>
          <p:nvPr/>
        </p:nvGrpSpPr>
        <p:grpSpPr bwMode="auto">
          <a:xfrm>
            <a:off x="1154208" y="2810268"/>
            <a:ext cx="2236788" cy="2060575"/>
            <a:chOff x="904" y="2238"/>
            <a:chExt cx="1409" cy="1539"/>
          </a:xfrm>
        </p:grpSpPr>
        <p:grpSp>
          <p:nvGrpSpPr>
            <p:cNvPr id="5" name="Group 4"/>
            <p:cNvGrpSpPr>
              <a:grpSpLocks/>
            </p:cNvGrpSpPr>
            <p:nvPr/>
          </p:nvGrpSpPr>
          <p:grpSpPr bwMode="auto">
            <a:xfrm>
              <a:off x="904" y="2302"/>
              <a:ext cx="1409" cy="1395"/>
              <a:chOff x="520" y="1147"/>
              <a:chExt cx="1409" cy="1395"/>
            </a:xfrm>
          </p:grpSpPr>
          <p:sp>
            <p:nvSpPr>
              <p:cNvPr id="12" name="Oval 6"/>
              <p:cNvSpPr>
                <a:spLocks noChangeArrowheads="1"/>
              </p:cNvSpPr>
              <p:nvPr/>
            </p:nvSpPr>
            <p:spPr bwMode="auto">
              <a:xfrm>
                <a:off x="1545" y="1147"/>
                <a:ext cx="384" cy="384"/>
              </a:xfrm>
              <a:prstGeom prst="ellipse">
                <a:avLst/>
              </a:prstGeom>
              <a:noFill/>
              <a:ln w="31750" cap="sq">
                <a:solidFill>
                  <a:srgbClr val="5D3B95"/>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wrap="none"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eaLnBrk="0" fontAlgn="base" latinLnBrk="0" hangingPunct="0">
                  <a:lnSpc>
                    <a:spcPts val="2900"/>
                  </a:lnSpc>
                  <a:spcBef>
                    <a:spcPct val="0"/>
                  </a:spcBef>
                  <a:spcAft>
                    <a:spcPct val="0"/>
                  </a:spcAft>
                  <a:buClrTx/>
                  <a:buSzTx/>
                  <a:buFontTx/>
                  <a:buNone/>
                  <a:tabLst/>
                  <a:defRPr/>
                </a:pPr>
                <a:r>
                  <a:rPr kumimoji="0" lang="en-US" altLang="zh-CN" sz="30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v</a:t>
                </a:r>
                <a:r>
                  <a:rPr kumimoji="0" lang="en-US" altLang="zh-CN" sz="30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1</a:t>
                </a:r>
                <a:endParaRPr kumimoji="0" lang="zh-CN" altLang="en-US" sz="30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3" name="Line 13"/>
              <p:cNvSpPr>
                <a:spLocks noChangeShapeType="1"/>
              </p:cNvSpPr>
              <p:nvPr/>
            </p:nvSpPr>
            <p:spPr bwMode="auto">
              <a:xfrm>
                <a:off x="912" y="1344"/>
                <a:ext cx="624" cy="0"/>
              </a:xfrm>
              <a:prstGeom prst="line">
                <a:avLst/>
              </a:prstGeom>
              <a:noFill/>
              <a:ln w="31750" cap="sq">
                <a:solidFill>
                  <a:srgbClr val="000000"/>
                </a:solidFill>
                <a:round/>
                <a:headEnd type="none" w="sm" len="sm"/>
                <a:tailEnd type="none" w="med" len="lg"/>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Calibri" panose="020F0502020204030204" pitchFamily="34" charset="0"/>
                  <a:ea typeface="宋体" panose="02010600030101010101" pitchFamily="2" charset="-122"/>
                </a:endParaRPr>
              </a:p>
            </p:txBody>
          </p:sp>
          <p:sp>
            <p:nvSpPr>
              <p:cNvPr id="14" name="Line 14"/>
              <p:cNvSpPr>
                <a:spLocks noChangeShapeType="1"/>
              </p:cNvSpPr>
              <p:nvPr/>
            </p:nvSpPr>
            <p:spPr bwMode="auto">
              <a:xfrm>
                <a:off x="1728" y="1536"/>
                <a:ext cx="0" cy="624"/>
              </a:xfrm>
              <a:prstGeom prst="line">
                <a:avLst/>
              </a:prstGeom>
              <a:noFill/>
              <a:ln w="31750" cap="sq">
                <a:solidFill>
                  <a:srgbClr val="000000"/>
                </a:solidFill>
                <a:round/>
                <a:headEnd type="none" w="sm" len="sm"/>
                <a:tailEnd type="none" w="med" len="lg"/>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Calibri" panose="020F0502020204030204" pitchFamily="34" charset="0"/>
                  <a:ea typeface="宋体" panose="02010600030101010101" pitchFamily="2" charset="-122"/>
                </a:endParaRPr>
              </a:p>
            </p:txBody>
          </p:sp>
          <p:sp>
            <p:nvSpPr>
              <p:cNvPr id="15" name="Line 15"/>
              <p:cNvSpPr>
                <a:spLocks noChangeShapeType="1"/>
              </p:cNvSpPr>
              <p:nvPr/>
            </p:nvSpPr>
            <p:spPr bwMode="auto">
              <a:xfrm>
                <a:off x="912" y="2352"/>
                <a:ext cx="633" cy="0"/>
              </a:xfrm>
              <a:prstGeom prst="line">
                <a:avLst/>
              </a:prstGeom>
              <a:noFill/>
              <a:ln w="31750" cap="sq">
                <a:solidFill>
                  <a:srgbClr val="000000"/>
                </a:solidFill>
                <a:round/>
                <a:headEnd type="none" w="sm" len="sm"/>
                <a:tailEnd type="none" w="med" len="lg"/>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Calibri" panose="020F0502020204030204" pitchFamily="34" charset="0"/>
                  <a:ea typeface="宋体" panose="02010600030101010101" pitchFamily="2" charset="-122"/>
                </a:endParaRPr>
              </a:p>
            </p:txBody>
          </p:sp>
          <p:sp>
            <p:nvSpPr>
              <p:cNvPr id="16" name="Line 16"/>
              <p:cNvSpPr>
                <a:spLocks noChangeShapeType="1"/>
              </p:cNvSpPr>
              <p:nvPr/>
            </p:nvSpPr>
            <p:spPr bwMode="auto">
              <a:xfrm>
                <a:off x="720" y="1536"/>
                <a:ext cx="0" cy="624"/>
              </a:xfrm>
              <a:prstGeom prst="line">
                <a:avLst/>
              </a:prstGeom>
              <a:noFill/>
              <a:ln w="31750" cap="sq">
                <a:solidFill>
                  <a:srgbClr val="000000"/>
                </a:solidFill>
                <a:round/>
                <a:headEnd type="none" w="sm" len="sm"/>
                <a:tailEnd type="none" w="med" len="lg"/>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Calibri" panose="020F0502020204030204" pitchFamily="34" charset="0"/>
                  <a:ea typeface="宋体" panose="02010600030101010101" pitchFamily="2" charset="-122"/>
                </a:endParaRPr>
              </a:p>
            </p:txBody>
          </p:sp>
          <p:sp>
            <p:nvSpPr>
              <p:cNvPr id="17" name="Line 17"/>
              <p:cNvSpPr>
                <a:spLocks noChangeShapeType="1"/>
              </p:cNvSpPr>
              <p:nvPr/>
            </p:nvSpPr>
            <p:spPr bwMode="auto">
              <a:xfrm>
                <a:off x="864" y="1488"/>
                <a:ext cx="720" cy="720"/>
              </a:xfrm>
              <a:prstGeom prst="line">
                <a:avLst/>
              </a:prstGeom>
              <a:noFill/>
              <a:ln w="31750" cap="sq">
                <a:solidFill>
                  <a:srgbClr val="000000"/>
                </a:solidFill>
                <a:round/>
                <a:headEnd type="none" w="sm" len="sm"/>
                <a:tailEnd type="none" w="med" len="lg"/>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Calibri" panose="020F0502020204030204" pitchFamily="34" charset="0"/>
                  <a:ea typeface="宋体" panose="02010600030101010101" pitchFamily="2" charset="-122"/>
                </a:endParaRPr>
              </a:p>
            </p:txBody>
          </p:sp>
          <p:sp>
            <p:nvSpPr>
              <p:cNvPr id="18" name="Oval 6"/>
              <p:cNvSpPr>
                <a:spLocks noChangeArrowheads="1"/>
              </p:cNvSpPr>
              <p:nvPr/>
            </p:nvSpPr>
            <p:spPr bwMode="auto">
              <a:xfrm>
                <a:off x="520" y="1152"/>
                <a:ext cx="384" cy="384"/>
              </a:xfrm>
              <a:prstGeom prst="ellipse">
                <a:avLst/>
              </a:prstGeom>
              <a:noFill/>
              <a:ln w="31750" cap="sq">
                <a:solidFill>
                  <a:srgbClr val="5D3B95"/>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wrap="none"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eaLnBrk="0" fontAlgn="base" latinLnBrk="0" hangingPunct="0">
                  <a:lnSpc>
                    <a:spcPts val="2900"/>
                  </a:lnSpc>
                  <a:spcBef>
                    <a:spcPct val="0"/>
                  </a:spcBef>
                  <a:spcAft>
                    <a:spcPct val="0"/>
                  </a:spcAft>
                  <a:buClrTx/>
                  <a:buSzTx/>
                  <a:buFontTx/>
                  <a:buNone/>
                  <a:tabLst/>
                  <a:defRPr/>
                </a:pPr>
                <a:r>
                  <a:rPr kumimoji="0" lang="en-US" altLang="zh-CN" sz="30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v</a:t>
                </a:r>
                <a:r>
                  <a:rPr kumimoji="0" lang="en-US" altLang="zh-CN" sz="30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0</a:t>
                </a:r>
                <a:endParaRPr kumimoji="0" lang="zh-CN" altLang="en-US" sz="30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9" name="Oval 6"/>
              <p:cNvSpPr>
                <a:spLocks noChangeArrowheads="1"/>
              </p:cNvSpPr>
              <p:nvPr/>
            </p:nvSpPr>
            <p:spPr bwMode="auto">
              <a:xfrm>
                <a:off x="520" y="2158"/>
                <a:ext cx="384" cy="384"/>
              </a:xfrm>
              <a:prstGeom prst="ellipse">
                <a:avLst/>
              </a:prstGeom>
              <a:noFill/>
              <a:ln w="31750" cap="sq">
                <a:solidFill>
                  <a:srgbClr val="5D3B95"/>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wrap="none"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eaLnBrk="0" fontAlgn="base" latinLnBrk="0" hangingPunct="0">
                  <a:lnSpc>
                    <a:spcPts val="2900"/>
                  </a:lnSpc>
                  <a:spcBef>
                    <a:spcPct val="0"/>
                  </a:spcBef>
                  <a:spcAft>
                    <a:spcPct val="0"/>
                  </a:spcAft>
                  <a:buClrTx/>
                  <a:buSzTx/>
                  <a:buFontTx/>
                  <a:buNone/>
                  <a:tabLst/>
                  <a:defRPr/>
                </a:pPr>
                <a:r>
                  <a:rPr kumimoji="0" lang="en-US" altLang="zh-CN" sz="30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v</a:t>
                </a:r>
                <a:r>
                  <a:rPr kumimoji="0" lang="en-US" altLang="zh-CN" sz="30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2</a:t>
                </a:r>
                <a:endParaRPr kumimoji="0" lang="zh-CN" altLang="en-US" sz="30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0" name="Oval 6"/>
              <p:cNvSpPr>
                <a:spLocks noChangeArrowheads="1"/>
              </p:cNvSpPr>
              <p:nvPr/>
            </p:nvSpPr>
            <p:spPr bwMode="auto">
              <a:xfrm>
                <a:off x="1538" y="2157"/>
                <a:ext cx="384" cy="384"/>
              </a:xfrm>
              <a:prstGeom prst="ellipse">
                <a:avLst/>
              </a:prstGeom>
              <a:noFill/>
              <a:ln w="31750" cap="sq">
                <a:solidFill>
                  <a:srgbClr val="5D3B95"/>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wrap="none"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eaLnBrk="0" fontAlgn="base" latinLnBrk="0" hangingPunct="0">
                  <a:lnSpc>
                    <a:spcPts val="2900"/>
                  </a:lnSpc>
                  <a:spcBef>
                    <a:spcPct val="0"/>
                  </a:spcBef>
                  <a:spcAft>
                    <a:spcPct val="0"/>
                  </a:spcAft>
                  <a:buClrTx/>
                  <a:buSzTx/>
                  <a:buFontTx/>
                  <a:buNone/>
                  <a:tabLst/>
                  <a:defRPr/>
                </a:pPr>
                <a:r>
                  <a:rPr kumimoji="0" lang="en-US" altLang="zh-CN" sz="30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v</a:t>
                </a:r>
                <a:r>
                  <a:rPr kumimoji="0" lang="en-US" altLang="zh-CN" sz="30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3</a:t>
                </a:r>
                <a:endParaRPr kumimoji="0" lang="zh-CN" altLang="en-US" sz="30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endParaRPr>
              </a:p>
            </p:txBody>
          </p:sp>
        </p:grpSp>
        <p:grpSp>
          <p:nvGrpSpPr>
            <p:cNvPr id="6" name="Group 18"/>
            <p:cNvGrpSpPr>
              <a:grpSpLocks/>
            </p:cNvGrpSpPr>
            <p:nvPr/>
          </p:nvGrpSpPr>
          <p:grpSpPr bwMode="auto">
            <a:xfrm>
              <a:off x="904" y="2238"/>
              <a:ext cx="1409" cy="1539"/>
              <a:chOff x="520" y="1086"/>
              <a:chExt cx="1409" cy="1539"/>
            </a:xfrm>
          </p:grpSpPr>
          <p:sp>
            <p:nvSpPr>
              <p:cNvPr id="7" name="Text Box 19"/>
              <p:cNvSpPr txBox="1">
                <a:spLocks noChangeArrowheads="1"/>
              </p:cNvSpPr>
              <p:nvPr/>
            </p:nvSpPr>
            <p:spPr bwMode="auto">
              <a:xfrm>
                <a:off x="1104" y="1086"/>
                <a:ext cx="240"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36000" rIns="0" bIns="0" anchor="b">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1" fontAlgn="base" latinLnBrk="0" hangingPunct="1">
                  <a:lnSpc>
                    <a:spcPts val="2600"/>
                  </a:lnSpc>
                  <a:spcBef>
                    <a:spcPts val="0"/>
                  </a:spcBef>
                  <a:spcAft>
                    <a:spcPct val="0"/>
                  </a:spcAft>
                  <a:buClrTx/>
                  <a:buSzTx/>
                  <a:buFontTx/>
                  <a:buNone/>
                  <a:tabLst/>
                  <a:defRPr/>
                </a:pPr>
                <a:r>
                  <a:rPr kumimoji="1" lang="en-US" altLang="zh-CN" sz="2650" b="1" i="0" u="none" strike="noStrike" kern="0" cap="none" spc="0" normalizeH="0" baseline="0" noProof="0" dirty="0">
                    <a:ln>
                      <a:noFill/>
                    </a:ln>
                    <a:solidFill>
                      <a:srgbClr val="0000FF"/>
                    </a:solidFill>
                    <a:effectLst/>
                    <a:uLnTx/>
                    <a:uFillTx/>
                    <a:latin typeface="Times New Roman" pitchFamily="18" charset="0"/>
                    <a:ea typeface="幼圆" pitchFamily="49" charset="-122"/>
                  </a:rPr>
                  <a:t>3</a:t>
                </a:r>
              </a:p>
            </p:txBody>
          </p:sp>
          <p:sp>
            <p:nvSpPr>
              <p:cNvPr id="8" name="Text Box 19"/>
              <p:cNvSpPr txBox="1">
                <a:spLocks noChangeArrowheads="1"/>
              </p:cNvSpPr>
              <p:nvPr/>
            </p:nvSpPr>
            <p:spPr bwMode="auto">
              <a:xfrm>
                <a:off x="1737" y="1676"/>
                <a:ext cx="192"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36000" rIns="0" bIns="0" anchor="b">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1" fontAlgn="base" latinLnBrk="0" hangingPunct="1">
                  <a:lnSpc>
                    <a:spcPts val="2600"/>
                  </a:lnSpc>
                  <a:spcBef>
                    <a:spcPts val="0"/>
                  </a:spcBef>
                  <a:spcAft>
                    <a:spcPct val="0"/>
                  </a:spcAft>
                  <a:buClrTx/>
                  <a:buSzTx/>
                  <a:buFontTx/>
                  <a:buNone/>
                  <a:tabLst/>
                  <a:defRPr/>
                </a:pPr>
                <a:r>
                  <a:rPr kumimoji="1" lang="en-US" altLang="zh-CN" sz="2650" b="1" i="0" u="none" strike="noStrike" kern="0" cap="none" spc="0" normalizeH="0" baseline="0" noProof="0" dirty="0">
                    <a:ln>
                      <a:noFill/>
                    </a:ln>
                    <a:solidFill>
                      <a:srgbClr val="0000FF"/>
                    </a:solidFill>
                    <a:effectLst/>
                    <a:uLnTx/>
                    <a:uFillTx/>
                    <a:latin typeface="Times New Roman" pitchFamily="18" charset="0"/>
                    <a:ea typeface="幼圆" pitchFamily="49" charset="-122"/>
                  </a:rPr>
                  <a:t>4</a:t>
                </a:r>
              </a:p>
            </p:txBody>
          </p:sp>
          <p:sp>
            <p:nvSpPr>
              <p:cNvPr id="9" name="Text Box 19"/>
              <p:cNvSpPr txBox="1">
                <a:spLocks noChangeArrowheads="1"/>
              </p:cNvSpPr>
              <p:nvPr/>
            </p:nvSpPr>
            <p:spPr bwMode="auto">
              <a:xfrm>
                <a:off x="1173" y="1589"/>
                <a:ext cx="192"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36000" rIns="0" bIns="0" anchor="b">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1" fontAlgn="base" latinLnBrk="0" hangingPunct="1">
                  <a:lnSpc>
                    <a:spcPts val="2600"/>
                  </a:lnSpc>
                  <a:spcBef>
                    <a:spcPts val="0"/>
                  </a:spcBef>
                  <a:spcAft>
                    <a:spcPct val="0"/>
                  </a:spcAft>
                  <a:buClrTx/>
                  <a:buSzTx/>
                  <a:buFontTx/>
                  <a:buNone/>
                  <a:tabLst/>
                  <a:defRPr/>
                </a:pPr>
                <a:r>
                  <a:rPr kumimoji="1" lang="en-US" altLang="zh-CN" sz="2650" b="1" i="0" u="none" strike="noStrike" kern="0" cap="none" spc="0" normalizeH="0" baseline="0" noProof="0" dirty="0">
                    <a:ln>
                      <a:noFill/>
                    </a:ln>
                    <a:solidFill>
                      <a:srgbClr val="0000FF"/>
                    </a:solidFill>
                    <a:effectLst/>
                    <a:uLnTx/>
                    <a:uFillTx/>
                    <a:latin typeface="Times New Roman" pitchFamily="18" charset="0"/>
                    <a:ea typeface="幼圆" pitchFamily="49" charset="-122"/>
                  </a:rPr>
                  <a:t>8</a:t>
                </a:r>
              </a:p>
            </p:txBody>
          </p:sp>
          <p:sp>
            <p:nvSpPr>
              <p:cNvPr id="10" name="Text Box 19"/>
              <p:cNvSpPr txBox="1">
                <a:spLocks noChangeArrowheads="1"/>
              </p:cNvSpPr>
              <p:nvPr/>
            </p:nvSpPr>
            <p:spPr bwMode="auto">
              <a:xfrm>
                <a:off x="520" y="1680"/>
                <a:ext cx="192"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36000" rIns="0" bIns="0" anchor="b">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1" fontAlgn="base" latinLnBrk="0" hangingPunct="1">
                  <a:lnSpc>
                    <a:spcPts val="2600"/>
                  </a:lnSpc>
                  <a:spcBef>
                    <a:spcPts val="0"/>
                  </a:spcBef>
                  <a:spcAft>
                    <a:spcPct val="0"/>
                  </a:spcAft>
                  <a:buClrTx/>
                  <a:buSzTx/>
                  <a:buFontTx/>
                  <a:buNone/>
                  <a:tabLst/>
                  <a:defRPr/>
                </a:pPr>
                <a:r>
                  <a:rPr kumimoji="1" lang="en-US" altLang="zh-CN" sz="2650" b="1" i="0" u="none" strike="noStrike" kern="0" cap="none" spc="0" normalizeH="0" baseline="0" noProof="0" dirty="0">
                    <a:ln>
                      <a:noFill/>
                    </a:ln>
                    <a:solidFill>
                      <a:srgbClr val="0000FF"/>
                    </a:solidFill>
                    <a:effectLst/>
                    <a:uLnTx/>
                    <a:uFillTx/>
                    <a:latin typeface="Times New Roman" pitchFamily="18" charset="0"/>
                    <a:ea typeface="幼圆" pitchFamily="49" charset="-122"/>
                  </a:rPr>
                  <a:t>5</a:t>
                </a:r>
              </a:p>
            </p:txBody>
          </p:sp>
          <p:sp>
            <p:nvSpPr>
              <p:cNvPr id="11" name="Text Box 19"/>
              <p:cNvSpPr txBox="1">
                <a:spLocks noChangeArrowheads="1"/>
              </p:cNvSpPr>
              <p:nvPr/>
            </p:nvSpPr>
            <p:spPr bwMode="auto">
              <a:xfrm>
                <a:off x="1107" y="2349"/>
                <a:ext cx="192"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36000" rIns="0" bIns="0" anchor="b">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1" fontAlgn="base" latinLnBrk="0" hangingPunct="1">
                  <a:lnSpc>
                    <a:spcPts val="2600"/>
                  </a:lnSpc>
                  <a:spcBef>
                    <a:spcPts val="0"/>
                  </a:spcBef>
                  <a:spcAft>
                    <a:spcPct val="0"/>
                  </a:spcAft>
                  <a:buClrTx/>
                  <a:buSzTx/>
                  <a:buFontTx/>
                  <a:buNone/>
                  <a:tabLst/>
                  <a:defRPr/>
                </a:pPr>
                <a:r>
                  <a:rPr kumimoji="1" lang="en-US" altLang="zh-CN" sz="2650" b="1" i="0" u="none" strike="noStrike" kern="0" cap="none" spc="0" normalizeH="0" baseline="0" noProof="0" dirty="0">
                    <a:ln>
                      <a:noFill/>
                    </a:ln>
                    <a:solidFill>
                      <a:srgbClr val="0000FF"/>
                    </a:solidFill>
                    <a:effectLst/>
                    <a:uLnTx/>
                    <a:uFillTx/>
                    <a:latin typeface="Times New Roman" pitchFamily="18" charset="0"/>
                    <a:ea typeface="幼圆" pitchFamily="49" charset="-122"/>
                  </a:rPr>
                  <a:t>2</a:t>
                </a:r>
              </a:p>
            </p:txBody>
          </p:sp>
        </p:grpSp>
      </p:grpSp>
      <p:grpSp>
        <p:nvGrpSpPr>
          <p:cNvPr id="21" name="组合 3"/>
          <p:cNvGrpSpPr>
            <a:grpSpLocks/>
          </p:cNvGrpSpPr>
          <p:nvPr/>
        </p:nvGrpSpPr>
        <p:grpSpPr bwMode="auto">
          <a:xfrm>
            <a:off x="4160694" y="2334212"/>
            <a:ext cx="7019925" cy="2668588"/>
            <a:chOff x="1169988" y="3530600"/>
            <a:chExt cx="7019925" cy="2668588"/>
          </a:xfrm>
        </p:grpSpPr>
        <p:grpSp>
          <p:nvGrpSpPr>
            <p:cNvPr id="22" name="Group 24"/>
            <p:cNvGrpSpPr>
              <a:grpSpLocks/>
            </p:cNvGrpSpPr>
            <p:nvPr/>
          </p:nvGrpSpPr>
          <p:grpSpPr bwMode="auto">
            <a:xfrm>
              <a:off x="1169988" y="3530600"/>
              <a:ext cx="7010400" cy="2668588"/>
              <a:chOff x="864" y="2447"/>
              <a:chExt cx="4416" cy="1681"/>
            </a:xfrm>
          </p:grpSpPr>
          <p:sp>
            <p:nvSpPr>
              <p:cNvPr id="27" name="Rectangle 25" descr="花束"/>
              <p:cNvSpPr>
                <a:spLocks noChangeArrowheads="1"/>
              </p:cNvSpPr>
              <p:nvPr/>
            </p:nvSpPr>
            <p:spPr bwMode="auto">
              <a:xfrm>
                <a:off x="1248" y="2448"/>
                <a:ext cx="864" cy="1680"/>
              </a:xfrm>
              <a:prstGeom prst="rect">
                <a:avLst/>
              </a:prstGeom>
              <a:gradFill rotWithShape="0">
                <a:gsLst>
                  <a:gs pos="0">
                    <a:srgbClr val="CCCC00"/>
                  </a:gs>
                  <a:gs pos="50000">
                    <a:srgbClr val="F5F5CC"/>
                  </a:gs>
                  <a:gs pos="100000">
                    <a:srgbClr val="CCCC00"/>
                  </a:gs>
                </a:gsLst>
                <a:lin ang="2700000" scaled="1"/>
              </a:gradFill>
              <a:ln w="38100" cap="sq">
                <a:solidFill>
                  <a:srgbClr val="006666"/>
                </a:solidFill>
                <a:miter lim="800000"/>
                <a:headEnd type="none" w="sm" len="sm"/>
                <a:tailEnd type="none" w="med" len="lg"/>
              </a:ln>
              <a:effectLst>
                <a:prstShdw prst="shdw17" dist="17961" dir="13500000">
                  <a:srgbClr val="003D3D"/>
                </a:prstShdw>
              </a:effec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endParaRPr lang="zh-CN" altLang="en-US">
                  <a:solidFill>
                    <a:srgbClr val="000000"/>
                  </a:solidFill>
                  <a:latin typeface="Arial" panose="020B0604020202020204" pitchFamily="34" charset="0"/>
                </a:endParaRPr>
              </a:p>
            </p:txBody>
          </p:sp>
          <p:sp>
            <p:nvSpPr>
              <p:cNvPr id="28" name="Line 26"/>
              <p:cNvSpPr>
                <a:spLocks noChangeShapeType="1"/>
              </p:cNvSpPr>
              <p:nvPr/>
            </p:nvSpPr>
            <p:spPr bwMode="auto">
              <a:xfrm>
                <a:off x="1248" y="2832"/>
                <a:ext cx="864" cy="1"/>
              </a:xfrm>
              <a:prstGeom prst="line">
                <a:avLst/>
              </a:prstGeom>
              <a:noFill/>
              <a:ln w="28575" cap="sq">
                <a:solidFill>
                  <a:srgbClr val="006666"/>
                </a:solidFill>
                <a:round/>
                <a:headEnd type="none" w="sm" len="sm"/>
                <a:tailEnd type="none" w="med"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sp>
            <p:nvSpPr>
              <p:cNvPr id="29" name="Line 27"/>
              <p:cNvSpPr>
                <a:spLocks noChangeShapeType="1"/>
              </p:cNvSpPr>
              <p:nvPr/>
            </p:nvSpPr>
            <p:spPr bwMode="auto">
              <a:xfrm>
                <a:off x="1248" y="3264"/>
                <a:ext cx="864" cy="1"/>
              </a:xfrm>
              <a:prstGeom prst="line">
                <a:avLst/>
              </a:prstGeom>
              <a:noFill/>
              <a:ln w="28575" cap="sq">
                <a:solidFill>
                  <a:srgbClr val="006666"/>
                </a:solidFill>
                <a:round/>
                <a:headEnd type="none" w="sm" len="sm"/>
                <a:tailEnd type="none" w="med"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sp>
            <p:nvSpPr>
              <p:cNvPr id="30" name="Line 28"/>
              <p:cNvSpPr>
                <a:spLocks noChangeShapeType="1"/>
              </p:cNvSpPr>
              <p:nvPr/>
            </p:nvSpPr>
            <p:spPr bwMode="auto">
              <a:xfrm>
                <a:off x="1248" y="3696"/>
                <a:ext cx="864" cy="1"/>
              </a:xfrm>
              <a:prstGeom prst="line">
                <a:avLst/>
              </a:prstGeom>
              <a:noFill/>
              <a:ln w="28575" cap="sq">
                <a:solidFill>
                  <a:srgbClr val="006666"/>
                </a:solidFill>
                <a:round/>
                <a:headEnd type="none" w="sm" len="sm"/>
                <a:tailEnd type="none" w="med"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sp>
            <p:nvSpPr>
              <p:cNvPr id="31" name="Line 29"/>
              <p:cNvSpPr>
                <a:spLocks noChangeShapeType="1"/>
              </p:cNvSpPr>
              <p:nvPr/>
            </p:nvSpPr>
            <p:spPr bwMode="auto">
              <a:xfrm>
                <a:off x="1680" y="2448"/>
                <a:ext cx="0" cy="1680"/>
              </a:xfrm>
              <a:prstGeom prst="line">
                <a:avLst/>
              </a:prstGeom>
              <a:noFill/>
              <a:ln w="28575" cap="sq">
                <a:solidFill>
                  <a:srgbClr val="006666"/>
                </a:solidFill>
                <a:round/>
                <a:headEnd type="none" w="sm" len="sm"/>
                <a:tailEnd type="none" w="med"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sp>
            <p:nvSpPr>
              <p:cNvPr id="32" name="Text Box 30"/>
              <p:cNvSpPr txBox="1">
                <a:spLocks noChangeArrowheads="1"/>
              </p:cNvSpPr>
              <p:nvPr/>
            </p:nvSpPr>
            <p:spPr bwMode="auto">
              <a:xfrm>
                <a:off x="1314" y="2512"/>
                <a:ext cx="285"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lnSpc>
                    <a:spcPts val="3000"/>
                  </a:lnSpc>
                  <a:spcBef>
                    <a:spcPct val="0"/>
                  </a:spcBef>
                  <a:spcAft>
                    <a:spcPct val="0"/>
                  </a:spcAft>
                  <a:buClrTx/>
                  <a:buSzTx/>
                  <a:buFontTx/>
                  <a:buNone/>
                </a:pPr>
                <a:r>
                  <a:rPr kumimoji="0" lang="en-US" altLang="zh-CN" sz="3200" i="1">
                    <a:solidFill>
                      <a:srgbClr val="000000"/>
                    </a:solidFill>
                    <a:ea typeface="宋体" panose="02010600030101010101" pitchFamily="2" charset="-122"/>
                  </a:rPr>
                  <a:t>v</a:t>
                </a:r>
                <a:r>
                  <a:rPr kumimoji="0" lang="en-US" altLang="zh-CN" sz="3200" baseline="-25000">
                    <a:solidFill>
                      <a:srgbClr val="000000"/>
                    </a:solidFill>
                    <a:ea typeface="宋体" panose="02010600030101010101" pitchFamily="2" charset="-122"/>
                  </a:rPr>
                  <a:t>0</a:t>
                </a:r>
              </a:p>
            </p:txBody>
          </p:sp>
          <p:sp>
            <p:nvSpPr>
              <p:cNvPr id="33" name="Text Box 34"/>
              <p:cNvSpPr txBox="1">
                <a:spLocks noChangeArrowheads="1"/>
              </p:cNvSpPr>
              <p:nvPr/>
            </p:nvSpPr>
            <p:spPr bwMode="auto">
              <a:xfrm>
                <a:off x="864" y="2448"/>
                <a:ext cx="3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spcBef>
                    <a:spcPct val="50000"/>
                  </a:spcBef>
                  <a:spcAft>
                    <a:spcPct val="0"/>
                  </a:spcAft>
                  <a:buClrTx/>
                  <a:buSzTx/>
                  <a:buFontTx/>
                  <a:buNone/>
                </a:pPr>
                <a:r>
                  <a:rPr lang="en-US" altLang="zh-CN" sz="3200">
                    <a:solidFill>
                      <a:srgbClr val="000000"/>
                    </a:solidFill>
                    <a:ea typeface="幼圆" panose="02010509060101010101" pitchFamily="49" charset="-122"/>
                  </a:rPr>
                  <a:t>0</a:t>
                </a:r>
              </a:p>
            </p:txBody>
          </p:sp>
          <p:sp>
            <p:nvSpPr>
              <p:cNvPr id="34" name="Text Box 35"/>
              <p:cNvSpPr txBox="1">
                <a:spLocks noChangeArrowheads="1"/>
              </p:cNvSpPr>
              <p:nvPr/>
            </p:nvSpPr>
            <p:spPr bwMode="auto">
              <a:xfrm>
                <a:off x="864" y="3312"/>
                <a:ext cx="3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spcBef>
                    <a:spcPct val="50000"/>
                  </a:spcBef>
                  <a:spcAft>
                    <a:spcPct val="0"/>
                  </a:spcAft>
                  <a:buClrTx/>
                  <a:buSzTx/>
                  <a:buFontTx/>
                  <a:buNone/>
                </a:pPr>
                <a:r>
                  <a:rPr lang="en-US" altLang="zh-CN" sz="3200">
                    <a:solidFill>
                      <a:srgbClr val="000000"/>
                    </a:solidFill>
                    <a:ea typeface="幼圆" panose="02010509060101010101" pitchFamily="49" charset="-122"/>
                  </a:rPr>
                  <a:t>2</a:t>
                </a:r>
              </a:p>
            </p:txBody>
          </p:sp>
          <p:sp>
            <p:nvSpPr>
              <p:cNvPr id="35" name="Text Box 36"/>
              <p:cNvSpPr txBox="1">
                <a:spLocks noChangeArrowheads="1"/>
              </p:cNvSpPr>
              <p:nvPr/>
            </p:nvSpPr>
            <p:spPr bwMode="auto">
              <a:xfrm>
                <a:off x="864" y="3744"/>
                <a:ext cx="3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spcBef>
                    <a:spcPct val="50000"/>
                  </a:spcBef>
                  <a:spcAft>
                    <a:spcPct val="0"/>
                  </a:spcAft>
                  <a:buClrTx/>
                  <a:buSzTx/>
                  <a:buFontTx/>
                  <a:buNone/>
                </a:pPr>
                <a:r>
                  <a:rPr lang="en-US" altLang="zh-CN" sz="3200">
                    <a:solidFill>
                      <a:srgbClr val="000000"/>
                    </a:solidFill>
                    <a:ea typeface="幼圆" panose="02010509060101010101" pitchFamily="49" charset="-122"/>
                  </a:rPr>
                  <a:t>3</a:t>
                </a:r>
              </a:p>
            </p:txBody>
          </p:sp>
          <p:sp>
            <p:nvSpPr>
              <p:cNvPr id="36" name="Text Box 37"/>
              <p:cNvSpPr txBox="1">
                <a:spLocks noChangeArrowheads="1"/>
              </p:cNvSpPr>
              <p:nvPr/>
            </p:nvSpPr>
            <p:spPr bwMode="auto">
              <a:xfrm>
                <a:off x="864" y="2880"/>
                <a:ext cx="3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spcBef>
                    <a:spcPct val="50000"/>
                  </a:spcBef>
                  <a:spcAft>
                    <a:spcPct val="0"/>
                  </a:spcAft>
                  <a:buClrTx/>
                  <a:buSzTx/>
                  <a:buFontTx/>
                  <a:buNone/>
                </a:pPr>
                <a:r>
                  <a:rPr lang="en-US" altLang="zh-CN" sz="3200">
                    <a:solidFill>
                      <a:srgbClr val="000000"/>
                    </a:solidFill>
                    <a:ea typeface="幼圆" panose="02010509060101010101" pitchFamily="49" charset="-122"/>
                  </a:rPr>
                  <a:t>1</a:t>
                </a:r>
              </a:p>
            </p:txBody>
          </p:sp>
          <p:grpSp>
            <p:nvGrpSpPr>
              <p:cNvPr id="37" name="Group 38"/>
              <p:cNvGrpSpPr>
                <a:grpSpLocks/>
              </p:cNvGrpSpPr>
              <p:nvPr/>
            </p:nvGrpSpPr>
            <p:grpSpPr bwMode="auto">
              <a:xfrm>
                <a:off x="1862" y="2447"/>
                <a:ext cx="3418" cy="368"/>
                <a:chOff x="1862" y="2447"/>
                <a:chExt cx="3418" cy="368"/>
              </a:xfrm>
            </p:grpSpPr>
            <p:sp>
              <p:nvSpPr>
                <p:cNvPr id="89" name="Rectangle 39"/>
                <p:cNvSpPr>
                  <a:spLocks noChangeArrowheads="1"/>
                </p:cNvSpPr>
                <p:nvPr/>
              </p:nvSpPr>
              <p:spPr bwMode="auto">
                <a:xfrm>
                  <a:off x="2352" y="2498"/>
                  <a:ext cx="816" cy="288"/>
                </a:xfrm>
                <a:prstGeom prst="rect">
                  <a:avLst/>
                </a:prstGeom>
                <a:gradFill rotWithShape="0">
                  <a:gsLst>
                    <a:gs pos="0">
                      <a:srgbClr val="76765E"/>
                    </a:gs>
                    <a:gs pos="50000">
                      <a:srgbClr val="FFFFCC"/>
                    </a:gs>
                    <a:gs pos="100000">
                      <a:srgbClr val="76765E"/>
                    </a:gs>
                  </a:gsLst>
                  <a:lin ang="2700000" scaled="1"/>
                </a:gradFill>
                <a:ln w="31750" cap="sq">
                  <a:pattFill prst="pct75">
                    <a:fgClr>
                      <a:srgbClr val="993366"/>
                    </a:fgClr>
                    <a:bgClr>
                      <a:srgbClr val="FFFFFF"/>
                    </a:bgClr>
                  </a:pattFill>
                  <a:miter lim="800000"/>
                  <a:headEnd type="none" w="sm" len="sm"/>
                  <a:tailEnd type="none" w="med" len="lg"/>
                </a:ln>
                <a:effectLst>
                  <a:prstShdw prst="shdw17" dist="17961" dir="13500000">
                    <a:srgbClr val="5C1F3D"/>
                  </a:prstShdw>
                </a:effec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endParaRPr lang="zh-CN" altLang="en-US">
                    <a:solidFill>
                      <a:srgbClr val="000000"/>
                    </a:solidFill>
                    <a:latin typeface="Arial" panose="020B0604020202020204" pitchFamily="34" charset="0"/>
                  </a:endParaRPr>
                </a:p>
              </p:txBody>
            </p:sp>
            <p:sp>
              <p:nvSpPr>
                <p:cNvPr id="90" name="Line 40"/>
                <p:cNvSpPr>
                  <a:spLocks noChangeShapeType="1"/>
                </p:cNvSpPr>
                <p:nvPr/>
              </p:nvSpPr>
              <p:spPr bwMode="auto">
                <a:xfrm>
                  <a:off x="2640" y="2495"/>
                  <a:ext cx="0" cy="288"/>
                </a:xfrm>
                <a:prstGeom prst="line">
                  <a:avLst/>
                </a:prstGeom>
                <a:noFill/>
                <a:ln w="31750" cap="sq">
                  <a:pattFill prst="pct75">
                    <a:fgClr>
                      <a:srgbClr val="993366"/>
                    </a:fgClr>
                    <a:bgClr>
                      <a:srgbClr val="FFFFFF"/>
                    </a:bgClr>
                  </a:pattFill>
                  <a:round/>
                  <a:headEnd type="none" w="sm" len="sm"/>
                  <a:tailEnd type="none" w="med"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sp>
              <p:nvSpPr>
                <p:cNvPr id="91" name="Text Box 41"/>
                <p:cNvSpPr txBox="1">
                  <a:spLocks noChangeArrowheads="1"/>
                </p:cNvSpPr>
                <p:nvPr/>
              </p:nvSpPr>
              <p:spPr bwMode="auto">
                <a:xfrm>
                  <a:off x="2352" y="2449"/>
                  <a:ext cx="27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spcBef>
                      <a:spcPct val="50000"/>
                    </a:spcBef>
                    <a:spcAft>
                      <a:spcPct val="0"/>
                    </a:spcAft>
                    <a:buClrTx/>
                    <a:buSzTx/>
                    <a:buFontTx/>
                    <a:buNone/>
                  </a:pPr>
                  <a:r>
                    <a:rPr lang="en-US" altLang="zh-CN" sz="3200">
                      <a:solidFill>
                        <a:srgbClr val="000000"/>
                      </a:solidFill>
                      <a:ea typeface="幼圆" panose="02010509060101010101" pitchFamily="49" charset="-122"/>
                    </a:rPr>
                    <a:t>1</a:t>
                  </a:r>
                </a:p>
              </p:txBody>
            </p:sp>
            <p:sp>
              <p:nvSpPr>
                <p:cNvPr id="92" name="Line 42"/>
                <p:cNvSpPr>
                  <a:spLocks noChangeShapeType="1"/>
                </p:cNvSpPr>
                <p:nvPr/>
              </p:nvSpPr>
              <p:spPr bwMode="auto">
                <a:xfrm>
                  <a:off x="2903" y="2495"/>
                  <a:ext cx="0" cy="288"/>
                </a:xfrm>
                <a:prstGeom prst="line">
                  <a:avLst/>
                </a:prstGeom>
                <a:noFill/>
                <a:ln w="31750" cap="sq">
                  <a:pattFill prst="pct75">
                    <a:fgClr>
                      <a:srgbClr val="993366"/>
                    </a:fgClr>
                    <a:bgClr>
                      <a:srgbClr val="FFFFFF"/>
                    </a:bgClr>
                  </a:pattFill>
                  <a:round/>
                  <a:headEnd type="none" w="sm" len="sm"/>
                  <a:tailEnd type="none" w="med"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sp>
              <p:nvSpPr>
                <p:cNvPr id="93" name="Text Box 43"/>
                <p:cNvSpPr txBox="1">
                  <a:spLocks noChangeArrowheads="1"/>
                </p:cNvSpPr>
                <p:nvPr/>
              </p:nvSpPr>
              <p:spPr bwMode="auto">
                <a:xfrm>
                  <a:off x="2618" y="2447"/>
                  <a:ext cx="28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spcBef>
                      <a:spcPct val="50000"/>
                    </a:spcBef>
                    <a:spcAft>
                      <a:spcPct val="0"/>
                    </a:spcAft>
                    <a:buClrTx/>
                    <a:buSzTx/>
                    <a:buFontTx/>
                    <a:buNone/>
                  </a:pPr>
                  <a:r>
                    <a:rPr lang="en-US" altLang="zh-CN" sz="3200">
                      <a:solidFill>
                        <a:srgbClr val="0033CC"/>
                      </a:solidFill>
                      <a:ea typeface="幼圆" panose="02010509060101010101" pitchFamily="49" charset="-122"/>
                    </a:rPr>
                    <a:t>3</a:t>
                  </a:r>
                </a:p>
              </p:txBody>
            </p:sp>
            <p:sp>
              <p:nvSpPr>
                <p:cNvPr id="94" name="Line 44"/>
                <p:cNvSpPr>
                  <a:spLocks noChangeShapeType="1"/>
                </p:cNvSpPr>
                <p:nvPr/>
              </p:nvSpPr>
              <p:spPr bwMode="auto">
                <a:xfrm>
                  <a:off x="1862" y="2639"/>
                  <a:ext cx="490" cy="0"/>
                </a:xfrm>
                <a:prstGeom prst="line">
                  <a:avLst/>
                </a:prstGeom>
                <a:noFill/>
                <a:ln w="38100" cap="sq">
                  <a:solidFill>
                    <a:srgbClr val="FF0000"/>
                  </a:solidFill>
                  <a:round/>
                  <a:headEnd type="none" w="sm" len="sm"/>
                  <a:tailEnd type="stealth" w="lg"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grpSp>
              <p:nvGrpSpPr>
                <p:cNvPr id="95" name="Group 45"/>
                <p:cNvGrpSpPr>
                  <a:grpSpLocks/>
                </p:cNvGrpSpPr>
                <p:nvPr/>
              </p:nvGrpSpPr>
              <p:grpSpPr bwMode="auto">
                <a:xfrm>
                  <a:off x="4464" y="2448"/>
                  <a:ext cx="816" cy="367"/>
                  <a:chOff x="720" y="2976"/>
                  <a:chExt cx="816" cy="367"/>
                </a:xfrm>
              </p:grpSpPr>
              <p:sp>
                <p:nvSpPr>
                  <p:cNvPr id="103" name="Rectangle 46"/>
                  <p:cNvSpPr>
                    <a:spLocks noChangeArrowheads="1"/>
                  </p:cNvSpPr>
                  <p:nvPr/>
                </p:nvSpPr>
                <p:spPr bwMode="auto">
                  <a:xfrm>
                    <a:off x="720" y="3027"/>
                    <a:ext cx="816" cy="288"/>
                  </a:xfrm>
                  <a:prstGeom prst="rect">
                    <a:avLst/>
                  </a:prstGeom>
                  <a:gradFill rotWithShape="0">
                    <a:gsLst>
                      <a:gs pos="0">
                        <a:srgbClr val="76765E"/>
                      </a:gs>
                      <a:gs pos="50000">
                        <a:srgbClr val="FFFFCC"/>
                      </a:gs>
                      <a:gs pos="100000">
                        <a:srgbClr val="76765E"/>
                      </a:gs>
                    </a:gsLst>
                    <a:lin ang="2700000" scaled="1"/>
                  </a:gradFill>
                  <a:ln w="31750" cap="sq">
                    <a:pattFill prst="pct75">
                      <a:fgClr>
                        <a:srgbClr val="993366"/>
                      </a:fgClr>
                      <a:bgClr>
                        <a:srgbClr val="FFFFFF"/>
                      </a:bgClr>
                    </a:pattFill>
                    <a:miter lim="800000"/>
                    <a:headEnd type="none" w="sm" len="sm"/>
                    <a:tailEnd type="none" w="med" len="lg"/>
                  </a:ln>
                  <a:effectLst>
                    <a:prstShdw prst="shdw17" dist="17961" dir="13500000">
                      <a:srgbClr val="5C1F3D"/>
                    </a:prstShdw>
                  </a:effec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endParaRPr lang="zh-CN" altLang="en-US">
                      <a:solidFill>
                        <a:srgbClr val="000000"/>
                      </a:solidFill>
                      <a:latin typeface="Arial" panose="020B0604020202020204" pitchFamily="34" charset="0"/>
                    </a:endParaRPr>
                  </a:p>
                </p:txBody>
              </p:sp>
              <p:sp>
                <p:nvSpPr>
                  <p:cNvPr id="104" name="Line 47"/>
                  <p:cNvSpPr>
                    <a:spLocks noChangeShapeType="1"/>
                  </p:cNvSpPr>
                  <p:nvPr/>
                </p:nvSpPr>
                <p:spPr bwMode="auto">
                  <a:xfrm>
                    <a:off x="1008" y="3024"/>
                    <a:ext cx="0" cy="288"/>
                  </a:xfrm>
                  <a:prstGeom prst="line">
                    <a:avLst/>
                  </a:prstGeom>
                  <a:noFill/>
                  <a:ln w="31750" cap="sq">
                    <a:pattFill prst="pct75">
                      <a:fgClr>
                        <a:srgbClr val="993366"/>
                      </a:fgClr>
                      <a:bgClr>
                        <a:srgbClr val="FFFFFF"/>
                      </a:bgClr>
                    </a:pattFill>
                    <a:round/>
                    <a:headEnd type="none" w="sm" len="sm"/>
                    <a:tailEnd type="none" w="med"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sp>
                <p:nvSpPr>
                  <p:cNvPr id="105" name="Text Box 48"/>
                  <p:cNvSpPr txBox="1">
                    <a:spLocks noChangeArrowheads="1"/>
                  </p:cNvSpPr>
                  <p:nvPr/>
                </p:nvSpPr>
                <p:spPr bwMode="auto">
                  <a:xfrm>
                    <a:off x="720" y="2978"/>
                    <a:ext cx="27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spcBef>
                        <a:spcPct val="50000"/>
                      </a:spcBef>
                      <a:spcAft>
                        <a:spcPct val="0"/>
                      </a:spcAft>
                      <a:buClrTx/>
                      <a:buSzTx/>
                      <a:buFontTx/>
                      <a:buNone/>
                    </a:pPr>
                    <a:r>
                      <a:rPr lang="en-US" altLang="zh-CN" sz="3200">
                        <a:solidFill>
                          <a:srgbClr val="000000"/>
                        </a:solidFill>
                        <a:ea typeface="幼圆" panose="02010509060101010101" pitchFamily="49" charset="-122"/>
                      </a:rPr>
                      <a:t>3</a:t>
                    </a:r>
                  </a:p>
                </p:txBody>
              </p:sp>
              <p:sp>
                <p:nvSpPr>
                  <p:cNvPr id="106" name="Line 50"/>
                  <p:cNvSpPr>
                    <a:spLocks noChangeShapeType="1"/>
                  </p:cNvSpPr>
                  <p:nvPr/>
                </p:nvSpPr>
                <p:spPr bwMode="auto">
                  <a:xfrm>
                    <a:off x="1271" y="3024"/>
                    <a:ext cx="0" cy="288"/>
                  </a:xfrm>
                  <a:prstGeom prst="line">
                    <a:avLst/>
                  </a:prstGeom>
                  <a:noFill/>
                  <a:ln w="31750" cap="sq">
                    <a:pattFill prst="pct75">
                      <a:fgClr>
                        <a:srgbClr val="993366"/>
                      </a:fgClr>
                      <a:bgClr>
                        <a:srgbClr val="FFFFFF"/>
                      </a:bgClr>
                    </a:pattFill>
                    <a:round/>
                    <a:headEnd type="none" w="sm" len="sm"/>
                    <a:tailEnd type="none" w="med"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sp>
                <p:nvSpPr>
                  <p:cNvPr id="107" name="Text Box 51"/>
                  <p:cNvSpPr txBox="1">
                    <a:spLocks noChangeArrowheads="1"/>
                  </p:cNvSpPr>
                  <p:nvPr/>
                </p:nvSpPr>
                <p:spPr bwMode="auto">
                  <a:xfrm>
                    <a:off x="986" y="2976"/>
                    <a:ext cx="28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spcBef>
                        <a:spcPct val="50000"/>
                      </a:spcBef>
                      <a:spcAft>
                        <a:spcPct val="0"/>
                      </a:spcAft>
                      <a:buClrTx/>
                      <a:buSzTx/>
                      <a:buFontTx/>
                      <a:buNone/>
                    </a:pPr>
                    <a:r>
                      <a:rPr lang="en-US" altLang="zh-CN" sz="3200">
                        <a:solidFill>
                          <a:srgbClr val="0033CC"/>
                        </a:solidFill>
                        <a:ea typeface="幼圆" panose="02010509060101010101" pitchFamily="49" charset="-122"/>
                      </a:rPr>
                      <a:t>8</a:t>
                    </a:r>
                  </a:p>
                </p:txBody>
              </p:sp>
            </p:grpSp>
            <p:sp>
              <p:nvSpPr>
                <p:cNvPr id="96" name="Rectangle 52"/>
                <p:cNvSpPr>
                  <a:spLocks noChangeArrowheads="1"/>
                </p:cNvSpPr>
                <p:nvPr/>
              </p:nvSpPr>
              <p:spPr bwMode="auto">
                <a:xfrm>
                  <a:off x="3408" y="2499"/>
                  <a:ext cx="816" cy="288"/>
                </a:xfrm>
                <a:prstGeom prst="rect">
                  <a:avLst/>
                </a:prstGeom>
                <a:gradFill rotWithShape="0">
                  <a:gsLst>
                    <a:gs pos="0">
                      <a:srgbClr val="76765E"/>
                    </a:gs>
                    <a:gs pos="50000">
                      <a:srgbClr val="FFFFCC"/>
                    </a:gs>
                    <a:gs pos="100000">
                      <a:srgbClr val="76765E"/>
                    </a:gs>
                  </a:gsLst>
                  <a:lin ang="2700000" scaled="1"/>
                </a:gradFill>
                <a:ln w="31750" cap="sq">
                  <a:pattFill prst="pct75">
                    <a:fgClr>
                      <a:srgbClr val="993366"/>
                    </a:fgClr>
                    <a:bgClr>
                      <a:srgbClr val="FFFFFF"/>
                    </a:bgClr>
                  </a:pattFill>
                  <a:miter lim="800000"/>
                  <a:headEnd type="none" w="sm" len="sm"/>
                  <a:tailEnd type="none" w="med" len="lg"/>
                </a:ln>
                <a:effectLst>
                  <a:prstShdw prst="shdw17" dist="17961" dir="13500000">
                    <a:srgbClr val="5C1F3D"/>
                  </a:prstShdw>
                </a:effec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endParaRPr lang="zh-CN" altLang="en-US">
                    <a:solidFill>
                      <a:srgbClr val="000000"/>
                    </a:solidFill>
                    <a:latin typeface="Arial" panose="020B0604020202020204" pitchFamily="34" charset="0"/>
                  </a:endParaRPr>
                </a:p>
              </p:txBody>
            </p:sp>
            <p:sp>
              <p:nvSpPr>
                <p:cNvPr id="97" name="Line 53"/>
                <p:cNvSpPr>
                  <a:spLocks noChangeShapeType="1"/>
                </p:cNvSpPr>
                <p:nvPr/>
              </p:nvSpPr>
              <p:spPr bwMode="auto">
                <a:xfrm>
                  <a:off x="3696" y="2496"/>
                  <a:ext cx="0" cy="288"/>
                </a:xfrm>
                <a:prstGeom prst="line">
                  <a:avLst/>
                </a:prstGeom>
                <a:noFill/>
                <a:ln w="31750" cap="sq">
                  <a:pattFill prst="pct75">
                    <a:fgClr>
                      <a:srgbClr val="993366"/>
                    </a:fgClr>
                    <a:bgClr>
                      <a:srgbClr val="FFFFFF"/>
                    </a:bgClr>
                  </a:pattFill>
                  <a:round/>
                  <a:headEnd type="none" w="sm" len="sm"/>
                  <a:tailEnd type="none" w="med"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sp>
              <p:nvSpPr>
                <p:cNvPr id="98" name="Text Box 54"/>
                <p:cNvSpPr txBox="1">
                  <a:spLocks noChangeArrowheads="1"/>
                </p:cNvSpPr>
                <p:nvPr/>
              </p:nvSpPr>
              <p:spPr bwMode="auto">
                <a:xfrm>
                  <a:off x="3408" y="2450"/>
                  <a:ext cx="27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spcBef>
                      <a:spcPct val="50000"/>
                    </a:spcBef>
                    <a:spcAft>
                      <a:spcPct val="0"/>
                    </a:spcAft>
                    <a:buClrTx/>
                    <a:buSzTx/>
                    <a:buFontTx/>
                    <a:buNone/>
                  </a:pPr>
                  <a:r>
                    <a:rPr lang="en-US" altLang="zh-CN" sz="3200">
                      <a:solidFill>
                        <a:srgbClr val="000000"/>
                      </a:solidFill>
                      <a:ea typeface="幼圆" panose="02010509060101010101" pitchFamily="49" charset="-122"/>
                    </a:rPr>
                    <a:t>2</a:t>
                  </a:r>
                </a:p>
              </p:txBody>
            </p:sp>
            <p:sp>
              <p:nvSpPr>
                <p:cNvPr id="99" name="Line 55"/>
                <p:cNvSpPr>
                  <a:spLocks noChangeShapeType="1"/>
                </p:cNvSpPr>
                <p:nvPr/>
              </p:nvSpPr>
              <p:spPr bwMode="auto">
                <a:xfrm>
                  <a:off x="3959" y="2496"/>
                  <a:ext cx="0" cy="288"/>
                </a:xfrm>
                <a:prstGeom prst="line">
                  <a:avLst/>
                </a:prstGeom>
                <a:noFill/>
                <a:ln w="31750" cap="sq">
                  <a:pattFill prst="pct75">
                    <a:fgClr>
                      <a:srgbClr val="993366"/>
                    </a:fgClr>
                    <a:bgClr>
                      <a:srgbClr val="FFFFFF"/>
                    </a:bgClr>
                  </a:pattFill>
                  <a:round/>
                  <a:headEnd type="none" w="sm" len="sm"/>
                  <a:tailEnd type="none" w="med"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sp>
              <p:nvSpPr>
                <p:cNvPr id="100" name="Text Box 56"/>
                <p:cNvSpPr txBox="1">
                  <a:spLocks noChangeArrowheads="1"/>
                </p:cNvSpPr>
                <p:nvPr/>
              </p:nvSpPr>
              <p:spPr bwMode="auto">
                <a:xfrm>
                  <a:off x="3674" y="2448"/>
                  <a:ext cx="28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spcBef>
                      <a:spcPct val="50000"/>
                    </a:spcBef>
                    <a:spcAft>
                      <a:spcPct val="0"/>
                    </a:spcAft>
                    <a:buClrTx/>
                    <a:buSzTx/>
                    <a:buFontTx/>
                    <a:buNone/>
                  </a:pPr>
                  <a:r>
                    <a:rPr lang="en-US" altLang="zh-CN" sz="3200">
                      <a:solidFill>
                        <a:srgbClr val="0033CC"/>
                      </a:solidFill>
                      <a:ea typeface="幼圆" panose="02010509060101010101" pitchFamily="49" charset="-122"/>
                    </a:rPr>
                    <a:t>5</a:t>
                  </a:r>
                </a:p>
              </p:txBody>
            </p:sp>
            <p:sp>
              <p:nvSpPr>
                <p:cNvPr id="101" name="Line 57"/>
                <p:cNvSpPr>
                  <a:spLocks noChangeShapeType="1"/>
                </p:cNvSpPr>
                <p:nvPr/>
              </p:nvSpPr>
              <p:spPr bwMode="auto">
                <a:xfrm>
                  <a:off x="3024" y="2640"/>
                  <a:ext cx="384" cy="0"/>
                </a:xfrm>
                <a:prstGeom prst="line">
                  <a:avLst/>
                </a:prstGeom>
                <a:noFill/>
                <a:ln w="38100" cap="sq">
                  <a:solidFill>
                    <a:srgbClr val="FF0000"/>
                  </a:solidFill>
                  <a:round/>
                  <a:headEnd type="none" w="sm" len="sm"/>
                  <a:tailEnd type="stealth" w="lg"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sp>
              <p:nvSpPr>
                <p:cNvPr id="102" name="Line 58"/>
                <p:cNvSpPr>
                  <a:spLocks noChangeShapeType="1"/>
                </p:cNvSpPr>
                <p:nvPr/>
              </p:nvSpPr>
              <p:spPr bwMode="auto">
                <a:xfrm>
                  <a:off x="4080" y="2640"/>
                  <a:ext cx="384" cy="0"/>
                </a:xfrm>
                <a:prstGeom prst="line">
                  <a:avLst/>
                </a:prstGeom>
                <a:noFill/>
                <a:ln w="38100" cap="sq">
                  <a:solidFill>
                    <a:srgbClr val="FF0000"/>
                  </a:solidFill>
                  <a:round/>
                  <a:headEnd type="none" w="sm" len="sm"/>
                  <a:tailEnd type="stealth" w="lg"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grpSp>
          <p:grpSp>
            <p:nvGrpSpPr>
              <p:cNvPr id="38" name="Group 59"/>
              <p:cNvGrpSpPr>
                <a:grpSpLocks/>
              </p:cNvGrpSpPr>
              <p:nvPr/>
            </p:nvGrpSpPr>
            <p:grpSpPr bwMode="auto">
              <a:xfrm>
                <a:off x="1862" y="3744"/>
                <a:ext cx="3418" cy="368"/>
                <a:chOff x="1862" y="2447"/>
                <a:chExt cx="3418" cy="368"/>
              </a:xfrm>
            </p:grpSpPr>
            <p:sp>
              <p:nvSpPr>
                <p:cNvPr id="70" name="Rectangle 60"/>
                <p:cNvSpPr>
                  <a:spLocks noChangeArrowheads="1"/>
                </p:cNvSpPr>
                <p:nvPr/>
              </p:nvSpPr>
              <p:spPr bwMode="auto">
                <a:xfrm>
                  <a:off x="2352" y="2498"/>
                  <a:ext cx="816" cy="288"/>
                </a:xfrm>
                <a:prstGeom prst="rect">
                  <a:avLst/>
                </a:prstGeom>
                <a:gradFill rotWithShape="0">
                  <a:gsLst>
                    <a:gs pos="0">
                      <a:srgbClr val="76765E"/>
                    </a:gs>
                    <a:gs pos="50000">
                      <a:srgbClr val="FFFFCC"/>
                    </a:gs>
                    <a:gs pos="100000">
                      <a:srgbClr val="76765E"/>
                    </a:gs>
                  </a:gsLst>
                  <a:lin ang="2700000" scaled="1"/>
                </a:gradFill>
                <a:ln w="31750" cap="sq">
                  <a:pattFill prst="pct75">
                    <a:fgClr>
                      <a:srgbClr val="993366"/>
                    </a:fgClr>
                    <a:bgClr>
                      <a:srgbClr val="FFFFFF"/>
                    </a:bgClr>
                  </a:pattFill>
                  <a:miter lim="800000"/>
                  <a:headEnd type="none" w="sm" len="sm"/>
                  <a:tailEnd type="none" w="med" len="lg"/>
                </a:ln>
                <a:effectLst>
                  <a:prstShdw prst="shdw17" dist="17961" dir="13500000">
                    <a:srgbClr val="5C1F3D"/>
                  </a:prstShdw>
                </a:effec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endParaRPr lang="zh-CN" altLang="en-US">
                    <a:solidFill>
                      <a:srgbClr val="000000"/>
                    </a:solidFill>
                    <a:latin typeface="Arial" panose="020B0604020202020204" pitchFamily="34" charset="0"/>
                  </a:endParaRPr>
                </a:p>
              </p:txBody>
            </p:sp>
            <p:sp>
              <p:nvSpPr>
                <p:cNvPr id="71" name="Line 61"/>
                <p:cNvSpPr>
                  <a:spLocks noChangeShapeType="1"/>
                </p:cNvSpPr>
                <p:nvPr/>
              </p:nvSpPr>
              <p:spPr bwMode="auto">
                <a:xfrm>
                  <a:off x="2640" y="2495"/>
                  <a:ext cx="0" cy="288"/>
                </a:xfrm>
                <a:prstGeom prst="line">
                  <a:avLst/>
                </a:prstGeom>
                <a:noFill/>
                <a:ln w="31750" cap="sq">
                  <a:pattFill prst="pct75">
                    <a:fgClr>
                      <a:srgbClr val="993366"/>
                    </a:fgClr>
                    <a:bgClr>
                      <a:srgbClr val="FFFFFF"/>
                    </a:bgClr>
                  </a:pattFill>
                  <a:round/>
                  <a:headEnd type="none" w="sm" len="sm"/>
                  <a:tailEnd type="none" w="med"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sp>
              <p:nvSpPr>
                <p:cNvPr id="72" name="Text Box 62"/>
                <p:cNvSpPr txBox="1">
                  <a:spLocks noChangeArrowheads="1"/>
                </p:cNvSpPr>
                <p:nvPr/>
              </p:nvSpPr>
              <p:spPr bwMode="auto">
                <a:xfrm>
                  <a:off x="2352" y="2449"/>
                  <a:ext cx="27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spcBef>
                      <a:spcPct val="50000"/>
                    </a:spcBef>
                    <a:spcAft>
                      <a:spcPct val="0"/>
                    </a:spcAft>
                    <a:buClrTx/>
                    <a:buSzTx/>
                    <a:buFontTx/>
                    <a:buNone/>
                  </a:pPr>
                  <a:r>
                    <a:rPr lang="en-US" altLang="zh-CN" sz="3200">
                      <a:solidFill>
                        <a:srgbClr val="000000"/>
                      </a:solidFill>
                      <a:ea typeface="幼圆" panose="02010509060101010101" pitchFamily="49" charset="-122"/>
                    </a:rPr>
                    <a:t>0</a:t>
                  </a:r>
                </a:p>
              </p:txBody>
            </p:sp>
            <p:sp>
              <p:nvSpPr>
                <p:cNvPr id="73" name="Line 63"/>
                <p:cNvSpPr>
                  <a:spLocks noChangeShapeType="1"/>
                </p:cNvSpPr>
                <p:nvPr/>
              </p:nvSpPr>
              <p:spPr bwMode="auto">
                <a:xfrm>
                  <a:off x="2903" y="2495"/>
                  <a:ext cx="0" cy="288"/>
                </a:xfrm>
                <a:prstGeom prst="line">
                  <a:avLst/>
                </a:prstGeom>
                <a:noFill/>
                <a:ln w="31750" cap="sq">
                  <a:pattFill prst="pct75">
                    <a:fgClr>
                      <a:srgbClr val="993366"/>
                    </a:fgClr>
                    <a:bgClr>
                      <a:srgbClr val="FFFFFF"/>
                    </a:bgClr>
                  </a:pattFill>
                  <a:round/>
                  <a:headEnd type="none" w="sm" len="sm"/>
                  <a:tailEnd type="none" w="med"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sp>
              <p:nvSpPr>
                <p:cNvPr id="74" name="Text Box 64"/>
                <p:cNvSpPr txBox="1">
                  <a:spLocks noChangeArrowheads="1"/>
                </p:cNvSpPr>
                <p:nvPr/>
              </p:nvSpPr>
              <p:spPr bwMode="auto">
                <a:xfrm>
                  <a:off x="2618" y="2447"/>
                  <a:ext cx="28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spcBef>
                      <a:spcPct val="50000"/>
                    </a:spcBef>
                    <a:spcAft>
                      <a:spcPct val="0"/>
                    </a:spcAft>
                    <a:buClrTx/>
                    <a:buSzTx/>
                    <a:buFontTx/>
                    <a:buNone/>
                  </a:pPr>
                  <a:r>
                    <a:rPr lang="en-US" altLang="zh-CN" sz="3200">
                      <a:solidFill>
                        <a:srgbClr val="0033CC"/>
                      </a:solidFill>
                      <a:ea typeface="幼圆" panose="02010509060101010101" pitchFamily="49" charset="-122"/>
                    </a:rPr>
                    <a:t>8</a:t>
                  </a:r>
                </a:p>
              </p:txBody>
            </p:sp>
            <p:sp>
              <p:nvSpPr>
                <p:cNvPr id="75" name="Line 65"/>
                <p:cNvSpPr>
                  <a:spLocks noChangeShapeType="1"/>
                </p:cNvSpPr>
                <p:nvPr/>
              </p:nvSpPr>
              <p:spPr bwMode="auto">
                <a:xfrm>
                  <a:off x="1862" y="2639"/>
                  <a:ext cx="490" cy="0"/>
                </a:xfrm>
                <a:prstGeom prst="line">
                  <a:avLst/>
                </a:prstGeom>
                <a:noFill/>
                <a:ln w="38100" cap="sq">
                  <a:solidFill>
                    <a:srgbClr val="FF0000"/>
                  </a:solidFill>
                  <a:round/>
                  <a:headEnd type="none" w="sm" len="sm"/>
                  <a:tailEnd type="stealth" w="lg"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grpSp>
              <p:nvGrpSpPr>
                <p:cNvPr id="76" name="Group 66"/>
                <p:cNvGrpSpPr>
                  <a:grpSpLocks/>
                </p:cNvGrpSpPr>
                <p:nvPr/>
              </p:nvGrpSpPr>
              <p:grpSpPr bwMode="auto">
                <a:xfrm>
                  <a:off x="4464" y="2448"/>
                  <a:ext cx="816" cy="367"/>
                  <a:chOff x="720" y="2976"/>
                  <a:chExt cx="816" cy="367"/>
                </a:xfrm>
              </p:grpSpPr>
              <p:sp>
                <p:nvSpPr>
                  <p:cNvPr id="84" name="Rectangle 67"/>
                  <p:cNvSpPr>
                    <a:spLocks noChangeArrowheads="1"/>
                  </p:cNvSpPr>
                  <p:nvPr/>
                </p:nvSpPr>
                <p:spPr bwMode="auto">
                  <a:xfrm>
                    <a:off x="720" y="3027"/>
                    <a:ext cx="816" cy="288"/>
                  </a:xfrm>
                  <a:prstGeom prst="rect">
                    <a:avLst/>
                  </a:prstGeom>
                  <a:gradFill rotWithShape="0">
                    <a:gsLst>
                      <a:gs pos="0">
                        <a:srgbClr val="76765E"/>
                      </a:gs>
                      <a:gs pos="50000">
                        <a:srgbClr val="FFFFCC"/>
                      </a:gs>
                      <a:gs pos="100000">
                        <a:srgbClr val="76765E"/>
                      </a:gs>
                    </a:gsLst>
                    <a:lin ang="2700000" scaled="1"/>
                  </a:gradFill>
                  <a:ln w="31750" cap="sq">
                    <a:pattFill prst="pct75">
                      <a:fgClr>
                        <a:srgbClr val="993366"/>
                      </a:fgClr>
                      <a:bgClr>
                        <a:srgbClr val="FFFFFF"/>
                      </a:bgClr>
                    </a:pattFill>
                    <a:miter lim="800000"/>
                    <a:headEnd type="none" w="sm" len="sm"/>
                    <a:tailEnd type="none" w="med" len="lg"/>
                  </a:ln>
                  <a:effectLst>
                    <a:prstShdw prst="shdw17" dist="17961" dir="13500000">
                      <a:srgbClr val="5C1F3D"/>
                    </a:prstShdw>
                  </a:effec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endParaRPr lang="zh-CN" altLang="en-US">
                      <a:solidFill>
                        <a:srgbClr val="000000"/>
                      </a:solidFill>
                      <a:latin typeface="Arial" panose="020B0604020202020204" pitchFamily="34" charset="0"/>
                    </a:endParaRPr>
                  </a:p>
                </p:txBody>
              </p:sp>
              <p:sp>
                <p:nvSpPr>
                  <p:cNvPr id="85" name="Line 68"/>
                  <p:cNvSpPr>
                    <a:spLocks noChangeShapeType="1"/>
                  </p:cNvSpPr>
                  <p:nvPr/>
                </p:nvSpPr>
                <p:spPr bwMode="auto">
                  <a:xfrm>
                    <a:off x="1008" y="3024"/>
                    <a:ext cx="0" cy="288"/>
                  </a:xfrm>
                  <a:prstGeom prst="line">
                    <a:avLst/>
                  </a:prstGeom>
                  <a:noFill/>
                  <a:ln w="31750" cap="sq">
                    <a:pattFill prst="pct75">
                      <a:fgClr>
                        <a:srgbClr val="993366"/>
                      </a:fgClr>
                      <a:bgClr>
                        <a:srgbClr val="FFFFFF"/>
                      </a:bgClr>
                    </a:pattFill>
                    <a:round/>
                    <a:headEnd type="none" w="sm" len="sm"/>
                    <a:tailEnd type="none" w="med"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sp>
                <p:nvSpPr>
                  <p:cNvPr id="86" name="Text Box 69"/>
                  <p:cNvSpPr txBox="1">
                    <a:spLocks noChangeArrowheads="1"/>
                  </p:cNvSpPr>
                  <p:nvPr/>
                </p:nvSpPr>
                <p:spPr bwMode="auto">
                  <a:xfrm>
                    <a:off x="720" y="2978"/>
                    <a:ext cx="27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spcBef>
                        <a:spcPct val="50000"/>
                      </a:spcBef>
                      <a:spcAft>
                        <a:spcPct val="0"/>
                      </a:spcAft>
                      <a:buClrTx/>
                      <a:buSzTx/>
                      <a:buFontTx/>
                      <a:buNone/>
                    </a:pPr>
                    <a:r>
                      <a:rPr lang="en-US" altLang="zh-CN" sz="3200">
                        <a:solidFill>
                          <a:srgbClr val="000000"/>
                        </a:solidFill>
                        <a:ea typeface="幼圆" panose="02010509060101010101" pitchFamily="49" charset="-122"/>
                      </a:rPr>
                      <a:t>2</a:t>
                    </a:r>
                  </a:p>
                </p:txBody>
              </p:sp>
              <p:sp>
                <p:nvSpPr>
                  <p:cNvPr id="87" name="Line 71"/>
                  <p:cNvSpPr>
                    <a:spLocks noChangeShapeType="1"/>
                  </p:cNvSpPr>
                  <p:nvPr/>
                </p:nvSpPr>
                <p:spPr bwMode="auto">
                  <a:xfrm>
                    <a:off x="1271" y="3024"/>
                    <a:ext cx="0" cy="288"/>
                  </a:xfrm>
                  <a:prstGeom prst="line">
                    <a:avLst/>
                  </a:prstGeom>
                  <a:noFill/>
                  <a:ln w="31750" cap="sq">
                    <a:pattFill prst="pct75">
                      <a:fgClr>
                        <a:srgbClr val="993366"/>
                      </a:fgClr>
                      <a:bgClr>
                        <a:srgbClr val="FFFFFF"/>
                      </a:bgClr>
                    </a:pattFill>
                    <a:round/>
                    <a:headEnd type="none" w="sm" len="sm"/>
                    <a:tailEnd type="none" w="med"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sp>
                <p:nvSpPr>
                  <p:cNvPr id="88" name="Text Box 72"/>
                  <p:cNvSpPr txBox="1">
                    <a:spLocks noChangeArrowheads="1"/>
                  </p:cNvSpPr>
                  <p:nvPr/>
                </p:nvSpPr>
                <p:spPr bwMode="auto">
                  <a:xfrm>
                    <a:off x="986" y="2976"/>
                    <a:ext cx="28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spcBef>
                        <a:spcPct val="50000"/>
                      </a:spcBef>
                      <a:spcAft>
                        <a:spcPct val="0"/>
                      </a:spcAft>
                      <a:buClrTx/>
                      <a:buSzTx/>
                      <a:buFontTx/>
                      <a:buNone/>
                    </a:pPr>
                    <a:r>
                      <a:rPr lang="en-US" altLang="zh-CN" sz="3200">
                        <a:solidFill>
                          <a:srgbClr val="0033CC"/>
                        </a:solidFill>
                        <a:ea typeface="幼圆" panose="02010509060101010101" pitchFamily="49" charset="-122"/>
                      </a:rPr>
                      <a:t>2</a:t>
                    </a:r>
                  </a:p>
                </p:txBody>
              </p:sp>
            </p:grpSp>
            <p:sp>
              <p:nvSpPr>
                <p:cNvPr id="77" name="Rectangle 73"/>
                <p:cNvSpPr>
                  <a:spLocks noChangeArrowheads="1"/>
                </p:cNvSpPr>
                <p:nvPr/>
              </p:nvSpPr>
              <p:spPr bwMode="auto">
                <a:xfrm>
                  <a:off x="3408" y="2499"/>
                  <a:ext cx="816" cy="288"/>
                </a:xfrm>
                <a:prstGeom prst="rect">
                  <a:avLst/>
                </a:prstGeom>
                <a:gradFill rotWithShape="0">
                  <a:gsLst>
                    <a:gs pos="0">
                      <a:srgbClr val="76765E"/>
                    </a:gs>
                    <a:gs pos="50000">
                      <a:srgbClr val="FFFFCC"/>
                    </a:gs>
                    <a:gs pos="100000">
                      <a:srgbClr val="76765E"/>
                    </a:gs>
                  </a:gsLst>
                  <a:lin ang="2700000" scaled="1"/>
                </a:gradFill>
                <a:ln w="31750" cap="sq">
                  <a:pattFill prst="pct75">
                    <a:fgClr>
                      <a:srgbClr val="993366"/>
                    </a:fgClr>
                    <a:bgClr>
                      <a:srgbClr val="FFFFFF"/>
                    </a:bgClr>
                  </a:pattFill>
                  <a:miter lim="800000"/>
                  <a:headEnd type="none" w="sm" len="sm"/>
                  <a:tailEnd type="none" w="med" len="lg"/>
                </a:ln>
                <a:effectLst>
                  <a:prstShdw prst="shdw17" dist="17961" dir="13500000">
                    <a:srgbClr val="5C1F3D"/>
                  </a:prstShdw>
                </a:effec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endParaRPr lang="zh-CN" altLang="en-US">
                    <a:solidFill>
                      <a:srgbClr val="000000"/>
                    </a:solidFill>
                    <a:latin typeface="Arial" panose="020B0604020202020204" pitchFamily="34" charset="0"/>
                  </a:endParaRPr>
                </a:p>
              </p:txBody>
            </p:sp>
            <p:sp>
              <p:nvSpPr>
                <p:cNvPr id="78" name="Line 74"/>
                <p:cNvSpPr>
                  <a:spLocks noChangeShapeType="1"/>
                </p:cNvSpPr>
                <p:nvPr/>
              </p:nvSpPr>
              <p:spPr bwMode="auto">
                <a:xfrm>
                  <a:off x="3696" y="2496"/>
                  <a:ext cx="0" cy="288"/>
                </a:xfrm>
                <a:prstGeom prst="line">
                  <a:avLst/>
                </a:prstGeom>
                <a:noFill/>
                <a:ln w="31750" cap="sq">
                  <a:pattFill prst="pct75">
                    <a:fgClr>
                      <a:srgbClr val="993366"/>
                    </a:fgClr>
                    <a:bgClr>
                      <a:srgbClr val="FFFFFF"/>
                    </a:bgClr>
                  </a:pattFill>
                  <a:round/>
                  <a:headEnd type="none" w="sm" len="sm"/>
                  <a:tailEnd type="none" w="med"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sp>
              <p:nvSpPr>
                <p:cNvPr id="79" name="Text Box 75"/>
                <p:cNvSpPr txBox="1">
                  <a:spLocks noChangeArrowheads="1"/>
                </p:cNvSpPr>
                <p:nvPr/>
              </p:nvSpPr>
              <p:spPr bwMode="auto">
                <a:xfrm>
                  <a:off x="3408" y="2450"/>
                  <a:ext cx="27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spcBef>
                      <a:spcPct val="50000"/>
                    </a:spcBef>
                    <a:spcAft>
                      <a:spcPct val="0"/>
                    </a:spcAft>
                    <a:buClrTx/>
                    <a:buSzTx/>
                    <a:buFontTx/>
                    <a:buNone/>
                  </a:pPr>
                  <a:r>
                    <a:rPr lang="en-US" altLang="zh-CN" sz="3200">
                      <a:solidFill>
                        <a:srgbClr val="000000"/>
                      </a:solidFill>
                      <a:ea typeface="幼圆" panose="02010509060101010101" pitchFamily="49" charset="-122"/>
                    </a:rPr>
                    <a:t>1</a:t>
                  </a:r>
                </a:p>
              </p:txBody>
            </p:sp>
            <p:sp>
              <p:nvSpPr>
                <p:cNvPr id="80" name="Line 76"/>
                <p:cNvSpPr>
                  <a:spLocks noChangeShapeType="1"/>
                </p:cNvSpPr>
                <p:nvPr/>
              </p:nvSpPr>
              <p:spPr bwMode="auto">
                <a:xfrm>
                  <a:off x="3959" y="2496"/>
                  <a:ext cx="0" cy="288"/>
                </a:xfrm>
                <a:prstGeom prst="line">
                  <a:avLst/>
                </a:prstGeom>
                <a:noFill/>
                <a:ln w="31750" cap="sq">
                  <a:pattFill prst="pct75">
                    <a:fgClr>
                      <a:srgbClr val="993366"/>
                    </a:fgClr>
                    <a:bgClr>
                      <a:srgbClr val="FFFFFF"/>
                    </a:bgClr>
                  </a:pattFill>
                  <a:round/>
                  <a:headEnd type="none" w="sm" len="sm"/>
                  <a:tailEnd type="none" w="med"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sp>
              <p:nvSpPr>
                <p:cNvPr id="81" name="Text Box 77"/>
                <p:cNvSpPr txBox="1">
                  <a:spLocks noChangeArrowheads="1"/>
                </p:cNvSpPr>
                <p:nvPr/>
              </p:nvSpPr>
              <p:spPr bwMode="auto">
                <a:xfrm>
                  <a:off x="3674" y="2448"/>
                  <a:ext cx="28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spcBef>
                      <a:spcPct val="50000"/>
                    </a:spcBef>
                    <a:spcAft>
                      <a:spcPct val="0"/>
                    </a:spcAft>
                    <a:buClrTx/>
                    <a:buSzTx/>
                    <a:buFontTx/>
                    <a:buNone/>
                  </a:pPr>
                  <a:r>
                    <a:rPr lang="en-US" altLang="zh-CN" sz="3200">
                      <a:solidFill>
                        <a:srgbClr val="0033CC"/>
                      </a:solidFill>
                      <a:ea typeface="幼圆" panose="02010509060101010101" pitchFamily="49" charset="-122"/>
                    </a:rPr>
                    <a:t>4</a:t>
                  </a:r>
                </a:p>
              </p:txBody>
            </p:sp>
            <p:sp>
              <p:nvSpPr>
                <p:cNvPr id="82" name="Line 78"/>
                <p:cNvSpPr>
                  <a:spLocks noChangeShapeType="1"/>
                </p:cNvSpPr>
                <p:nvPr/>
              </p:nvSpPr>
              <p:spPr bwMode="auto">
                <a:xfrm>
                  <a:off x="3024" y="2640"/>
                  <a:ext cx="384" cy="0"/>
                </a:xfrm>
                <a:prstGeom prst="line">
                  <a:avLst/>
                </a:prstGeom>
                <a:noFill/>
                <a:ln w="38100" cap="sq">
                  <a:solidFill>
                    <a:srgbClr val="FF0000"/>
                  </a:solidFill>
                  <a:round/>
                  <a:headEnd type="none" w="sm" len="sm"/>
                  <a:tailEnd type="stealth" w="lg"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sp>
              <p:nvSpPr>
                <p:cNvPr id="83" name="Line 79"/>
                <p:cNvSpPr>
                  <a:spLocks noChangeShapeType="1"/>
                </p:cNvSpPr>
                <p:nvPr/>
              </p:nvSpPr>
              <p:spPr bwMode="auto">
                <a:xfrm>
                  <a:off x="4080" y="2640"/>
                  <a:ext cx="384" cy="0"/>
                </a:xfrm>
                <a:prstGeom prst="line">
                  <a:avLst/>
                </a:prstGeom>
                <a:noFill/>
                <a:ln w="38100" cap="sq">
                  <a:solidFill>
                    <a:srgbClr val="FF0000"/>
                  </a:solidFill>
                  <a:round/>
                  <a:headEnd type="none" w="sm" len="sm"/>
                  <a:tailEnd type="stealth" w="lg"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grpSp>
          <p:grpSp>
            <p:nvGrpSpPr>
              <p:cNvPr id="39" name="Group 80"/>
              <p:cNvGrpSpPr>
                <a:grpSpLocks/>
              </p:cNvGrpSpPr>
              <p:nvPr/>
            </p:nvGrpSpPr>
            <p:grpSpPr bwMode="auto">
              <a:xfrm>
                <a:off x="1862" y="3264"/>
                <a:ext cx="2362" cy="367"/>
                <a:chOff x="1814" y="3264"/>
                <a:chExt cx="2362" cy="367"/>
              </a:xfrm>
            </p:grpSpPr>
            <p:sp>
              <p:nvSpPr>
                <p:cNvPr id="57" name="Rectangle 81"/>
                <p:cNvSpPr>
                  <a:spLocks noChangeArrowheads="1"/>
                </p:cNvSpPr>
                <p:nvPr/>
              </p:nvSpPr>
              <p:spPr bwMode="auto">
                <a:xfrm>
                  <a:off x="2304" y="3315"/>
                  <a:ext cx="816" cy="288"/>
                </a:xfrm>
                <a:prstGeom prst="rect">
                  <a:avLst/>
                </a:prstGeom>
                <a:gradFill rotWithShape="0">
                  <a:gsLst>
                    <a:gs pos="0">
                      <a:srgbClr val="76765E"/>
                    </a:gs>
                    <a:gs pos="50000">
                      <a:srgbClr val="FFFFCC"/>
                    </a:gs>
                    <a:gs pos="100000">
                      <a:srgbClr val="76765E"/>
                    </a:gs>
                  </a:gsLst>
                  <a:lin ang="2700000" scaled="1"/>
                </a:gradFill>
                <a:ln w="31750" cap="sq">
                  <a:pattFill prst="pct75">
                    <a:fgClr>
                      <a:srgbClr val="993366"/>
                    </a:fgClr>
                    <a:bgClr>
                      <a:srgbClr val="FFFFFF"/>
                    </a:bgClr>
                  </a:pattFill>
                  <a:miter lim="800000"/>
                  <a:headEnd type="none" w="sm" len="sm"/>
                  <a:tailEnd type="none" w="med" len="lg"/>
                </a:ln>
                <a:effectLst>
                  <a:prstShdw prst="shdw17" dist="17961" dir="13500000">
                    <a:srgbClr val="5C1F3D"/>
                  </a:prstShdw>
                </a:effec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endParaRPr lang="zh-CN" altLang="en-US">
                    <a:solidFill>
                      <a:srgbClr val="000000"/>
                    </a:solidFill>
                    <a:latin typeface="Arial" panose="020B0604020202020204" pitchFamily="34" charset="0"/>
                  </a:endParaRPr>
                </a:p>
              </p:txBody>
            </p:sp>
            <p:sp>
              <p:nvSpPr>
                <p:cNvPr id="58" name="Line 82"/>
                <p:cNvSpPr>
                  <a:spLocks noChangeShapeType="1"/>
                </p:cNvSpPr>
                <p:nvPr/>
              </p:nvSpPr>
              <p:spPr bwMode="auto">
                <a:xfrm>
                  <a:off x="2592" y="3312"/>
                  <a:ext cx="0" cy="288"/>
                </a:xfrm>
                <a:prstGeom prst="line">
                  <a:avLst/>
                </a:prstGeom>
                <a:noFill/>
                <a:ln w="31750" cap="sq">
                  <a:pattFill prst="pct75">
                    <a:fgClr>
                      <a:srgbClr val="993366"/>
                    </a:fgClr>
                    <a:bgClr>
                      <a:srgbClr val="FFFFFF"/>
                    </a:bgClr>
                  </a:pattFill>
                  <a:round/>
                  <a:headEnd type="none" w="sm" len="sm"/>
                  <a:tailEnd type="none" w="med"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sp>
              <p:nvSpPr>
                <p:cNvPr id="59" name="Text Box 83"/>
                <p:cNvSpPr txBox="1">
                  <a:spLocks noChangeArrowheads="1"/>
                </p:cNvSpPr>
                <p:nvPr/>
              </p:nvSpPr>
              <p:spPr bwMode="auto">
                <a:xfrm>
                  <a:off x="2304" y="3266"/>
                  <a:ext cx="27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spcBef>
                      <a:spcPct val="50000"/>
                    </a:spcBef>
                    <a:spcAft>
                      <a:spcPct val="0"/>
                    </a:spcAft>
                    <a:buClrTx/>
                    <a:buSzTx/>
                    <a:buFontTx/>
                    <a:buNone/>
                  </a:pPr>
                  <a:r>
                    <a:rPr lang="en-US" altLang="zh-CN" sz="3200">
                      <a:solidFill>
                        <a:srgbClr val="000000"/>
                      </a:solidFill>
                      <a:ea typeface="幼圆" panose="02010509060101010101" pitchFamily="49" charset="-122"/>
                    </a:rPr>
                    <a:t>0</a:t>
                  </a:r>
                </a:p>
              </p:txBody>
            </p:sp>
            <p:sp>
              <p:nvSpPr>
                <p:cNvPr id="60" name="Line 84"/>
                <p:cNvSpPr>
                  <a:spLocks noChangeShapeType="1"/>
                </p:cNvSpPr>
                <p:nvPr/>
              </p:nvSpPr>
              <p:spPr bwMode="auto">
                <a:xfrm>
                  <a:off x="2855" y="3312"/>
                  <a:ext cx="0" cy="288"/>
                </a:xfrm>
                <a:prstGeom prst="line">
                  <a:avLst/>
                </a:prstGeom>
                <a:noFill/>
                <a:ln w="31750" cap="sq">
                  <a:pattFill prst="pct75">
                    <a:fgClr>
                      <a:srgbClr val="993366"/>
                    </a:fgClr>
                    <a:bgClr>
                      <a:srgbClr val="FFFFFF"/>
                    </a:bgClr>
                  </a:pattFill>
                  <a:round/>
                  <a:headEnd type="none" w="sm" len="sm"/>
                  <a:tailEnd type="none" w="med"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sp>
              <p:nvSpPr>
                <p:cNvPr id="61" name="Text Box 85"/>
                <p:cNvSpPr txBox="1">
                  <a:spLocks noChangeArrowheads="1"/>
                </p:cNvSpPr>
                <p:nvPr/>
              </p:nvSpPr>
              <p:spPr bwMode="auto">
                <a:xfrm>
                  <a:off x="2570" y="3264"/>
                  <a:ext cx="28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spcBef>
                      <a:spcPct val="50000"/>
                    </a:spcBef>
                    <a:spcAft>
                      <a:spcPct val="0"/>
                    </a:spcAft>
                    <a:buClrTx/>
                    <a:buSzTx/>
                    <a:buFontTx/>
                    <a:buNone/>
                  </a:pPr>
                  <a:r>
                    <a:rPr lang="en-US" altLang="zh-CN" sz="3200">
                      <a:solidFill>
                        <a:srgbClr val="0033CC"/>
                      </a:solidFill>
                      <a:ea typeface="幼圆" panose="02010509060101010101" pitchFamily="49" charset="-122"/>
                    </a:rPr>
                    <a:t>5</a:t>
                  </a:r>
                </a:p>
              </p:txBody>
            </p:sp>
            <p:sp>
              <p:nvSpPr>
                <p:cNvPr id="62" name="Line 86"/>
                <p:cNvSpPr>
                  <a:spLocks noChangeShapeType="1"/>
                </p:cNvSpPr>
                <p:nvPr/>
              </p:nvSpPr>
              <p:spPr bwMode="auto">
                <a:xfrm>
                  <a:off x="1814" y="3456"/>
                  <a:ext cx="490" cy="0"/>
                </a:xfrm>
                <a:prstGeom prst="line">
                  <a:avLst/>
                </a:prstGeom>
                <a:noFill/>
                <a:ln w="38100" cap="sq">
                  <a:solidFill>
                    <a:srgbClr val="FF0000"/>
                  </a:solidFill>
                  <a:round/>
                  <a:headEnd type="none" w="sm" len="sm"/>
                  <a:tailEnd type="stealth" w="lg"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grpSp>
              <p:nvGrpSpPr>
                <p:cNvPr id="63" name="Group 87"/>
                <p:cNvGrpSpPr>
                  <a:grpSpLocks/>
                </p:cNvGrpSpPr>
                <p:nvPr/>
              </p:nvGrpSpPr>
              <p:grpSpPr bwMode="auto">
                <a:xfrm>
                  <a:off x="3360" y="3264"/>
                  <a:ext cx="816" cy="367"/>
                  <a:chOff x="720" y="2976"/>
                  <a:chExt cx="816" cy="367"/>
                </a:xfrm>
              </p:grpSpPr>
              <p:sp>
                <p:nvSpPr>
                  <p:cNvPr id="65" name="Rectangle 88"/>
                  <p:cNvSpPr>
                    <a:spLocks noChangeArrowheads="1"/>
                  </p:cNvSpPr>
                  <p:nvPr/>
                </p:nvSpPr>
                <p:spPr bwMode="auto">
                  <a:xfrm>
                    <a:off x="720" y="3027"/>
                    <a:ext cx="816" cy="288"/>
                  </a:xfrm>
                  <a:prstGeom prst="rect">
                    <a:avLst/>
                  </a:prstGeom>
                  <a:gradFill rotWithShape="0">
                    <a:gsLst>
                      <a:gs pos="0">
                        <a:srgbClr val="76765E"/>
                      </a:gs>
                      <a:gs pos="50000">
                        <a:srgbClr val="FFFFCC"/>
                      </a:gs>
                      <a:gs pos="100000">
                        <a:srgbClr val="76765E"/>
                      </a:gs>
                    </a:gsLst>
                    <a:lin ang="2700000" scaled="1"/>
                  </a:gradFill>
                  <a:ln w="31750" cap="sq">
                    <a:pattFill prst="pct75">
                      <a:fgClr>
                        <a:srgbClr val="993366"/>
                      </a:fgClr>
                      <a:bgClr>
                        <a:srgbClr val="FFFFFF"/>
                      </a:bgClr>
                    </a:pattFill>
                    <a:miter lim="800000"/>
                    <a:headEnd type="none" w="sm" len="sm"/>
                    <a:tailEnd type="none" w="med" len="lg"/>
                  </a:ln>
                  <a:effectLst>
                    <a:prstShdw prst="shdw17" dist="17961" dir="13500000">
                      <a:srgbClr val="5C1F3D"/>
                    </a:prstShdw>
                  </a:effec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endParaRPr lang="zh-CN" altLang="en-US">
                      <a:solidFill>
                        <a:srgbClr val="000000"/>
                      </a:solidFill>
                      <a:latin typeface="Arial" panose="020B0604020202020204" pitchFamily="34" charset="0"/>
                    </a:endParaRPr>
                  </a:p>
                </p:txBody>
              </p:sp>
              <p:sp>
                <p:nvSpPr>
                  <p:cNvPr id="66" name="Line 89"/>
                  <p:cNvSpPr>
                    <a:spLocks noChangeShapeType="1"/>
                  </p:cNvSpPr>
                  <p:nvPr/>
                </p:nvSpPr>
                <p:spPr bwMode="auto">
                  <a:xfrm>
                    <a:off x="1008" y="3024"/>
                    <a:ext cx="0" cy="288"/>
                  </a:xfrm>
                  <a:prstGeom prst="line">
                    <a:avLst/>
                  </a:prstGeom>
                  <a:noFill/>
                  <a:ln w="31750" cap="sq">
                    <a:pattFill prst="pct75">
                      <a:fgClr>
                        <a:srgbClr val="993366"/>
                      </a:fgClr>
                      <a:bgClr>
                        <a:srgbClr val="FFFFFF"/>
                      </a:bgClr>
                    </a:pattFill>
                    <a:round/>
                    <a:headEnd type="none" w="sm" len="sm"/>
                    <a:tailEnd type="none" w="med"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sp>
                <p:nvSpPr>
                  <p:cNvPr id="67" name="Text Box 90"/>
                  <p:cNvSpPr txBox="1">
                    <a:spLocks noChangeArrowheads="1"/>
                  </p:cNvSpPr>
                  <p:nvPr/>
                </p:nvSpPr>
                <p:spPr bwMode="auto">
                  <a:xfrm>
                    <a:off x="720" y="2978"/>
                    <a:ext cx="27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spcBef>
                        <a:spcPct val="50000"/>
                      </a:spcBef>
                      <a:spcAft>
                        <a:spcPct val="0"/>
                      </a:spcAft>
                      <a:buClrTx/>
                      <a:buSzTx/>
                      <a:buFontTx/>
                      <a:buNone/>
                    </a:pPr>
                    <a:r>
                      <a:rPr lang="en-US" altLang="zh-CN" sz="3200">
                        <a:solidFill>
                          <a:srgbClr val="000000"/>
                        </a:solidFill>
                        <a:ea typeface="幼圆" panose="02010509060101010101" pitchFamily="49" charset="-122"/>
                      </a:rPr>
                      <a:t>3</a:t>
                    </a:r>
                  </a:p>
                </p:txBody>
              </p:sp>
              <p:sp>
                <p:nvSpPr>
                  <p:cNvPr id="68" name="Line 92"/>
                  <p:cNvSpPr>
                    <a:spLocks noChangeShapeType="1"/>
                  </p:cNvSpPr>
                  <p:nvPr/>
                </p:nvSpPr>
                <p:spPr bwMode="auto">
                  <a:xfrm>
                    <a:off x="1271" y="3024"/>
                    <a:ext cx="0" cy="288"/>
                  </a:xfrm>
                  <a:prstGeom prst="line">
                    <a:avLst/>
                  </a:prstGeom>
                  <a:noFill/>
                  <a:ln w="31750" cap="sq">
                    <a:pattFill prst="pct75">
                      <a:fgClr>
                        <a:srgbClr val="993366"/>
                      </a:fgClr>
                      <a:bgClr>
                        <a:srgbClr val="FFFFFF"/>
                      </a:bgClr>
                    </a:pattFill>
                    <a:round/>
                    <a:headEnd type="none" w="sm" len="sm"/>
                    <a:tailEnd type="none" w="med"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sp>
                <p:nvSpPr>
                  <p:cNvPr id="69" name="Text Box 93"/>
                  <p:cNvSpPr txBox="1">
                    <a:spLocks noChangeArrowheads="1"/>
                  </p:cNvSpPr>
                  <p:nvPr/>
                </p:nvSpPr>
                <p:spPr bwMode="auto">
                  <a:xfrm>
                    <a:off x="986" y="2976"/>
                    <a:ext cx="28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spcBef>
                        <a:spcPct val="50000"/>
                      </a:spcBef>
                      <a:spcAft>
                        <a:spcPct val="0"/>
                      </a:spcAft>
                      <a:buClrTx/>
                      <a:buSzTx/>
                      <a:buFontTx/>
                      <a:buNone/>
                    </a:pPr>
                    <a:r>
                      <a:rPr lang="en-US" altLang="zh-CN" sz="3200">
                        <a:solidFill>
                          <a:srgbClr val="0033CC"/>
                        </a:solidFill>
                        <a:ea typeface="幼圆" panose="02010509060101010101" pitchFamily="49" charset="-122"/>
                      </a:rPr>
                      <a:t>2</a:t>
                    </a:r>
                  </a:p>
                </p:txBody>
              </p:sp>
            </p:grpSp>
            <p:sp>
              <p:nvSpPr>
                <p:cNvPr id="64" name="Line 94"/>
                <p:cNvSpPr>
                  <a:spLocks noChangeShapeType="1"/>
                </p:cNvSpPr>
                <p:nvPr/>
              </p:nvSpPr>
              <p:spPr bwMode="auto">
                <a:xfrm>
                  <a:off x="2976" y="3457"/>
                  <a:ext cx="384" cy="0"/>
                </a:xfrm>
                <a:prstGeom prst="line">
                  <a:avLst/>
                </a:prstGeom>
                <a:noFill/>
                <a:ln w="38100" cap="sq">
                  <a:solidFill>
                    <a:srgbClr val="FF0000"/>
                  </a:solidFill>
                  <a:round/>
                  <a:headEnd type="none" w="sm" len="sm"/>
                  <a:tailEnd type="stealth" w="lg"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grpSp>
          <p:grpSp>
            <p:nvGrpSpPr>
              <p:cNvPr id="40" name="Group 95"/>
              <p:cNvGrpSpPr>
                <a:grpSpLocks/>
              </p:cNvGrpSpPr>
              <p:nvPr/>
            </p:nvGrpSpPr>
            <p:grpSpPr bwMode="auto">
              <a:xfrm>
                <a:off x="1862" y="2854"/>
                <a:ext cx="2362" cy="367"/>
                <a:chOff x="1814" y="3264"/>
                <a:chExt cx="2362" cy="367"/>
              </a:xfrm>
            </p:grpSpPr>
            <p:sp>
              <p:nvSpPr>
                <p:cNvPr id="44" name="Rectangle 96"/>
                <p:cNvSpPr>
                  <a:spLocks noChangeArrowheads="1"/>
                </p:cNvSpPr>
                <p:nvPr/>
              </p:nvSpPr>
              <p:spPr bwMode="auto">
                <a:xfrm>
                  <a:off x="2304" y="3315"/>
                  <a:ext cx="816" cy="288"/>
                </a:xfrm>
                <a:prstGeom prst="rect">
                  <a:avLst/>
                </a:prstGeom>
                <a:gradFill rotWithShape="0">
                  <a:gsLst>
                    <a:gs pos="0">
                      <a:srgbClr val="76765E"/>
                    </a:gs>
                    <a:gs pos="50000">
                      <a:srgbClr val="FFFFCC"/>
                    </a:gs>
                    <a:gs pos="100000">
                      <a:srgbClr val="76765E"/>
                    </a:gs>
                  </a:gsLst>
                  <a:lin ang="2700000" scaled="1"/>
                </a:gradFill>
                <a:ln w="31750" cap="sq">
                  <a:pattFill prst="pct75">
                    <a:fgClr>
                      <a:srgbClr val="993366"/>
                    </a:fgClr>
                    <a:bgClr>
                      <a:srgbClr val="FFFFFF"/>
                    </a:bgClr>
                  </a:pattFill>
                  <a:miter lim="800000"/>
                  <a:headEnd type="none" w="sm" len="sm"/>
                  <a:tailEnd type="none" w="med" len="lg"/>
                </a:ln>
                <a:effectLst>
                  <a:prstShdw prst="shdw17" dist="17961" dir="13500000">
                    <a:srgbClr val="5C1F3D"/>
                  </a:prstShdw>
                </a:effec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endParaRPr lang="zh-CN" altLang="en-US">
                    <a:solidFill>
                      <a:srgbClr val="000000"/>
                    </a:solidFill>
                    <a:latin typeface="Arial" panose="020B0604020202020204" pitchFamily="34" charset="0"/>
                  </a:endParaRPr>
                </a:p>
              </p:txBody>
            </p:sp>
            <p:sp>
              <p:nvSpPr>
                <p:cNvPr id="45" name="Line 97"/>
                <p:cNvSpPr>
                  <a:spLocks noChangeShapeType="1"/>
                </p:cNvSpPr>
                <p:nvPr/>
              </p:nvSpPr>
              <p:spPr bwMode="auto">
                <a:xfrm>
                  <a:off x="2592" y="3312"/>
                  <a:ext cx="0" cy="288"/>
                </a:xfrm>
                <a:prstGeom prst="line">
                  <a:avLst/>
                </a:prstGeom>
                <a:noFill/>
                <a:ln w="31750" cap="sq">
                  <a:pattFill prst="pct75">
                    <a:fgClr>
                      <a:srgbClr val="993366"/>
                    </a:fgClr>
                    <a:bgClr>
                      <a:srgbClr val="FFFFFF"/>
                    </a:bgClr>
                  </a:pattFill>
                  <a:round/>
                  <a:headEnd type="none" w="sm" len="sm"/>
                  <a:tailEnd type="none" w="med"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sp>
              <p:nvSpPr>
                <p:cNvPr id="46" name="Text Box 98"/>
                <p:cNvSpPr txBox="1">
                  <a:spLocks noChangeArrowheads="1"/>
                </p:cNvSpPr>
                <p:nvPr/>
              </p:nvSpPr>
              <p:spPr bwMode="auto">
                <a:xfrm>
                  <a:off x="2304" y="3266"/>
                  <a:ext cx="27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spcBef>
                      <a:spcPct val="50000"/>
                    </a:spcBef>
                    <a:spcAft>
                      <a:spcPct val="0"/>
                    </a:spcAft>
                    <a:buClrTx/>
                    <a:buSzTx/>
                    <a:buFontTx/>
                    <a:buNone/>
                  </a:pPr>
                  <a:r>
                    <a:rPr lang="en-US" altLang="zh-CN" sz="3200">
                      <a:solidFill>
                        <a:srgbClr val="000000"/>
                      </a:solidFill>
                      <a:ea typeface="幼圆" panose="02010509060101010101" pitchFamily="49" charset="-122"/>
                    </a:rPr>
                    <a:t>0</a:t>
                  </a:r>
                </a:p>
              </p:txBody>
            </p:sp>
            <p:sp>
              <p:nvSpPr>
                <p:cNvPr id="47" name="Line 99"/>
                <p:cNvSpPr>
                  <a:spLocks noChangeShapeType="1"/>
                </p:cNvSpPr>
                <p:nvPr/>
              </p:nvSpPr>
              <p:spPr bwMode="auto">
                <a:xfrm>
                  <a:off x="2855" y="3312"/>
                  <a:ext cx="0" cy="288"/>
                </a:xfrm>
                <a:prstGeom prst="line">
                  <a:avLst/>
                </a:prstGeom>
                <a:noFill/>
                <a:ln w="31750" cap="sq">
                  <a:pattFill prst="pct75">
                    <a:fgClr>
                      <a:srgbClr val="993366"/>
                    </a:fgClr>
                    <a:bgClr>
                      <a:srgbClr val="FFFFFF"/>
                    </a:bgClr>
                  </a:pattFill>
                  <a:round/>
                  <a:headEnd type="none" w="sm" len="sm"/>
                  <a:tailEnd type="none" w="med"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sp>
              <p:nvSpPr>
                <p:cNvPr id="48" name="Text Box 100"/>
                <p:cNvSpPr txBox="1">
                  <a:spLocks noChangeArrowheads="1"/>
                </p:cNvSpPr>
                <p:nvPr/>
              </p:nvSpPr>
              <p:spPr bwMode="auto">
                <a:xfrm>
                  <a:off x="2570" y="3264"/>
                  <a:ext cx="28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spcBef>
                      <a:spcPct val="50000"/>
                    </a:spcBef>
                    <a:spcAft>
                      <a:spcPct val="0"/>
                    </a:spcAft>
                    <a:buClrTx/>
                    <a:buSzTx/>
                    <a:buFontTx/>
                    <a:buNone/>
                  </a:pPr>
                  <a:r>
                    <a:rPr lang="en-US" altLang="zh-CN" sz="3200">
                      <a:solidFill>
                        <a:srgbClr val="0033CC"/>
                      </a:solidFill>
                      <a:ea typeface="幼圆" panose="02010509060101010101" pitchFamily="49" charset="-122"/>
                    </a:rPr>
                    <a:t>3</a:t>
                  </a:r>
                </a:p>
              </p:txBody>
            </p:sp>
            <p:sp>
              <p:nvSpPr>
                <p:cNvPr id="49" name="Line 101"/>
                <p:cNvSpPr>
                  <a:spLocks noChangeShapeType="1"/>
                </p:cNvSpPr>
                <p:nvPr/>
              </p:nvSpPr>
              <p:spPr bwMode="auto">
                <a:xfrm>
                  <a:off x="1814" y="3456"/>
                  <a:ext cx="490" cy="0"/>
                </a:xfrm>
                <a:prstGeom prst="line">
                  <a:avLst/>
                </a:prstGeom>
                <a:noFill/>
                <a:ln w="38100" cap="sq">
                  <a:solidFill>
                    <a:srgbClr val="FF0000"/>
                  </a:solidFill>
                  <a:round/>
                  <a:headEnd type="none" w="sm" len="sm"/>
                  <a:tailEnd type="stealth" w="lg"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grpSp>
              <p:nvGrpSpPr>
                <p:cNvPr id="50" name="Group 102"/>
                <p:cNvGrpSpPr>
                  <a:grpSpLocks/>
                </p:cNvGrpSpPr>
                <p:nvPr/>
              </p:nvGrpSpPr>
              <p:grpSpPr bwMode="auto">
                <a:xfrm>
                  <a:off x="3360" y="3264"/>
                  <a:ext cx="816" cy="367"/>
                  <a:chOff x="720" y="2976"/>
                  <a:chExt cx="816" cy="367"/>
                </a:xfrm>
              </p:grpSpPr>
              <p:sp>
                <p:nvSpPr>
                  <p:cNvPr id="52" name="Rectangle 103"/>
                  <p:cNvSpPr>
                    <a:spLocks noChangeArrowheads="1"/>
                  </p:cNvSpPr>
                  <p:nvPr/>
                </p:nvSpPr>
                <p:spPr bwMode="auto">
                  <a:xfrm>
                    <a:off x="720" y="3027"/>
                    <a:ext cx="816" cy="288"/>
                  </a:xfrm>
                  <a:prstGeom prst="rect">
                    <a:avLst/>
                  </a:prstGeom>
                  <a:gradFill rotWithShape="0">
                    <a:gsLst>
                      <a:gs pos="0">
                        <a:srgbClr val="76765E"/>
                      </a:gs>
                      <a:gs pos="50000">
                        <a:srgbClr val="FFFFCC"/>
                      </a:gs>
                      <a:gs pos="100000">
                        <a:srgbClr val="76765E"/>
                      </a:gs>
                    </a:gsLst>
                    <a:lin ang="2700000" scaled="1"/>
                  </a:gradFill>
                  <a:ln w="31750" cap="sq">
                    <a:pattFill prst="pct75">
                      <a:fgClr>
                        <a:srgbClr val="993366"/>
                      </a:fgClr>
                      <a:bgClr>
                        <a:srgbClr val="FFFFFF"/>
                      </a:bgClr>
                    </a:pattFill>
                    <a:miter lim="800000"/>
                    <a:headEnd type="none" w="sm" len="sm"/>
                    <a:tailEnd type="none" w="med" len="lg"/>
                  </a:ln>
                  <a:effectLst>
                    <a:prstShdw prst="shdw17" dist="17961" dir="13500000">
                      <a:srgbClr val="5C1F3D"/>
                    </a:prstShdw>
                  </a:effec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endParaRPr lang="zh-CN" altLang="en-US">
                      <a:solidFill>
                        <a:srgbClr val="000000"/>
                      </a:solidFill>
                      <a:latin typeface="Arial" panose="020B0604020202020204" pitchFamily="34" charset="0"/>
                    </a:endParaRPr>
                  </a:p>
                </p:txBody>
              </p:sp>
              <p:sp>
                <p:nvSpPr>
                  <p:cNvPr id="53" name="Line 104"/>
                  <p:cNvSpPr>
                    <a:spLocks noChangeShapeType="1"/>
                  </p:cNvSpPr>
                  <p:nvPr/>
                </p:nvSpPr>
                <p:spPr bwMode="auto">
                  <a:xfrm>
                    <a:off x="1008" y="3024"/>
                    <a:ext cx="0" cy="288"/>
                  </a:xfrm>
                  <a:prstGeom prst="line">
                    <a:avLst/>
                  </a:prstGeom>
                  <a:noFill/>
                  <a:ln w="31750" cap="sq">
                    <a:pattFill prst="pct75">
                      <a:fgClr>
                        <a:srgbClr val="993366"/>
                      </a:fgClr>
                      <a:bgClr>
                        <a:srgbClr val="FFFFFF"/>
                      </a:bgClr>
                    </a:pattFill>
                    <a:round/>
                    <a:headEnd type="none" w="sm" len="sm"/>
                    <a:tailEnd type="none" w="med"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sp>
                <p:nvSpPr>
                  <p:cNvPr id="54" name="Text Box 105"/>
                  <p:cNvSpPr txBox="1">
                    <a:spLocks noChangeArrowheads="1"/>
                  </p:cNvSpPr>
                  <p:nvPr/>
                </p:nvSpPr>
                <p:spPr bwMode="auto">
                  <a:xfrm>
                    <a:off x="720" y="2978"/>
                    <a:ext cx="27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spcBef>
                        <a:spcPct val="50000"/>
                      </a:spcBef>
                      <a:spcAft>
                        <a:spcPct val="0"/>
                      </a:spcAft>
                      <a:buClrTx/>
                      <a:buSzTx/>
                      <a:buFontTx/>
                      <a:buNone/>
                    </a:pPr>
                    <a:r>
                      <a:rPr lang="en-US" altLang="zh-CN" sz="3200">
                        <a:solidFill>
                          <a:srgbClr val="000000"/>
                        </a:solidFill>
                        <a:ea typeface="幼圆" panose="02010509060101010101" pitchFamily="49" charset="-122"/>
                      </a:rPr>
                      <a:t>3</a:t>
                    </a:r>
                  </a:p>
                </p:txBody>
              </p:sp>
              <p:sp>
                <p:nvSpPr>
                  <p:cNvPr id="55" name="Line 107"/>
                  <p:cNvSpPr>
                    <a:spLocks noChangeShapeType="1"/>
                  </p:cNvSpPr>
                  <p:nvPr/>
                </p:nvSpPr>
                <p:spPr bwMode="auto">
                  <a:xfrm>
                    <a:off x="1271" y="3024"/>
                    <a:ext cx="0" cy="288"/>
                  </a:xfrm>
                  <a:prstGeom prst="line">
                    <a:avLst/>
                  </a:prstGeom>
                  <a:noFill/>
                  <a:ln w="31750" cap="sq">
                    <a:pattFill prst="pct75">
                      <a:fgClr>
                        <a:srgbClr val="993366"/>
                      </a:fgClr>
                      <a:bgClr>
                        <a:srgbClr val="FFFFFF"/>
                      </a:bgClr>
                    </a:pattFill>
                    <a:round/>
                    <a:headEnd type="none" w="sm" len="sm"/>
                    <a:tailEnd type="none" w="med"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sp>
                <p:nvSpPr>
                  <p:cNvPr id="56" name="Text Box 108"/>
                  <p:cNvSpPr txBox="1">
                    <a:spLocks noChangeArrowheads="1"/>
                  </p:cNvSpPr>
                  <p:nvPr/>
                </p:nvSpPr>
                <p:spPr bwMode="auto">
                  <a:xfrm>
                    <a:off x="986" y="2976"/>
                    <a:ext cx="28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spcBef>
                        <a:spcPct val="50000"/>
                      </a:spcBef>
                      <a:spcAft>
                        <a:spcPct val="0"/>
                      </a:spcAft>
                      <a:buClrTx/>
                      <a:buSzTx/>
                      <a:buFontTx/>
                      <a:buNone/>
                    </a:pPr>
                    <a:r>
                      <a:rPr lang="en-US" altLang="zh-CN" sz="3200">
                        <a:solidFill>
                          <a:srgbClr val="0033CC"/>
                        </a:solidFill>
                        <a:ea typeface="幼圆" panose="02010509060101010101" pitchFamily="49" charset="-122"/>
                      </a:rPr>
                      <a:t>4</a:t>
                    </a:r>
                  </a:p>
                </p:txBody>
              </p:sp>
            </p:grpSp>
            <p:sp>
              <p:nvSpPr>
                <p:cNvPr id="51" name="Line 109"/>
                <p:cNvSpPr>
                  <a:spLocks noChangeShapeType="1"/>
                </p:cNvSpPr>
                <p:nvPr/>
              </p:nvSpPr>
              <p:spPr bwMode="auto">
                <a:xfrm>
                  <a:off x="2976" y="3457"/>
                  <a:ext cx="384" cy="0"/>
                </a:xfrm>
                <a:prstGeom prst="line">
                  <a:avLst/>
                </a:prstGeom>
                <a:noFill/>
                <a:ln w="38100" cap="sq">
                  <a:solidFill>
                    <a:srgbClr val="FF0000"/>
                  </a:solidFill>
                  <a:round/>
                  <a:headEnd type="none" w="sm" len="sm"/>
                  <a:tailEnd type="stealth" w="lg"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grpSp>
          <p:sp>
            <p:nvSpPr>
              <p:cNvPr id="41" name="Text Box 30"/>
              <p:cNvSpPr txBox="1">
                <a:spLocks noChangeArrowheads="1"/>
              </p:cNvSpPr>
              <p:nvPr/>
            </p:nvSpPr>
            <p:spPr bwMode="auto">
              <a:xfrm>
                <a:off x="1314" y="2928"/>
                <a:ext cx="285"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lnSpc>
                    <a:spcPts val="3000"/>
                  </a:lnSpc>
                  <a:spcBef>
                    <a:spcPct val="0"/>
                  </a:spcBef>
                  <a:spcAft>
                    <a:spcPct val="0"/>
                  </a:spcAft>
                  <a:buClrTx/>
                  <a:buSzTx/>
                  <a:buFontTx/>
                  <a:buNone/>
                </a:pPr>
                <a:r>
                  <a:rPr kumimoji="0" lang="en-US" altLang="zh-CN" sz="3200" i="1">
                    <a:solidFill>
                      <a:srgbClr val="000000"/>
                    </a:solidFill>
                    <a:ea typeface="宋体" panose="02010600030101010101" pitchFamily="2" charset="-122"/>
                  </a:rPr>
                  <a:t>v</a:t>
                </a:r>
                <a:r>
                  <a:rPr kumimoji="0" lang="en-US" altLang="zh-CN" sz="3200" baseline="-25000">
                    <a:solidFill>
                      <a:srgbClr val="000000"/>
                    </a:solidFill>
                    <a:ea typeface="宋体" panose="02010600030101010101" pitchFamily="2" charset="-122"/>
                  </a:rPr>
                  <a:t>1</a:t>
                </a:r>
              </a:p>
            </p:txBody>
          </p:sp>
          <p:sp>
            <p:nvSpPr>
              <p:cNvPr id="42" name="Text Box 30"/>
              <p:cNvSpPr txBox="1">
                <a:spLocks noChangeArrowheads="1"/>
              </p:cNvSpPr>
              <p:nvPr/>
            </p:nvSpPr>
            <p:spPr bwMode="auto">
              <a:xfrm>
                <a:off x="1314" y="3352"/>
                <a:ext cx="285"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lnSpc>
                    <a:spcPts val="3000"/>
                  </a:lnSpc>
                  <a:spcBef>
                    <a:spcPct val="0"/>
                  </a:spcBef>
                  <a:spcAft>
                    <a:spcPct val="0"/>
                  </a:spcAft>
                  <a:buClrTx/>
                  <a:buSzTx/>
                  <a:buFontTx/>
                  <a:buNone/>
                </a:pPr>
                <a:r>
                  <a:rPr kumimoji="0" lang="en-US" altLang="zh-CN" sz="3200" i="1">
                    <a:solidFill>
                      <a:srgbClr val="000000"/>
                    </a:solidFill>
                    <a:ea typeface="宋体" panose="02010600030101010101" pitchFamily="2" charset="-122"/>
                  </a:rPr>
                  <a:t>v</a:t>
                </a:r>
                <a:r>
                  <a:rPr kumimoji="0" lang="en-US" altLang="zh-CN" sz="3200" baseline="-25000">
                    <a:solidFill>
                      <a:srgbClr val="000000"/>
                    </a:solidFill>
                    <a:ea typeface="宋体" panose="02010600030101010101" pitchFamily="2" charset="-122"/>
                  </a:rPr>
                  <a:t>2</a:t>
                </a:r>
              </a:p>
            </p:txBody>
          </p:sp>
          <p:sp>
            <p:nvSpPr>
              <p:cNvPr id="43" name="Text Box 30"/>
              <p:cNvSpPr txBox="1">
                <a:spLocks noChangeArrowheads="1"/>
              </p:cNvSpPr>
              <p:nvPr/>
            </p:nvSpPr>
            <p:spPr bwMode="auto">
              <a:xfrm>
                <a:off x="1319" y="3804"/>
                <a:ext cx="285"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lnSpc>
                    <a:spcPts val="3000"/>
                  </a:lnSpc>
                  <a:spcBef>
                    <a:spcPct val="0"/>
                  </a:spcBef>
                  <a:spcAft>
                    <a:spcPct val="0"/>
                  </a:spcAft>
                  <a:buClrTx/>
                  <a:buSzTx/>
                  <a:buFontTx/>
                  <a:buNone/>
                </a:pPr>
                <a:r>
                  <a:rPr kumimoji="0" lang="en-US" altLang="zh-CN" sz="3200" i="1">
                    <a:solidFill>
                      <a:srgbClr val="000000"/>
                    </a:solidFill>
                    <a:ea typeface="宋体" panose="02010600030101010101" pitchFamily="2" charset="-122"/>
                  </a:rPr>
                  <a:t>v</a:t>
                </a:r>
                <a:r>
                  <a:rPr kumimoji="0" lang="en-US" altLang="zh-CN" sz="3200" baseline="-25000">
                    <a:solidFill>
                      <a:srgbClr val="000000"/>
                    </a:solidFill>
                    <a:ea typeface="宋体" panose="02010600030101010101" pitchFamily="2" charset="-122"/>
                  </a:rPr>
                  <a:t>3</a:t>
                </a:r>
              </a:p>
            </p:txBody>
          </p:sp>
        </p:grpSp>
        <p:sp>
          <p:nvSpPr>
            <p:cNvPr id="23" name="Rectangle 52"/>
            <p:cNvSpPr>
              <a:spLocks noChangeArrowheads="1"/>
            </p:cNvSpPr>
            <p:nvPr/>
          </p:nvSpPr>
          <p:spPr bwMode="auto">
            <a:xfrm>
              <a:off x="7769225" y="3617913"/>
              <a:ext cx="4206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kumimoji="1" lang="en-US" altLang="zh-CN" sz="2700" b="1">
                  <a:solidFill>
                    <a:srgbClr val="000000"/>
                  </a:solidFill>
                  <a:latin typeface="Times New Roman" panose="02020603050405020304" pitchFamily="18" charset="0"/>
                  <a:ea typeface="幼圆" panose="02010509060101010101" pitchFamily="49" charset="-122"/>
                  <a:sym typeface="Symbol" panose="05050102010706020507" pitchFamily="18" charset="2"/>
                </a:rPr>
                <a:t></a:t>
              </a:r>
              <a:endParaRPr kumimoji="1" lang="en-US" altLang="zh-CN" sz="2700" b="1">
                <a:solidFill>
                  <a:srgbClr val="000000"/>
                </a:solidFill>
                <a:latin typeface="Times New Roman" panose="02020603050405020304" pitchFamily="18" charset="0"/>
                <a:ea typeface="幼圆" panose="02010509060101010101" pitchFamily="49" charset="-122"/>
              </a:endParaRPr>
            </a:p>
          </p:txBody>
        </p:sp>
        <p:sp>
          <p:nvSpPr>
            <p:cNvPr id="24" name="Rectangle 52"/>
            <p:cNvSpPr>
              <a:spLocks noChangeArrowheads="1"/>
            </p:cNvSpPr>
            <p:nvPr/>
          </p:nvSpPr>
          <p:spPr bwMode="auto">
            <a:xfrm>
              <a:off x="6088063" y="4262438"/>
              <a:ext cx="422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kumimoji="1" lang="en-US" altLang="zh-CN" sz="2700" b="1">
                  <a:solidFill>
                    <a:srgbClr val="000000"/>
                  </a:solidFill>
                  <a:latin typeface="Times New Roman" panose="02020603050405020304" pitchFamily="18" charset="0"/>
                  <a:ea typeface="幼圆" panose="02010509060101010101" pitchFamily="49" charset="-122"/>
                  <a:sym typeface="Symbol" panose="05050102010706020507" pitchFamily="18" charset="2"/>
                </a:rPr>
                <a:t></a:t>
              </a:r>
              <a:endParaRPr kumimoji="1" lang="en-US" altLang="zh-CN" sz="2700" b="1">
                <a:solidFill>
                  <a:srgbClr val="000000"/>
                </a:solidFill>
                <a:latin typeface="Times New Roman" panose="02020603050405020304" pitchFamily="18" charset="0"/>
                <a:ea typeface="幼圆" panose="02010509060101010101" pitchFamily="49" charset="-122"/>
              </a:endParaRPr>
            </a:p>
          </p:txBody>
        </p:sp>
        <p:sp>
          <p:nvSpPr>
            <p:cNvPr id="25" name="Rectangle 52"/>
            <p:cNvSpPr>
              <a:spLocks noChangeArrowheads="1"/>
            </p:cNvSpPr>
            <p:nvPr/>
          </p:nvSpPr>
          <p:spPr bwMode="auto">
            <a:xfrm>
              <a:off x="6088063" y="4908550"/>
              <a:ext cx="422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kumimoji="1" lang="en-US" altLang="zh-CN" sz="2700" b="1">
                  <a:solidFill>
                    <a:srgbClr val="000000"/>
                  </a:solidFill>
                  <a:latin typeface="Times New Roman" panose="02020603050405020304" pitchFamily="18" charset="0"/>
                  <a:ea typeface="幼圆" panose="02010509060101010101" pitchFamily="49" charset="-122"/>
                  <a:sym typeface="Symbol" panose="05050102010706020507" pitchFamily="18" charset="2"/>
                </a:rPr>
                <a:t></a:t>
              </a:r>
              <a:endParaRPr kumimoji="1" lang="en-US" altLang="zh-CN" sz="2700" b="1">
                <a:solidFill>
                  <a:srgbClr val="000000"/>
                </a:solidFill>
                <a:latin typeface="Times New Roman" panose="02020603050405020304" pitchFamily="18" charset="0"/>
                <a:ea typeface="幼圆" panose="02010509060101010101" pitchFamily="49" charset="-122"/>
              </a:endParaRPr>
            </a:p>
          </p:txBody>
        </p:sp>
        <p:sp>
          <p:nvSpPr>
            <p:cNvPr id="26" name="Rectangle 52"/>
            <p:cNvSpPr>
              <a:spLocks noChangeArrowheads="1"/>
            </p:cNvSpPr>
            <p:nvPr/>
          </p:nvSpPr>
          <p:spPr bwMode="auto">
            <a:xfrm>
              <a:off x="7769225" y="5664200"/>
              <a:ext cx="4206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kumimoji="1" lang="en-US" altLang="zh-CN" sz="2700" b="1">
                  <a:solidFill>
                    <a:srgbClr val="000000"/>
                  </a:solidFill>
                  <a:latin typeface="Times New Roman" panose="02020603050405020304" pitchFamily="18" charset="0"/>
                  <a:ea typeface="幼圆" panose="02010509060101010101" pitchFamily="49" charset="-122"/>
                  <a:sym typeface="Symbol" panose="05050102010706020507" pitchFamily="18" charset="2"/>
                </a:rPr>
                <a:t></a:t>
              </a:r>
              <a:endParaRPr kumimoji="1" lang="en-US" altLang="zh-CN" sz="2700" b="1">
                <a:solidFill>
                  <a:srgbClr val="000000"/>
                </a:solidFill>
                <a:latin typeface="Times New Roman" panose="02020603050405020304" pitchFamily="18" charset="0"/>
                <a:ea typeface="幼圆" panose="02010509060101010101" pitchFamily="49" charset="-122"/>
              </a:endParaRPr>
            </a:p>
          </p:txBody>
        </p:sp>
      </p:grpSp>
    </p:spTree>
    <p:extLst>
      <p:ext uri="{BB962C8B-B14F-4D97-AF65-F5344CB8AC3E}">
        <p14:creationId xmlns:p14="http://schemas.microsoft.com/office/powerpoint/2010/main" val="1637346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858791" cy="605909"/>
          </a:xfrm>
        </p:spPr>
        <p:txBody>
          <a:bodyPr/>
          <a:lstStyle/>
          <a:p>
            <a:r>
              <a:rPr lang="zh-CN" altLang="en-US" dirty="0">
                <a:latin typeface="楷体" panose="02010609060101010101" pitchFamily="49" charset="-122"/>
                <a:ea typeface="楷体" panose="02010609060101010101" pitchFamily="49" charset="-122"/>
              </a:rPr>
              <a:t>例</a:t>
            </a:r>
          </a:p>
        </p:txBody>
      </p:sp>
      <p:grpSp>
        <p:nvGrpSpPr>
          <p:cNvPr id="3" name="组合 9"/>
          <p:cNvGrpSpPr>
            <a:grpSpLocks/>
          </p:cNvGrpSpPr>
          <p:nvPr/>
        </p:nvGrpSpPr>
        <p:grpSpPr bwMode="auto">
          <a:xfrm>
            <a:off x="1169391" y="2498864"/>
            <a:ext cx="3286125" cy="2192338"/>
            <a:chOff x="518734" y="719100"/>
            <a:chExt cx="3285996" cy="2192978"/>
          </a:xfrm>
        </p:grpSpPr>
        <p:sp>
          <p:nvSpPr>
            <p:cNvPr id="4" name="Arc 89"/>
            <p:cNvSpPr>
              <a:spLocks/>
            </p:cNvSpPr>
            <p:nvPr/>
          </p:nvSpPr>
          <p:spPr bwMode="auto">
            <a:xfrm rot="1939300" flipV="1">
              <a:off x="1170177" y="719100"/>
              <a:ext cx="941293" cy="965011"/>
            </a:xfrm>
            <a:custGeom>
              <a:avLst/>
              <a:gdLst>
                <a:gd name="T0" fmla="*/ 97 w 19417"/>
                <a:gd name="T1" fmla="*/ 0 h 21538"/>
                <a:gd name="T2" fmla="*/ 1212 w 19417"/>
                <a:gd name="T3" fmla="*/ 582 h 21538"/>
                <a:gd name="T4" fmla="*/ 0 w 19417"/>
                <a:gd name="T5" fmla="*/ 1075 h 21538"/>
                <a:gd name="T6" fmla="*/ 0 60000 65536"/>
                <a:gd name="T7" fmla="*/ 0 60000 65536"/>
                <a:gd name="T8" fmla="*/ 0 60000 65536"/>
                <a:gd name="T9" fmla="*/ 0 w 19417"/>
                <a:gd name="T10" fmla="*/ 0 h 21538"/>
                <a:gd name="T11" fmla="*/ 19417 w 19417"/>
                <a:gd name="T12" fmla="*/ 21538 h 21538"/>
              </a:gdLst>
              <a:ahLst/>
              <a:cxnLst>
                <a:cxn ang="T6">
                  <a:pos x="T0" y="T1"/>
                </a:cxn>
                <a:cxn ang="T7">
                  <a:pos x="T2" y="T3"/>
                </a:cxn>
                <a:cxn ang="T8">
                  <a:pos x="T4" y="T5"/>
                </a:cxn>
              </a:cxnLst>
              <a:rect l="T9" t="T10" r="T11" b="T12"/>
              <a:pathLst>
                <a:path w="19417" h="21538" fill="none" extrusionOk="0">
                  <a:moveTo>
                    <a:pt x="1638" y="0"/>
                  </a:moveTo>
                  <a:cubicBezTo>
                    <a:pt x="9289" y="582"/>
                    <a:pt x="16056" y="5178"/>
                    <a:pt x="19417" y="12075"/>
                  </a:cubicBezTo>
                </a:path>
                <a:path w="19417" h="21538" stroke="0" extrusionOk="0">
                  <a:moveTo>
                    <a:pt x="1638" y="0"/>
                  </a:moveTo>
                  <a:cubicBezTo>
                    <a:pt x="9289" y="582"/>
                    <a:pt x="16056" y="5178"/>
                    <a:pt x="19417" y="12075"/>
                  </a:cubicBezTo>
                  <a:lnTo>
                    <a:pt x="0" y="21538"/>
                  </a:lnTo>
                  <a:lnTo>
                    <a:pt x="1638" y="0"/>
                  </a:lnTo>
                  <a:close/>
                </a:path>
              </a:pathLst>
            </a:custGeom>
            <a:noFill/>
            <a:ln w="31750" cap="sq">
              <a:solidFill>
                <a:schemeClr val="tx1"/>
              </a:solidFill>
              <a:round/>
              <a:headEnd type="none" w="sm" len="sm"/>
              <a:tailEnd type="triangle" w="med"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5" name="组合 7"/>
            <p:cNvGrpSpPr>
              <a:grpSpLocks/>
            </p:cNvGrpSpPr>
            <p:nvPr/>
          </p:nvGrpSpPr>
          <p:grpSpPr bwMode="auto">
            <a:xfrm>
              <a:off x="518734" y="944683"/>
              <a:ext cx="3285996" cy="1967395"/>
              <a:chOff x="518734" y="1132948"/>
              <a:chExt cx="3285996" cy="1967395"/>
            </a:xfrm>
          </p:grpSpPr>
          <p:sp>
            <p:nvSpPr>
              <p:cNvPr id="6" name="Arc 90"/>
              <p:cNvSpPr>
                <a:spLocks/>
              </p:cNvSpPr>
              <p:nvPr/>
            </p:nvSpPr>
            <p:spPr bwMode="auto">
              <a:xfrm rot="-2234416">
                <a:off x="1107996" y="1132948"/>
                <a:ext cx="1019405" cy="854454"/>
              </a:xfrm>
              <a:custGeom>
                <a:avLst/>
                <a:gdLst>
                  <a:gd name="T0" fmla="*/ 103 w 19870"/>
                  <a:gd name="T1" fmla="*/ 0 h 21538"/>
                  <a:gd name="T2" fmla="*/ 1283 w 19870"/>
                  <a:gd name="T3" fmla="*/ 595 h 21538"/>
                  <a:gd name="T4" fmla="*/ 0 w 19870"/>
                  <a:gd name="T5" fmla="*/ 952 h 21538"/>
                  <a:gd name="T6" fmla="*/ 0 60000 65536"/>
                  <a:gd name="T7" fmla="*/ 0 60000 65536"/>
                  <a:gd name="T8" fmla="*/ 0 60000 65536"/>
                  <a:gd name="T9" fmla="*/ 0 w 19870"/>
                  <a:gd name="T10" fmla="*/ 0 h 21538"/>
                  <a:gd name="T11" fmla="*/ 19870 w 19870"/>
                  <a:gd name="T12" fmla="*/ 21538 h 21538"/>
                </a:gdLst>
                <a:ahLst/>
                <a:cxnLst>
                  <a:cxn ang="T6">
                    <a:pos x="T0" y="T1"/>
                  </a:cxn>
                  <a:cxn ang="T7">
                    <a:pos x="T2" y="T3"/>
                  </a:cxn>
                  <a:cxn ang="T8">
                    <a:pos x="T4" y="T5"/>
                  </a:cxn>
                </a:cxnLst>
                <a:rect l="T9" t="T10" r="T11" b="T12"/>
                <a:pathLst>
                  <a:path w="19870" h="21538" fill="none" extrusionOk="0">
                    <a:moveTo>
                      <a:pt x="1638" y="0"/>
                    </a:moveTo>
                    <a:cubicBezTo>
                      <a:pt x="9678" y="612"/>
                      <a:pt x="16708" y="5650"/>
                      <a:pt x="19870" y="13067"/>
                    </a:cubicBezTo>
                  </a:path>
                  <a:path w="19870" h="21538" stroke="0" extrusionOk="0">
                    <a:moveTo>
                      <a:pt x="1638" y="0"/>
                    </a:moveTo>
                    <a:cubicBezTo>
                      <a:pt x="9678" y="612"/>
                      <a:pt x="16708" y="5650"/>
                      <a:pt x="19870" y="13067"/>
                    </a:cubicBezTo>
                    <a:lnTo>
                      <a:pt x="0" y="21538"/>
                    </a:lnTo>
                    <a:lnTo>
                      <a:pt x="1638" y="0"/>
                    </a:lnTo>
                    <a:close/>
                  </a:path>
                </a:pathLst>
              </a:custGeom>
              <a:noFill/>
              <a:ln w="31750" cap="sq">
                <a:solidFill>
                  <a:schemeClr val="tx1"/>
                </a:solidFill>
                <a:round/>
                <a:headEnd type="triangle" w="med" len="lg"/>
                <a:tailEnd type="none" w="med"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7" name="组合 5"/>
              <p:cNvGrpSpPr>
                <a:grpSpLocks/>
              </p:cNvGrpSpPr>
              <p:nvPr/>
            </p:nvGrpSpPr>
            <p:grpSpPr bwMode="auto">
              <a:xfrm>
                <a:off x="518734" y="1270455"/>
                <a:ext cx="3285996" cy="1829888"/>
                <a:chOff x="518733" y="1273976"/>
                <a:chExt cx="3829430" cy="2161376"/>
              </a:xfrm>
            </p:grpSpPr>
            <p:sp>
              <p:nvSpPr>
                <p:cNvPr id="8" name="Line 84"/>
                <p:cNvSpPr>
                  <a:spLocks noChangeShapeType="1"/>
                </p:cNvSpPr>
                <p:nvPr/>
              </p:nvSpPr>
              <p:spPr bwMode="auto">
                <a:xfrm flipH="1" flipV="1">
                  <a:off x="2825750" y="1682752"/>
                  <a:ext cx="914400" cy="457200"/>
                </a:xfrm>
                <a:prstGeom prst="line">
                  <a:avLst/>
                </a:prstGeom>
                <a:noFill/>
                <a:ln w="31750" cap="sq">
                  <a:solidFill>
                    <a:schemeClr val="tx1"/>
                  </a:solidFill>
                  <a:round/>
                  <a:headEnd type="none" w="sm" len="sm"/>
                  <a:tailEnd type="triangle"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9" name="Line 85"/>
                <p:cNvSpPr>
                  <a:spLocks noChangeShapeType="1"/>
                </p:cNvSpPr>
                <p:nvPr/>
              </p:nvSpPr>
              <p:spPr bwMode="auto">
                <a:xfrm flipH="1">
                  <a:off x="2825750" y="2459039"/>
                  <a:ext cx="949325" cy="566738"/>
                </a:xfrm>
                <a:prstGeom prst="line">
                  <a:avLst/>
                </a:prstGeom>
                <a:noFill/>
                <a:ln w="31750" cap="sq">
                  <a:solidFill>
                    <a:schemeClr val="tx1"/>
                  </a:solidFill>
                  <a:round/>
                  <a:headEnd type="none" w="sm" len="sm"/>
                  <a:tailEnd type="triangle"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10" name="Line 86"/>
                <p:cNvSpPr>
                  <a:spLocks noChangeShapeType="1"/>
                </p:cNvSpPr>
                <p:nvPr/>
              </p:nvSpPr>
              <p:spPr bwMode="auto">
                <a:xfrm>
                  <a:off x="1149350" y="3130552"/>
                  <a:ext cx="1143000" cy="0"/>
                </a:xfrm>
                <a:prstGeom prst="line">
                  <a:avLst/>
                </a:prstGeom>
                <a:noFill/>
                <a:ln w="31750" cap="sq">
                  <a:solidFill>
                    <a:schemeClr val="tx1"/>
                  </a:solidFill>
                  <a:round/>
                  <a:headEnd type="none" w="sm" len="sm"/>
                  <a:tailEnd type="triangle"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11" name="Line 87"/>
                <p:cNvSpPr>
                  <a:spLocks noChangeShapeType="1"/>
                </p:cNvSpPr>
                <p:nvPr/>
              </p:nvSpPr>
              <p:spPr bwMode="auto">
                <a:xfrm flipH="1">
                  <a:off x="1076325" y="1816102"/>
                  <a:ext cx="1282700" cy="1114425"/>
                </a:xfrm>
                <a:prstGeom prst="line">
                  <a:avLst/>
                </a:prstGeom>
                <a:noFill/>
                <a:ln w="31750" cap="sq">
                  <a:solidFill>
                    <a:schemeClr val="tx1"/>
                  </a:solidFill>
                  <a:round/>
                  <a:headEnd type="none" w="sm" len="sm"/>
                  <a:tailEnd type="triangle"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12" name="Line 88"/>
                <p:cNvSpPr>
                  <a:spLocks noChangeShapeType="1"/>
                </p:cNvSpPr>
                <p:nvPr/>
              </p:nvSpPr>
              <p:spPr bwMode="auto">
                <a:xfrm flipH="1" flipV="1">
                  <a:off x="1044575" y="1768477"/>
                  <a:ext cx="1285875" cy="1152525"/>
                </a:xfrm>
                <a:prstGeom prst="line">
                  <a:avLst/>
                </a:prstGeom>
                <a:noFill/>
                <a:ln w="31750" cap="sq">
                  <a:solidFill>
                    <a:schemeClr val="tx1"/>
                  </a:solidFill>
                  <a:round/>
                  <a:headEnd type="none" w="sm" len="sm"/>
                  <a:tailEnd type="triangle"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13" name="Oval 5"/>
                <p:cNvSpPr>
                  <a:spLocks noChangeArrowheads="1"/>
                </p:cNvSpPr>
                <p:nvPr/>
              </p:nvSpPr>
              <p:spPr bwMode="auto">
                <a:xfrm>
                  <a:off x="518733" y="1278638"/>
                  <a:ext cx="609600" cy="609600"/>
                </a:xfrm>
                <a:prstGeom prst="ellipse">
                  <a:avLst/>
                </a:prstGeom>
                <a:noFill/>
                <a:ln w="31750" cap="sq">
                  <a:solidFill>
                    <a:srgbClr val="5D3B95"/>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wrap="none"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900"/>
                    </a:lnSpc>
                  </a:pPr>
                  <a:r>
                    <a:rPr lang="en-US" altLang="zh-CN" sz="2900" b="1" i="1">
                      <a:solidFill>
                        <a:srgbClr val="000000"/>
                      </a:solidFill>
                      <a:latin typeface="Times New Roman" panose="02020603050405020304" pitchFamily="18" charset="0"/>
                    </a:rPr>
                    <a:t>v</a:t>
                  </a:r>
                  <a:r>
                    <a:rPr lang="en-US" altLang="zh-CN" sz="2900" b="1" baseline="-25000">
                      <a:solidFill>
                        <a:srgbClr val="000000"/>
                      </a:solidFill>
                      <a:latin typeface="Times New Roman" panose="02020603050405020304" pitchFamily="18" charset="0"/>
                    </a:rPr>
                    <a:t>0</a:t>
                  </a:r>
                  <a:endParaRPr lang="zh-CN" altLang="en-US" sz="2900" b="1" baseline="-25000">
                    <a:solidFill>
                      <a:srgbClr val="000000"/>
                    </a:solidFill>
                    <a:latin typeface="Times New Roman" panose="02020603050405020304" pitchFamily="18" charset="0"/>
                  </a:endParaRPr>
                </a:p>
              </p:txBody>
            </p:sp>
            <p:sp>
              <p:nvSpPr>
                <p:cNvPr id="14" name="Oval 5"/>
                <p:cNvSpPr>
                  <a:spLocks noChangeArrowheads="1"/>
                </p:cNvSpPr>
                <p:nvPr/>
              </p:nvSpPr>
              <p:spPr bwMode="auto">
                <a:xfrm>
                  <a:off x="539750" y="2822437"/>
                  <a:ext cx="609600" cy="609600"/>
                </a:xfrm>
                <a:prstGeom prst="ellipse">
                  <a:avLst/>
                </a:prstGeom>
                <a:noFill/>
                <a:ln w="31750" cap="sq">
                  <a:solidFill>
                    <a:srgbClr val="5D3B95"/>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wrap="none"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900"/>
                    </a:lnSpc>
                  </a:pPr>
                  <a:r>
                    <a:rPr lang="en-US" altLang="zh-CN" sz="2900" b="1" i="1">
                      <a:solidFill>
                        <a:srgbClr val="000000"/>
                      </a:solidFill>
                      <a:latin typeface="Times New Roman" panose="02020603050405020304" pitchFamily="18" charset="0"/>
                    </a:rPr>
                    <a:t>v</a:t>
                  </a:r>
                  <a:r>
                    <a:rPr lang="en-US" altLang="zh-CN" sz="2900" b="1" baseline="-25000">
                      <a:solidFill>
                        <a:srgbClr val="000000"/>
                      </a:solidFill>
                      <a:latin typeface="Times New Roman" panose="02020603050405020304" pitchFamily="18" charset="0"/>
                    </a:rPr>
                    <a:t>4</a:t>
                  </a:r>
                  <a:endParaRPr lang="zh-CN" altLang="en-US" sz="2900" b="1" baseline="-25000">
                    <a:solidFill>
                      <a:srgbClr val="000000"/>
                    </a:solidFill>
                    <a:latin typeface="Times New Roman" panose="02020603050405020304" pitchFamily="18" charset="0"/>
                  </a:endParaRPr>
                </a:p>
              </p:txBody>
            </p:sp>
            <p:sp>
              <p:nvSpPr>
                <p:cNvPr id="15" name="Oval 5"/>
                <p:cNvSpPr>
                  <a:spLocks noChangeArrowheads="1"/>
                </p:cNvSpPr>
                <p:nvPr/>
              </p:nvSpPr>
              <p:spPr bwMode="auto">
                <a:xfrm>
                  <a:off x="2271992" y="2825752"/>
                  <a:ext cx="609600" cy="609600"/>
                </a:xfrm>
                <a:prstGeom prst="ellipse">
                  <a:avLst/>
                </a:prstGeom>
                <a:noFill/>
                <a:ln w="31750" cap="sq">
                  <a:solidFill>
                    <a:srgbClr val="5D3B95"/>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wrap="none"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900"/>
                    </a:lnSpc>
                  </a:pPr>
                  <a:r>
                    <a:rPr lang="en-US" altLang="zh-CN" sz="2900" b="1" i="1" dirty="0">
                      <a:solidFill>
                        <a:srgbClr val="000000"/>
                      </a:solidFill>
                      <a:latin typeface="Times New Roman" panose="02020603050405020304" pitchFamily="18" charset="0"/>
                    </a:rPr>
                    <a:t>v</a:t>
                  </a:r>
                  <a:r>
                    <a:rPr lang="en-US" altLang="zh-CN" sz="2900" b="1" baseline="-25000" dirty="0">
                      <a:solidFill>
                        <a:srgbClr val="000000"/>
                      </a:solidFill>
                      <a:latin typeface="Times New Roman" panose="02020603050405020304" pitchFamily="18" charset="0"/>
                    </a:rPr>
                    <a:t>3</a:t>
                  </a:r>
                  <a:endParaRPr lang="zh-CN" altLang="en-US" sz="2900" b="1" baseline="-25000" dirty="0">
                    <a:solidFill>
                      <a:srgbClr val="000000"/>
                    </a:solidFill>
                    <a:latin typeface="Times New Roman" panose="02020603050405020304" pitchFamily="18" charset="0"/>
                  </a:endParaRPr>
                </a:p>
              </p:txBody>
            </p:sp>
            <p:sp>
              <p:nvSpPr>
                <p:cNvPr id="16" name="Oval 5"/>
                <p:cNvSpPr>
                  <a:spLocks noChangeArrowheads="1"/>
                </p:cNvSpPr>
                <p:nvPr/>
              </p:nvSpPr>
              <p:spPr bwMode="auto">
                <a:xfrm>
                  <a:off x="2276660" y="1273976"/>
                  <a:ext cx="609600" cy="609600"/>
                </a:xfrm>
                <a:prstGeom prst="ellipse">
                  <a:avLst/>
                </a:prstGeom>
                <a:noFill/>
                <a:ln w="31750" cap="sq">
                  <a:solidFill>
                    <a:srgbClr val="5D3B95"/>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wrap="none"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900"/>
                    </a:lnSpc>
                  </a:pPr>
                  <a:r>
                    <a:rPr lang="en-US" altLang="zh-CN" sz="2900" b="1" i="1">
                      <a:solidFill>
                        <a:srgbClr val="000000"/>
                      </a:solidFill>
                      <a:latin typeface="Times New Roman" panose="02020603050405020304" pitchFamily="18" charset="0"/>
                    </a:rPr>
                    <a:t>v</a:t>
                  </a:r>
                  <a:r>
                    <a:rPr lang="en-US" altLang="zh-CN" sz="2900" b="1" baseline="-25000">
                      <a:solidFill>
                        <a:srgbClr val="000000"/>
                      </a:solidFill>
                      <a:latin typeface="Times New Roman" panose="02020603050405020304" pitchFamily="18" charset="0"/>
                    </a:rPr>
                    <a:t>1</a:t>
                  </a:r>
                  <a:endParaRPr lang="zh-CN" altLang="en-US" sz="2900" b="1" baseline="-25000">
                    <a:solidFill>
                      <a:srgbClr val="000000"/>
                    </a:solidFill>
                    <a:latin typeface="Times New Roman" panose="02020603050405020304" pitchFamily="18" charset="0"/>
                  </a:endParaRPr>
                </a:p>
              </p:txBody>
            </p:sp>
            <p:sp>
              <p:nvSpPr>
                <p:cNvPr id="17" name="Oval 5"/>
                <p:cNvSpPr>
                  <a:spLocks noChangeArrowheads="1"/>
                </p:cNvSpPr>
                <p:nvPr/>
              </p:nvSpPr>
              <p:spPr bwMode="auto">
                <a:xfrm>
                  <a:off x="3738563" y="1988840"/>
                  <a:ext cx="609600" cy="609600"/>
                </a:xfrm>
                <a:prstGeom prst="ellipse">
                  <a:avLst/>
                </a:prstGeom>
                <a:noFill/>
                <a:ln w="31750" cap="sq">
                  <a:solidFill>
                    <a:srgbClr val="5D3B95"/>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wrap="none"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900"/>
                    </a:lnSpc>
                  </a:pPr>
                  <a:r>
                    <a:rPr lang="en-US" altLang="zh-CN" sz="2900" b="1" i="1">
                      <a:solidFill>
                        <a:srgbClr val="000000"/>
                      </a:solidFill>
                      <a:latin typeface="Times New Roman" panose="02020603050405020304" pitchFamily="18" charset="0"/>
                    </a:rPr>
                    <a:t>v</a:t>
                  </a:r>
                  <a:r>
                    <a:rPr lang="en-US" altLang="zh-CN" sz="2900" b="1" baseline="-25000">
                      <a:solidFill>
                        <a:srgbClr val="000000"/>
                      </a:solidFill>
                      <a:latin typeface="Times New Roman" panose="02020603050405020304" pitchFamily="18" charset="0"/>
                    </a:rPr>
                    <a:t>2</a:t>
                  </a:r>
                  <a:endParaRPr lang="zh-CN" altLang="en-US" sz="2900" b="1" baseline="-25000">
                    <a:solidFill>
                      <a:srgbClr val="000000"/>
                    </a:solidFill>
                    <a:latin typeface="Times New Roman" panose="02020603050405020304" pitchFamily="18" charset="0"/>
                  </a:endParaRPr>
                </a:p>
              </p:txBody>
            </p:sp>
          </p:grpSp>
        </p:grpSp>
      </p:grpSp>
      <p:sp>
        <p:nvSpPr>
          <p:cNvPr id="18" name="Text Box 2"/>
          <p:cNvSpPr txBox="1">
            <a:spLocks noChangeArrowheads="1"/>
          </p:cNvSpPr>
          <p:nvPr/>
        </p:nvSpPr>
        <p:spPr>
          <a:xfrm>
            <a:off x="1097899" y="1455997"/>
            <a:ext cx="3527425" cy="603250"/>
          </a:xfrm>
          <a:prstGeom prst="rect">
            <a:avLst/>
          </a:prstGeom>
        </p:spPr>
        <p:txBody>
          <a:bodyPr lIns="91440" tIns="45720" rIns="91440" bIns="4572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0"/>
              </a:spcBef>
              <a:buFontTx/>
              <a:buNone/>
            </a:pPr>
            <a:r>
              <a:rPr lang="zh-CN" altLang="en-US" b="1" dirty="0">
                <a:solidFill>
                  <a:schemeClr val="tx2"/>
                </a:solidFill>
                <a:latin typeface="楷体" panose="02010609060101010101" pitchFamily="49" charset="-122"/>
                <a:ea typeface="楷体" panose="02010609060101010101" pitchFamily="49" charset="-122"/>
              </a:rPr>
              <a:t>有向图的邻接表</a:t>
            </a:r>
            <a:endParaRPr lang="zh-CN" altLang="en-US" b="1" dirty="0">
              <a:latin typeface="楷体" panose="02010609060101010101" pitchFamily="49" charset="-122"/>
              <a:ea typeface="楷体" panose="02010609060101010101" pitchFamily="49" charset="-122"/>
            </a:endParaRPr>
          </a:p>
        </p:txBody>
      </p:sp>
      <p:grpSp>
        <p:nvGrpSpPr>
          <p:cNvPr id="19" name="组合 8"/>
          <p:cNvGrpSpPr>
            <a:grpSpLocks/>
          </p:cNvGrpSpPr>
          <p:nvPr/>
        </p:nvGrpSpPr>
        <p:grpSpPr bwMode="auto">
          <a:xfrm>
            <a:off x="5488978" y="2087239"/>
            <a:ext cx="5410200" cy="3130550"/>
            <a:chOff x="3203205" y="3176588"/>
            <a:chExt cx="5410200" cy="3130550"/>
          </a:xfrm>
        </p:grpSpPr>
        <p:grpSp>
          <p:nvGrpSpPr>
            <p:cNvPr id="20" name="Group 3"/>
            <p:cNvGrpSpPr>
              <a:grpSpLocks/>
            </p:cNvGrpSpPr>
            <p:nvPr/>
          </p:nvGrpSpPr>
          <p:grpSpPr bwMode="auto">
            <a:xfrm>
              <a:off x="3203205" y="3176588"/>
              <a:ext cx="5410200" cy="3130550"/>
              <a:chOff x="576" y="1004"/>
              <a:chExt cx="3408" cy="1972"/>
            </a:xfrm>
          </p:grpSpPr>
          <p:sp>
            <p:nvSpPr>
              <p:cNvPr id="26" name="Rectangle 4" descr="花束"/>
              <p:cNvSpPr>
                <a:spLocks noChangeArrowheads="1"/>
              </p:cNvSpPr>
              <p:nvPr/>
            </p:nvSpPr>
            <p:spPr bwMode="auto">
              <a:xfrm>
                <a:off x="960" y="1008"/>
                <a:ext cx="864" cy="1968"/>
              </a:xfrm>
              <a:prstGeom prst="rect">
                <a:avLst/>
              </a:prstGeom>
              <a:gradFill rotWithShape="0">
                <a:gsLst>
                  <a:gs pos="0">
                    <a:srgbClr val="CCCC00"/>
                  </a:gs>
                  <a:gs pos="50000">
                    <a:srgbClr val="F5F5CC"/>
                  </a:gs>
                  <a:gs pos="100000">
                    <a:srgbClr val="CCCC00"/>
                  </a:gs>
                </a:gsLst>
                <a:lin ang="2700000" scaled="1"/>
              </a:gradFill>
              <a:ln w="38100" cap="sq">
                <a:solidFill>
                  <a:srgbClr val="006666"/>
                </a:solidFill>
                <a:miter lim="800000"/>
                <a:headEnd type="none" w="sm" len="sm"/>
                <a:tailEnd type="none" w="med" len="lg"/>
              </a:ln>
              <a:effectLst>
                <a:prstShdw prst="shdw17" dist="17961" dir="13500000">
                  <a:srgbClr val="003D3D"/>
                </a:prstShdw>
              </a:effec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solidFill>
                    <a:srgbClr val="000000"/>
                  </a:solidFill>
                  <a:latin typeface="Arial" panose="020B0604020202020204" pitchFamily="34" charset="0"/>
                </a:endParaRPr>
              </a:p>
            </p:txBody>
          </p:sp>
          <p:sp>
            <p:nvSpPr>
              <p:cNvPr id="27" name="Line 5"/>
              <p:cNvSpPr>
                <a:spLocks noChangeShapeType="1"/>
              </p:cNvSpPr>
              <p:nvPr/>
            </p:nvSpPr>
            <p:spPr bwMode="auto">
              <a:xfrm>
                <a:off x="960" y="1392"/>
                <a:ext cx="864" cy="1"/>
              </a:xfrm>
              <a:prstGeom prst="line">
                <a:avLst/>
              </a:prstGeom>
              <a:noFill/>
              <a:ln w="28575" cap="sq">
                <a:solidFill>
                  <a:srgbClr val="006666"/>
                </a:solidFill>
                <a:round/>
                <a:headEnd type="none" w="sm" len="sm"/>
                <a:tailEnd type="none"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28" name="Line 6"/>
              <p:cNvSpPr>
                <a:spLocks noChangeShapeType="1"/>
              </p:cNvSpPr>
              <p:nvPr/>
            </p:nvSpPr>
            <p:spPr bwMode="auto">
              <a:xfrm>
                <a:off x="960" y="1776"/>
                <a:ext cx="864" cy="1"/>
              </a:xfrm>
              <a:prstGeom prst="line">
                <a:avLst/>
              </a:prstGeom>
              <a:noFill/>
              <a:ln w="28575" cap="sq">
                <a:solidFill>
                  <a:srgbClr val="006666"/>
                </a:solidFill>
                <a:round/>
                <a:headEnd type="none" w="sm" len="sm"/>
                <a:tailEnd type="none"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29" name="Line 7"/>
              <p:cNvSpPr>
                <a:spLocks noChangeShapeType="1"/>
              </p:cNvSpPr>
              <p:nvPr/>
            </p:nvSpPr>
            <p:spPr bwMode="auto">
              <a:xfrm>
                <a:off x="960" y="2592"/>
                <a:ext cx="864" cy="1"/>
              </a:xfrm>
              <a:prstGeom prst="line">
                <a:avLst/>
              </a:prstGeom>
              <a:noFill/>
              <a:ln w="28575" cap="sq">
                <a:solidFill>
                  <a:srgbClr val="006666"/>
                </a:solidFill>
                <a:round/>
                <a:headEnd type="none" w="sm" len="sm"/>
                <a:tailEnd type="none"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30" name="Line 8"/>
              <p:cNvSpPr>
                <a:spLocks noChangeShapeType="1"/>
              </p:cNvSpPr>
              <p:nvPr/>
            </p:nvSpPr>
            <p:spPr bwMode="auto">
              <a:xfrm>
                <a:off x="960" y="2185"/>
                <a:ext cx="864" cy="1"/>
              </a:xfrm>
              <a:prstGeom prst="line">
                <a:avLst/>
              </a:prstGeom>
              <a:noFill/>
              <a:ln w="28575" cap="sq">
                <a:solidFill>
                  <a:srgbClr val="006666"/>
                </a:solidFill>
                <a:round/>
                <a:headEnd type="none" w="sm" len="sm"/>
                <a:tailEnd type="none"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31" name="Line 9"/>
              <p:cNvSpPr>
                <a:spLocks noChangeShapeType="1"/>
              </p:cNvSpPr>
              <p:nvPr/>
            </p:nvSpPr>
            <p:spPr bwMode="auto">
              <a:xfrm>
                <a:off x="1392" y="1008"/>
                <a:ext cx="0" cy="1968"/>
              </a:xfrm>
              <a:prstGeom prst="line">
                <a:avLst/>
              </a:prstGeom>
              <a:noFill/>
              <a:ln w="28575" cap="sq">
                <a:solidFill>
                  <a:srgbClr val="006666"/>
                </a:solidFill>
                <a:round/>
                <a:headEnd type="none" w="sm" len="sm"/>
                <a:tailEnd type="none"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32" name="Text Box 10"/>
              <p:cNvSpPr txBox="1">
                <a:spLocks noChangeArrowheads="1"/>
              </p:cNvSpPr>
              <p:nvPr/>
            </p:nvSpPr>
            <p:spPr bwMode="auto">
              <a:xfrm>
                <a:off x="1026" y="1046"/>
                <a:ext cx="29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eaLnBrk="1" hangingPunct="1">
                  <a:lnSpc>
                    <a:spcPts val="3200"/>
                  </a:lnSpc>
                  <a:spcBef>
                    <a:spcPct val="0"/>
                  </a:spcBef>
                  <a:buClrTx/>
                  <a:buSzTx/>
                  <a:buFontTx/>
                  <a:buNone/>
                </a:pPr>
                <a:r>
                  <a:rPr kumimoji="0" lang="en-US" altLang="zh-CN" sz="3200" i="1">
                    <a:solidFill>
                      <a:srgbClr val="000000"/>
                    </a:solidFill>
                    <a:ea typeface="宋体" panose="02010600030101010101" pitchFamily="2" charset="-122"/>
                  </a:rPr>
                  <a:t>v</a:t>
                </a:r>
                <a:r>
                  <a:rPr kumimoji="0" lang="en-US" altLang="zh-CN" sz="3200" baseline="-25000">
                    <a:solidFill>
                      <a:srgbClr val="000000"/>
                    </a:solidFill>
                    <a:ea typeface="宋体" panose="02010600030101010101" pitchFamily="2" charset="-122"/>
                  </a:rPr>
                  <a:t>0</a:t>
                </a:r>
              </a:p>
            </p:txBody>
          </p:sp>
          <p:grpSp>
            <p:nvGrpSpPr>
              <p:cNvPr id="33" name="Group 15"/>
              <p:cNvGrpSpPr>
                <a:grpSpLocks/>
              </p:cNvGrpSpPr>
              <p:nvPr/>
            </p:nvGrpSpPr>
            <p:grpSpPr bwMode="auto">
              <a:xfrm>
                <a:off x="576" y="1008"/>
                <a:ext cx="336" cy="1949"/>
                <a:chOff x="576" y="1008"/>
                <a:chExt cx="336" cy="1949"/>
              </a:xfrm>
            </p:grpSpPr>
            <p:sp>
              <p:nvSpPr>
                <p:cNvPr id="82" name="Text Box 16"/>
                <p:cNvSpPr txBox="1">
                  <a:spLocks noChangeArrowheads="1"/>
                </p:cNvSpPr>
                <p:nvPr/>
              </p:nvSpPr>
              <p:spPr bwMode="auto">
                <a:xfrm>
                  <a:off x="576" y="1008"/>
                  <a:ext cx="3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eaLnBrk="1" hangingPunct="1">
                    <a:spcBef>
                      <a:spcPct val="50000"/>
                    </a:spcBef>
                    <a:buClrTx/>
                    <a:buSzTx/>
                    <a:buFontTx/>
                    <a:buNone/>
                  </a:pPr>
                  <a:r>
                    <a:rPr lang="en-US" altLang="zh-CN" sz="3200">
                      <a:solidFill>
                        <a:srgbClr val="000000"/>
                      </a:solidFill>
                      <a:ea typeface="幼圆" panose="02010509060101010101" pitchFamily="49" charset="-122"/>
                    </a:rPr>
                    <a:t>0</a:t>
                  </a:r>
                </a:p>
              </p:txBody>
            </p:sp>
            <p:sp>
              <p:nvSpPr>
                <p:cNvPr id="83" name="Text Box 17"/>
                <p:cNvSpPr txBox="1">
                  <a:spLocks noChangeArrowheads="1"/>
                </p:cNvSpPr>
                <p:nvPr/>
              </p:nvSpPr>
              <p:spPr bwMode="auto">
                <a:xfrm>
                  <a:off x="576" y="1776"/>
                  <a:ext cx="3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eaLnBrk="1" hangingPunct="1">
                    <a:spcBef>
                      <a:spcPct val="50000"/>
                    </a:spcBef>
                    <a:buClrTx/>
                    <a:buSzTx/>
                    <a:buFontTx/>
                    <a:buNone/>
                  </a:pPr>
                  <a:r>
                    <a:rPr lang="en-US" altLang="zh-CN" sz="3200">
                      <a:solidFill>
                        <a:srgbClr val="000000"/>
                      </a:solidFill>
                      <a:ea typeface="幼圆" panose="02010509060101010101" pitchFamily="49" charset="-122"/>
                    </a:rPr>
                    <a:t>2</a:t>
                  </a:r>
                </a:p>
              </p:txBody>
            </p:sp>
            <p:sp>
              <p:nvSpPr>
                <p:cNvPr id="84" name="Text Box 18"/>
                <p:cNvSpPr txBox="1">
                  <a:spLocks noChangeArrowheads="1"/>
                </p:cNvSpPr>
                <p:nvPr/>
              </p:nvSpPr>
              <p:spPr bwMode="auto">
                <a:xfrm>
                  <a:off x="576" y="2592"/>
                  <a:ext cx="3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eaLnBrk="1" hangingPunct="1">
                    <a:spcBef>
                      <a:spcPct val="50000"/>
                    </a:spcBef>
                    <a:buClrTx/>
                    <a:buSzTx/>
                    <a:buFontTx/>
                    <a:buNone/>
                  </a:pPr>
                  <a:r>
                    <a:rPr lang="en-US" altLang="zh-CN" sz="3200">
                      <a:solidFill>
                        <a:srgbClr val="000000"/>
                      </a:solidFill>
                      <a:ea typeface="幼圆" panose="02010509060101010101" pitchFamily="49" charset="-122"/>
                    </a:rPr>
                    <a:t>4</a:t>
                  </a:r>
                </a:p>
              </p:txBody>
            </p:sp>
            <p:sp>
              <p:nvSpPr>
                <p:cNvPr id="85" name="Text Box 19"/>
                <p:cNvSpPr txBox="1">
                  <a:spLocks noChangeArrowheads="1"/>
                </p:cNvSpPr>
                <p:nvPr/>
              </p:nvSpPr>
              <p:spPr bwMode="auto">
                <a:xfrm>
                  <a:off x="576" y="2208"/>
                  <a:ext cx="3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eaLnBrk="1" hangingPunct="1">
                    <a:spcBef>
                      <a:spcPct val="50000"/>
                    </a:spcBef>
                    <a:buClrTx/>
                    <a:buSzTx/>
                    <a:buFontTx/>
                    <a:buNone/>
                  </a:pPr>
                  <a:r>
                    <a:rPr lang="en-US" altLang="zh-CN" sz="3200">
                      <a:solidFill>
                        <a:srgbClr val="000000"/>
                      </a:solidFill>
                      <a:ea typeface="幼圆" panose="02010509060101010101" pitchFamily="49" charset="-122"/>
                    </a:rPr>
                    <a:t>3</a:t>
                  </a:r>
                </a:p>
              </p:txBody>
            </p:sp>
            <p:sp>
              <p:nvSpPr>
                <p:cNvPr id="86" name="Text Box 20"/>
                <p:cNvSpPr txBox="1">
                  <a:spLocks noChangeArrowheads="1"/>
                </p:cNvSpPr>
                <p:nvPr/>
              </p:nvSpPr>
              <p:spPr bwMode="auto">
                <a:xfrm>
                  <a:off x="576" y="1392"/>
                  <a:ext cx="3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eaLnBrk="1" hangingPunct="1">
                    <a:spcBef>
                      <a:spcPct val="50000"/>
                    </a:spcBef>
                    <a:buClrTx/>
                    <a:buSzTx/>
                    <a:buFontTx/>
                    <a:buNone/>
                  </a:pPr>
                  <a:r>
                    <a:rPr lang="en-US" altLang="zh-CN" sz="3200">
                      <a:solidFill>
                        <a:srgbClr val="000000"/>
                      </a:solidFill>
                      <a:ea typeface="幼圆" panose="02010509060101010101" pitchFamily="49" charset="-122"/>
                    </a:rPr>
                    <a:t>1</a:t>
                  </a:r>
                </a:p>
              </p:txBody>
            </p:sp>
          </p:grpSp>
          <p:grpSp>
            <p:nvGrpSpPr>
              <p:cNvPr id="34" name="Group 21"/>
              <p:cNvGrpSpPr>
                <a:grpSpLocks/>
              </p:cNvGrpSpPr>
              <p:nvPr/>
            </p:nvGrpSpPr>
            <p:grpSpPr bwMode="auto">
              <a:xfrm>
                <a:off x="1632" y="1004"/>
                <a:ext cx="1296" cy="365"/>
                <a:chOff x="1632" y="1004"/>
                <a:chExt cx="1296" cy="365"/>
              </a:xfrm>
            </p:grpSpPr>
            <p:grpSp>
              <p:nvGrpSpPr>
                <p:cNvPr id="77" name="Group 22"/>
                <p:cNvGrpSpPr>
                  <a:grpSpLocks/>
                </p:cNvGrpSpPr>
                <p:nvPr/>
              </p:nvGrpSpPr>
              <p:grpSpPr bwMode="auto">
                <a:xfrm>
                  <a:off x="2160" y="1004"/>
                  <a:ext cx="768" cy="365"/>
                  <a:chOff x="3408" y="3312"/>
                  <a:chExt cx="768" cy="365"/>
                </a:xfrm>
              </p:grpSpPr>
              <p:sp>
                <p:nvSpPr>
                  <p:cNvPr id="79" name="Rectangle 23"/>
                  <p:cNvSpPr>
                    <a:spLocks noChangeArrowheads="1"/>
                  </p:cNvSpPr>
                  <p:nvPr/>
                </p:nvSpPr>
                <p:spPr bwMode="auto">
                  <a:xfrm>
                    <a:off x="3408" y="3363"/>
                    <a:ext cx="768" cy="288"/>
                  </a:xfrm>
                  <a:prstGeom prst="rect">
                    <a:avLst/>
                  </a:prstGeom>
                  <a:gradFill rotWithShape="0">
                    <a:gsLst>
                      <a:gs pos="0">
                        <a:srgbClr val="76765E"/>
                      </a:gs>
                      <a:gs pos="50000">
                        <a:srgbClr val="FFFFCC"/>
                      </a:gs>
                      <a:gs pos="100000">
                        <a:srgbClr val="76765E"/>
                      </a:gs>
                    </a:gsLst>
                    <a:lin ang="2700000" scaled="1"/>
                  </a:gradFill>
                  <a:ln w="31750" cap="sq">
                    <a:pattFill prst="pct75">
                      <a:fgClr>
                        <a:srgbClr val="993366"/>
                      </a:fgClr>
                      <a:bgClr>
                        <a:srgbClr val="FFFFFF"/>
                      </a:bgClr>
                    </a:pattFill>
                    <a:miter lim="800000"/>
                    <a:headEnd type="none" w="sm" len="sm"/>
                    <a:tailEnd type="none" w="med" len="lg"/>
                  </a:ln>
                  <a:effectLst>
                    <a:prstShdw prst="shdw17" dist="17961" dir="13500000">
                      <a:srgbClr val="5C1F3D"/>
                    </a:prstShdw>
                  </a:effec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solidFill>
                        <a:srgbClr val="000000"/>
                      </a:solidFill>
                      <a:latin typeface="Arial" panose="020B0604020202020204" pitchFamily="34" charset="0"/>
                    </a:endParaRPr>
                  </a:p>
                </p:txBody>
              </p:sp>
              <p:sp>
                <p:nvSpPr>
                  <p:cNvPr id="80" name="Line 24"/>
                  <p:cNvSpPr>
                    <a:spLocks noChangeShapeType="1"/>
                  </p:cNvSpPr>
                  <p:nvPr/>
                </p:nvSpPr>
                <p:spPr bwMode="auto">
                  <a:xfrm>
                    <a:off x="3792" y="3360"/>
                    <a:ext cx="0" cy="288"/>
                  </a:xfrm>
                  <a:prstGeom prst="line">
                    <a:avLst/>
                  </a:prstGeom>
                  <a:noFill/>
                  <a:ln w="31750" cap="sq">
                    <a:pattFill prst="pct75">
                      <a:fgClr>
                        <a:srgbClr val="993366"/>
                      </a:fgClr>
                      <a:bgClr>
                        <a:srgbClr val="FFFFFF"/>
                      </a:bgClr>
                    </a:pattFill>
                    <a:round/>
                    <a:headEnd type="none" w="sm" len="sm"/>
                    <a:tailEnd type="none"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81" name="Text Box 25"/>
                  <p:cNvSpPr txBox="1">
                    <a:spLocks noChangeArrowheads="1"/>
                  </p:cNvSpPr>
                  <p:nvPr/>
                </p:nvSpPr>
                <p:spPr bwMode="auto">
                  <a:xfrm>
                    <a:off x="3456" y="3312"/>
                    <a:ext cx="27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eaLnBrk="1" hangingPunct="1">
                      <a:spcBef>
                        <a:spcPct val="50000"/>
                      </a:spcBef>
                      <a:buClrTx/>
                      <a:buSzTx/>
                      <a:buFontTx/>
                      <a:buNone/>
                    </a:pPr>
                    <a:r>
                      <a:rPr lang="en-US" altLang="zh-CN" sz="3200">
                        <a:solidFill>
                          <a:srgbClr val="000000"/>
                        </a:solidFill>
                        <a:ea typeface="幼圆" panose="02010509060101010101" pitchFamily="49" charset="-122"/>
                      </a:rPr>
                      <a:t>1</a:t>
                    </a:r>
                  </a:p>
                </p:txBody>
              </p:sp>
            </p:grpSp>
            <p:sp>
              <p:nvSpPr>
                <p:cNvPr id="78" name="Line 26"/>
                <p:cNvSpPr>
                  <a:spLocks noChangeShapeType="1"/>
                </p:cNvSpPr>
                <p:nvPr/>
              </p:nvSpPr>
              <p:spPr bwMode="auto">
                <a:xfrm>
                  <a:off x="1632" y="1200"/>
                  <a:ext cx="528" cy="0"/>
                </a:xfrm>
                <a:prstGeom prst="line">
                  <a:avLst/>
                </a:prstGeom>
                <a:noFill/>
                <a:ln w="38100" cap="sq">
                  <a:solidFill>
                    <a:srgbClr val="FF0000"/>
                  </a:solidFill>
                  <a:round/>
                  <a:headEnd type="none" w="sm" len="sm"/>
                  <a:tailEnd type="stealth" w="lg" len="lg"/>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5" name="Group 28"/>
              <p:cNvGrpSpPr>
                <a:grpSpLocks/>
              </p:cNvGrpSpPr>
              <p:nvPr/>
            </p:nvGrpSpPr>
            <p:grpSpPr bwMode="auto">
              <a:xfrm>
                <a:off x="1632" y="2592"/>
                <a:ext cx="1296" cy="365"/>
                <a:chOff x="1632" y="1004"/>
                <a:chExt cx="1296" cy="365"/>
              </a:xfrm>
            </p:grpSpPr>
            <p:grpSp>
              <p:nvGrpSpPr>
                <p:cNvPr id="72" name="Group 29"/>
                <p:cNvGrpSpPr>
                  <a:grpSpLocks/>
                </p:cNvGrpSpPr>
                <p:nvPr/>
              </p:nvGrpSpPr>
              <p:grpSpPr bwMode="auto">
                <a:xfrm>
                  <a:off x="2160" y="1004"/>
                  <a:ext cx="768" cy="365"/>
                  <a:chOff x="3408" y="3312"/>
                  <a:chExt cx="768" cy="365"/>
                </a:xfrm>
              </p:grpSpPr>
              <p:sp>
                <p:nvSpPr>
                  <p:cNvPr id="74" name="Rectangle 30"/>
                  <p:cNvSpPr>
                    <a:spLocks noChangeArrowheads="1"/>
                  </p:cNvSpPr>
                  <p:nvPr/>
                </p:nvSpPr>
                <p:spPr bwMode="auto">
                  <a:xfrm>
                    <a:off x="3408" y="3363"/>
                    <a:ext cx="768" cy="288"/>
                  </a:xfrm>
                  <a:prstGeom prst="rect">
                    <a:avLst/>
                  </a:prstGeom>
                  <a:gradFill rotWithShape="0">
                    <a:gsLst>
                      <a:gs pos="0">
                        <a:srgbClr val="76765E"/>
                      </a:gs>
                      <a:gs pos="50000">
                        <a:srgbClr val="FFFFCC"/>
                      </a:gs>
                      <a:gs pos="100000">
                        <a:srgbClr val="76765E"/>
                      </a:gs>
                    </a:gsLst>
                    <a:lin ang="2700000" scaled="1"/>
                  </a:gradFill>
                  <a:ln w="31750" cap="sq">
                    <a:pattFill prst="pct75">
                      <a:fgClr>
                        <a:srgbClr val="993366"/>
                      </a:fgClr>
                      <a:bgClr>
                        <a:srgbClr val="FFFFFF"/>
                      </a:bgClr>
                    </a:pattFill>
                    <a:miter lim="800000"/>
                    <a:headEnd type="none" w="sm" len="sm"/>
                    <a:tailEnd type="none" w="med" len="lg"/>
                  </a:ln>
                  <a:effectLst>
                    <a:prstShdw prst="shdw17" dist="17961" dir="13500000">
                      <a:srgbClr val="5C1F3D"/>
                    </a:prstShdw>
                  </a:effec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solidFill>
                        <a:srgbClr val="000000"/>
                      </a:solidFill>
                      <a:latin typeface="Arial" panose="020B0604020202020204" pitchFamily="34" charset="0"/>
                    </a:endParaRPr>
                  </a:p>
                </p:txBody>
              </p:sp>
              <p:sp>
                <p:nvSpPr>
                  <p:cNvPr id="75" name="Line 31"/>
                  <p:cNvSpPr>
                    <a:spLocks noChangeShapeType="1"/>
                  </p:cNvSpPr>
                  <p:nvPr/>
                </p:nvSpPr>
                <p:spPr bwMode="auto">
                  <a:xfrm>
                    <a:off x="3792" y="3360"/>
                    <a:ext cx="0" cy="288"/>
                  </a:xfrm>
                  <a:prstGeom prst="line">
                    <a:avLst/>
                  </a:prstGeom>
                  <a:noFill/>
                  <a:ln w="31750" cap="sq">
                    <a:pattFill prst="pct75">
                      <a:fgClr>
                        <a:srgbClr val="993366"/>
                      </a:fgClr>
                      <a:bgClr>
                        <a:srgbClr val="FFFFFF"/>
                      </a:bgClr>
                    </a:pattFill>
                    <a:round/>
                    <a:headEnd type="none" w="sm" len="sm"/>
                    <a:tailEnd type="none"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76" name="Text Box 32"/>
                  <p:cNvSpPr txBox="1">
                    <a:spLocks noChangeArrowheads="1"/>
                  </p:cNvSpPr>
                  <p:nvPr/>
                </p:nvSpPr>
                <p:spPr bwMode="auto">
                  <a:xfrm>
                    <a:off x="3456" y="3312"/>
                    <a:ext cx="27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eaLnBrk="1" hangingPunct="1">
                      <a:spcBef>
                        <a:spcPct val="50000"/>
                      </a:spcBef>
                      <a:buClrTx/>
                      <a:buSzTx/>
                      <a:buFontTx/>
                      <a:buNone/>
                    </a:pPr>
                    <a:r>
                      <a:rPr lang="en-US" altLang="zh-CN" sz="3200">
                        <a:solidFill>
                          <a:srgbClr val="000000"/>
                        </a:solidFill>
                        <a:ea typeface="幼圆" panose="02010509060101010101" pitchFamily="49" charset="-122"/>
                      </a:rPr>
                      <a:t>3</a:t>
                    </a:r>
                  </a:p>
                </p:txBody>
              </p:sp>
            </p:grpSp>
            <p:sp>
              <p:nvSpPr>
                <p:cNvPr id="73" name="Line 33"/>
                <p:cNvSpPr>
                  <a:spLocks noChangeShapeType="1"/>
                </p:cNvSpPr>
                <p:nvPr/>
              </p:nvSpPr>
              <p:spPr bwMode="auto">
                <a:xfrm>
                  <a:off x="1632" y="1200"/>
                  <a:ext cx="528" cy="0"/>
                </a:xfrm>
                <a:prstGeom prst="line">
                  <a:avLst/>
                </a:prstGeom>
                <a:noFill/>
                <a:ln w="38100" cap="sq">
                  <a:solidFill>
                    <a:srgbClr val="FF0000"/>
                  </a:solidFill>
                  <a:round/>
                  <a:headEnd type="none" w="sm" len="sm"/>
                  <a:tailEnd type="stealth" w="lg" len="lg"/>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6" name="Group 35"/>
              <p:cNvGrpSpPr>
                <a:grpSpLocks/>
              </p:cNvGrpSpPr>
              <p:nvPr/>
            </p:nvGrpSpPr>
            <p:grpSpPr bwMode="auto">
              <a:xfrm>
                <a:off x="1632" y="2208"/>
                <a:ext cx="1296" cy="365"/>
                <a:chOff x="1632" y="1004"/>
                <a:chExt cx="1296" cy="365"/>
              </a:xfrm>
            </p:grpSpPr>
            <p:grpSp>
              <p:nvGrpSpPr>
                <p:cNvPr id="67" name="Group 36"/>
                <p:cNvGrpSpPr>
                  <a:grpSpLocks/>
                </p:cNvGrpSpPr>
                <p:nvPr/>
              </p:nvGrpSpPr>
              <p:grpSpPr bwMode="auto">
                <a:xfrm>
                  <a:off x="2160" y="1004"/>
                  <a:ext cx="768" cy="365"/>
                  <a:chOff x="3408" y="3312"/>
                  <a:chExt cx="768" cy="365"/>
                </a:xfrm>
              </p:grpSpPr>
              <p:sp>
                <p:nvSpPr>
                  <p:cNvPr id="69" name="Rectangle 37"/>
                  <p:cNvSpPr>
                    <a:spLocks noChangeArrowheads="1"/>
                  </p:cNvSpPr>
                  <p:nvPr/>
                </p:nvSpPr>
                <p:spPr bwMode="auto">
                  <a:xfrm>
                    <a:off x="3408" y="3363"/>
                    <a:ext cx="768" cy="288"/>
                  </a:xfrm>
                  <a:prstGeom prst="rect">
                    <a:avLst/>
                  </a:prstGeom>
                  <a:gradFill rotWithShape="0">
                    <a:gsLst>
                      <a:gs pos="0">
                        <a:srgbClr val="76765E"/>
                      </a:gs>
                      <a:gs pos="50000">
                        <a:srgbClr val="FFFFCC"/>
                      </a:gs>
                      <a:gs pos="100000">
                        <a:srgbClr val="76765E"/>
                      </a:gs>
                    </a:gsLst>
                    <a:lin ang="2700000" scaled="1"/>
                  </a:gradFill>
                  <a:ln w="31750" cap="sq">
                    <a:pattFill prst="pct75">
                      <a:fgClr>
                        <a:srgbClr val="993366"/>
                      </a:fgClr>
                      <a:bgClr>
                        <a:srgbClr val="FFFFFF"/>
                      </a:bgClr>
                    </a:pattFill>
                    <a:miter lim="800000"/>
                    <a:headEnd type="none" w="sm" len="sm"/>
                    <a:tailEnd type="none" w="med" len="lg"/>
                  </a:ln>
                  <a:effectLst>
                    <a:prstShdw prst="shdw17" dist="17961" dir="13500000">
                      <a:srgbClr val="5C1F3D"/>
                    </a:prstShdw>
                  </a:effec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solidFill>
                        <a:srgbClr val="000000"/>
                      </a:solidFill>
                      <a:latin typeface="Arial" panose="020B0604020202020204" pitchFamily="34" charset="0"/>
                    </a:endParaRPr>
                  </a:p>
                </p:txBody>
              </p:sp>
              <p:sp>
                <p:nvSpPr>
                  <p:cNvPr id="70" name="Line 38"/>
                  <p:cNvSpPr>
                    <a:spLocks noChangeShapeType="1"/>
                  </p:cNvSpPr>
                  <p:nvPr/>
                </p:nvSpPr>
                <p:spPr bwMode="auto">
                  <a:xfrm>
                    <a:off x="3792" y="3360"/>
                    <a:ext cx="0" cy="288"/>
                  </a:xfrm>
                  <a:prstGeom prst="line">
                    <a:avLst/>
                  </a:prstGeom>
                  <a:noFill/>
                  <a:ln w="31750" cap="sq">
                    <a:pattFill prst="pct75">
                      <a:fgClr>
                        <a:srgbClr val="993366"/>
                      </a:fgClr>
                      <a:bgClr>
                        <a:srgbClr val="FFFFFF"/>
                      </a:bgClr>
                    </a:pattFill>
                    <a:round/>
                    <a:headEnd type="none" w="sm" len="sm"/>
                    <a:tailEnd type="none"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71" name="Text Box 39"/>
                  <p:cNvSpPr txBox="1">
                    <a:spLocks noChangeArrowheads="1"/>
                  </p:cNvSpPr>
                  <p:nvPr/>
                </p:nvSpPr>
                <p:spPr bwMode="auto">
                  <a:xfrm>
                    <a:off x="3456" y="3312"/>
                    <a:ext cx="27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eaLnBrk="1" hangingPunct="1">
                      <a:spcBef>
                        <a:spcPct val="50000"/>
                      </a:spcBef>
                      <a:buClrTx/>
                      <a:buSzTx/>
                      <a:buFontTx/>
                      <a:buNone/>
                    </a:pPr>
                    <a:r>
                      <a:rPr lang="en-US" altLang="zh-CN" sz="3200">
                        <a:solidFill>
                          <a:srgbClr val="000000"/>
                        </a:solidFill>
                        <a:ea typeface="幼圆" panose="02010509060101010101" pitchFamily="49" charset="-122"/>
                      </a:rPr>
                      <a:t>0</a:t>
                    </a:r>
                  </a:p>
                </p:txBody>
              </p:sp>
            </p:grpSp>
            <p:sp>
              <p:nvSpPr>
                <p:cNvPr id="68" name="Line 40"/>
                <p:cNvSpPr>
                  <a:spLocks noChangeShapeType="1"/>
                </p:cNvSpPr>
                <p:nvPr/>
              </p:nvSpPr>
              <p:spPr bwMode="auto">
                <a:xfrm>
                  <a:off x="1632" y="1200"/>
                  <a:ext cx="528" cy="0"/>
                </a:xfrm>
                <a:prstGeom prst="line">
                  <a:avLst/>
                </a:prstGeom>
                <a:noFill/>
                <a:ln w="38100" cap="sq">
                  <a:solidFill>
                    <a:srgbClr val="FF0000"/>
                  </a:solidFill>
                  <a:round/>
                  <a:headEnd type="none" w="sm" len="sm"/>
                  <a:tailEnd type="stealth" w="lg" len="lg"/>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7" name="Group 42"/>
              <p:cNvGrpSpPr>
                <a:grpSpLocks/>
              </p:cNvGrpSpPr>
              <p:nvPr/>
            </p:nvGrpSpPr>
            <p:grpSpPr bwMode="auto">
              <a:xfrm>
                <a:off x="1632" y="1392"/>
                <a:ext cx="2352" cy="365"/>
                <a:chOff x="1632" y="1392"/>
                <a:chExt cx="2352" cy="365"/>
              </a:xfrm>
            </p:grpSpPr>
            <p:grpSp>
              <p:nvGrpSpPr>
                <p:cNvPr id="55" name="Group 43"/>
                <p:cNvGrpSpPr>
                  <a:grpSpLocks/>
                </p:cNvGrpSpPr>
                <p:nvPr/>
              </p:nvGrpSpPr>
              <p:grpSpPr bwMode="auto">
                <a:xfrm>
                  <a:off x="2160" y="1392"/>
                  <a:ext cx="1056" cy="365"/>
                  <a:chOff x="2112" y="2253"/>
                  <a:chExt cx="1056" cy="365"/>
                </a:xfrm>
              </p:grpSpPr>
              <p:sp>
                <p:nvSpPr>
                  <p:cNvPr id="63" name="Rectangle 44"/>
                  <p:cNvSpPr>
                    <a:spLocks noChangeArrowheads="1"/>
                  </p:cNvSpPr>
                  <p:nvPr/>
                </p:nvSpPr>
                <p:spPr bwMode="auto">
                  <a:xfrm>
                    <a:off x="2112" y="2304"/>
                    <a:ext cx="768" cy="288"/>
                  </a:xfrm>
                  <a:prstGeom prst="rect">
                    <a:avLst/>
                  </a:prstGeom>
                  <a:gradFill rotWithShape="0">
                    <a:gsLst>
                      <a:gs pos="0">
                        <a:srgbClr val="76765E"/>
                      </a:gs>
                      <a:gs pos="50000">
                        <a:srgbClr val="FFFFCC"/>
                      </a:gs>
                      <a:gs pos="100000">
                        <a:srgbClr val="76765E"/>
                      </a:gs>
                    </a:gsLst>
                    <a:lin ang="2700000" scaled="1"/>
                  </a:gradFill>
                  <a:ln w="31750" cap="sq">
                    <a:pattFill prst="pct75">
                      <a:fgClr>
                        <a:srgbClr val="993366"/>
                      </a:fgClr>
                      <a:bgClr>
                        <a:srgbClr val="FFFFFF"/>
                      </a:bgClr>
                    </a:pattFill>
                    <a:miter lim="800000"/>
                    <a:headEnd type="none" w="sm" len="sm"/>
                    <a:tailEnd type="none" w="med" len="lg"/>
                  </a:ln>
                  <a:effectLst>
                    <a:prstShdw prst="shdw17" dist="17961" dir="13500000">
                      <a:srgbClr val="5C1F3D"/>
                    </a:prstShdw>
                  </a:effec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solidFill>
                        <a:srgbClr val="000000"/>
                      </a:solidFill>
                      <a:latin typeface="Arial" panose="020B0604020202020204" pitchFamily="34" charset="0"/>
                    </a:endParaRPr>
                  </a:p>
                </p:txBody>
              </p:sp>
              <p:sp>
                <p:nvSpPr>
                  <p:cNvPr id="64" name="Line 45"/>
                  <p:cNvSpPr>
                    <a:spLocks noChangeShapeType="1"/>
                  </p:cNvSpPr>
                  <p:nvPr/>
                </p:nvSpPr>
                <p:spPr bwMode="auto">
                  <a:xfrm>
                    <a:off x="2496" y="2304"/>
                    <a:ext cx="0" cy="288"/>
                  </a:xfrm>
                  <a:prstGeom prst="line">
                    <a:avLst/>
                  </a:prstGeom>
                  <a:noFill/>
                  <a:ln w="31750" cap="sq">
                    <a:pattFill prst="pct75">
                      <a:fgClr>
                        <a:srgbClr val="993366"/>
                      </a:fgClr>
                      <a:bgClr>
                        <a:srgbClr val="FFFFFF"/>
                      </a:bgClr>
                    </a:pattFill>
                    <a:round/>
                    <a:headEnd type="none" w="sm" len="sm"/>
                    <a:tailEnd type="none"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65" name="Text Box 46"/>
                  <p:cNvSpPr txBox="1">
                    <a:spLocks noChangeArrowheads="1"/>
                  </p:cNvSpPr>
                  <p:nvPr/>
                </p:nvSpPr>
                <p:spPr bwMode="auto">
                  <a:xfrm>
                    <a:off x="2160" y="2253"/>
                    <a:ext cx="27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eaLnBrk="1" hangingPunct="1">
                      <a:spcBef>
                        <a:spcPct val="50000"/>
                      </a:spcBef>
                      <a:buClrTx/>
                      <a:buSzTx/>
                      <a:buFontTx/>
                      <a:buNone/>
                    </a:pPr>
                    <a:r>
                      <a:rPr lang="en-US" altLang="zh-CN" sz="3200">
                        <a:solidFill>
                          <a:srgbClr val="000000"/>
                        </a:solidFill>
                        <a:ea typeface="幼圆" panose="02010509060101010101" pitchFamily="49" charset="-122"/>
                      </a:rPr>
                      <a:t>0</a:t>
                    </a:r>
                  </a:p>
                </p:txBody>
              </p:sp>
              <p:sp>
                <p:nvSpPr>
                  <p:cNvPr id="66" name="Line 47"/>
                  <p:cNvSpPr>
                    <a:spLocks noChangeShapeType="1"/>
                  </p:cNvSpPr>
                  <p:nvPr/>
                </p:nvSpPr>
                <p:spPr bwMode="auto">
                  <a:xfrm>
                    <a:off x="2736" y="2448"/>
                    <a:ext cx="432" cy="0"/>
                  </a:xfrm>
                  <a:prstGeom prst="line">
                    <a:avLst/>
                  </a:prstGeom>
                  <a:noFill/>
                  <a:ln w="38100" cap="sq">
                    <a:solidFill>
                      <a:srgbClr val="FF0000"/>
                    </a:solidFill>
                    <a:round/>
                    <a:headEnd type="none" w="sm" len="sm"/>
                    <a:tailEnd type="stealth" w="lg" len="lg"/>
                  </a:ln>
                  <a:extLst>
                    <a:ext uri="{909E8E84-426E-40DD-AFC4-6F175D3DCCD1}">
                      <a14:hiddenFill xmlns:a14="http://schemas.microsoft.com/office/drawing/2010/main">
                        <a:noFill/>
                      </a14:hiddenFill>
                    </a:ext>
                  </a:extLst>
                </p:spPr>
                <p:txBody>
                  <a:bodyPr wrap="none"/>
                  <a:lstStyle/>
                  <a:p>
                    <a:endParaRPr lang="zh-CN" altLang="en-US"/>
                  </a:p>
                </p:txBody>
              </p:sp>
            </p:grpSp>
            <p:sp>
              <p:nvSpPr>
                <p:cNvPr id="56" name="Line 48"/>
                <p:cNvSpPr>
                  <a:spLocks noChangeShapeType="1"/>
                </p:cNvSpPr>
                <p:nvPr/>
              </p:nvSpPr>
              <p:spPr bwMode="auto">
                <a:xfrm>
                  <a:off x="1632" y="1607"/>
                  <a:ext cx="528" cy="0"/>
                </a:xfrm>
                <a:prstGeom prst="line">
                  <a:avLst/>
                </a:prstGeom>
                <a:noFill/>
                <a:ln w="38100" cap="sq">
                  <a:solidFill>
                    <a:srgbClr val="FF0000"/>
                  </a:solidFill>
                  <a:round/>
                  <a:headEnd type="none" w="sm" len="sm"/>
                  <a:tailEnd type="stealth" w="lg" len="lg"/>
                </a:ln>
                <a:extLst>
                  <a:ext uri="{909E8E84-426E-40DD-AFC4-6F175D3DCCD1}">
                    <a14:hiddenFill xmlns:a14="http://schemas.microsoft.com/office/drawing/2010/main">
                      <a:noFill/>
                    </a14:hiddenFill>
                  </a:ext>
                </a:extLst>
              </p:spPr>
              <p:txBody>
                <a:bodyPr wrap="none"/>
                <a:lstStyle/>
                <a:p>
                  <a:endParaRPr lang="zh-CN" altLang="en-US"/>
                </a:p>
              </p:txBody>
            </p:sp>
            <p:grpSp>
              <p:nvGrpSpPr>
                <p:cNvPr id="57" name="Group 49"/>
                <p:cNvGrpSpPr>
                  <a:grpSpLocks/>
                </p:cNvGrpSpPr>
                <p:nvPr/>
              </p:nvGrpSpPr>
              <p:grpSpPr bwMode="auto">
                <a:xfrm>
                  <a:off x="3216" y="1392"/>
                  <a:ext cx="768" cy="365"/>
                  <a:chOff x="768" y="3456"/>
                  <a:chExt cx="768" cy="365"/>
                </a:xfrm>
              </p:grpSpPr>
              <p:sp>
                <p:nvSpPr>
                  <p:cNvPr id="58" name="Rectangle 50"/>
                  <p:cNvSpPr>
                    <a:spLocks noChangeArrowheads="1"/>
                  </p:cNvSpPr>
                  <p:nvPr/>
                </p:nvSpPr>
                <p:spPr bwMode="auto">
                  <a:xfrm flipH="1" flipV="1">
                    <a:off x="912" y="3504"/>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kumimoji="1" lang="en-US" altLang="zh-CN" sz="2400" b="1">
                        <a:solidFill>
                          <a:srgbClr val="000000"/>
                        </a:solidFill>
                        <a:latin typeface="Times New Roman" panose="02020603050405020304" pitchFamily="18" charset="0"/>
                        <a:ea typeface="幼圆" panose="02010509060101010101" pitchFamily="49" charset="-122"/>
                      </a:rPr>
                      <a:t>∧</a:t>
                    </a:r>
                  </a:p>
                </p:txBody>
              </p:sp>
              <p:grpSp>
                <p:nvGrpSpPr>
                  <p:cNvPr id="59" name="Group 51"/>
                  <p:cNvGrpSpPr>
                    <a:grpSpLocks/>
                  </p:cNvGrpSpPr>
                  <p:nvPr/>
                </p:nvGrpSpPr>
                <p:grpSpPr bwMode="auto">
                  <a:xfrm>
                    <a:off x="768" y="3456"/>
                    <a:ext cx="768" cy="365"/>
                    <a:chOff x="3408" y="3312"/>
                    <a:chExt cx="768" cy="365"/>
                  </a:xfrm>
                </p:grpSpPr>
                <p:sp>
                  <p:nvSpPr>
                    <p:cNvPr id="60" name="Rectangle 52"/>
                    <p:cNvSpPr>
                      <a:spLocks noChangeArrowheads="1"/>
                    </p:cNvSpPr>
                    <p:nvPr/>
                  </p:nvSpPr>
                  <p:spPr bwMode="auto">
                    <a:xfrm>
                      <a:off x="3408" y="3363"/>
                      <a:ext cx="768" cy="288"/>
                    </a:xfrm>
                    <a:prstGeom prst="rect">
                      <a:avLst/>
                    </a:prstGeom>
                    <a:gradFill rotWithShape="0">
                      <a:gsLst>
                        <a:gs pos="0">
                          <a:srgbClr val="76765E"/>
                        </a:gs>
                        <a:gs pos="50000">
                          <a:srgbClr val="FFFFCC"/>
                        </a:gs>
                        <a:gs pos="100000">
                          <a:srgbClr val="76765E"/>
                        </a:gs>
                      </a:gsLst>
                      <a:lin ang="2700000" scaled="1"/>
                    </a:gradFill>
                    <a:ln w="31750" cap="sq">
                      <a:pattFill prst="pct75">
                        <a:fgClr>
                          <a:srgbClr val="993366"/>
                        </a:fgClr>
                        <a:bgClr>
                          <a:srgbClr val="FFFFFF"/>
                        </a:bgClr>
                      </a:pattFill>
                      <a:miter lim="800000"/>
                      <a:headEnd type="none" w="sm" len="sm"/>
                      <a:tailEnd type="none" w="med" len="lg"/>
                    </a:ln>
                    <a:effectLst>
                      <a:prstShdw prst="shdw17" dist="17961" dir="13500000">
                        <a:srgbClr val="5C1F3D"/>
                      </a:prstShdw>
                    </a:effec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solidFill>
                          <a:srgbClr val="000000"/>
                        </a:solidFill>
                        <a:latin typeface="Arial" panose="020B0604020202020204" pitchFamily="34" charset="0"/>
                      </a:endParaRPr>
                    </a:p>
                  </p:txBody>
                </p:sp>
                <p:sp>
                  <p:nvSpPr>
                    <p:cNvPr id="61" name="Line 53"/>
                    <p:cNvSpPr>
                      <a:spLocks noChangeShapeType="1"/>
                    </p:cNvSpPr>
                    <p:nvPr/>
                  </p:nvSpPr>
                  <p:spPr bwMode="auto">
                    <a:xfrm>
                      <a:off x="3792" y="3360"/>
                      <a:ext cx="0" cy="288"/>
                    </a:xfrm>
                    <a:prstGeom prst="line">
                      <a:avLst/>
                    </a:prstGeom>
                    <a:noFill/>
                    <a:ln w="31750" cap="sq">
                      <a:pattFill prst="pct75">
                        <a:fgClr>
                          <a:srgbClr val="993366"/>
                        </a:fgClr>
                        <a:bgClr>
                          <a:srgbClr val="FFFFFF"/>
                        </a:bgClr>
                      </a:pattFill>
                      <a:round/>
                      <a:headEnd type="none" w="sm" len="sm"/>
                      <a:tailEnd type="none"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62" name="Text Box 54"/>
                    <p:cNvSpPr txBox="1">
                      <a:spLocks noChangeArrowheads="1"/>
                    </p:cNvSpPr>
                    <p:nvPr/>
                  </p:nvSpPr>
                  <p:spPr bwMode="auto">
                    <a:xfrm>
                      <a:off x="3456" y="3312"/>
                      <a:ext cx="27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eaLnBrk="1" hangingPunct="1">
                        <a:spcBef>
                          <a:spcPct val="50000"/>
                        </a:spcBef>
                        <a:buClrTx/>
                        <a:buSzTx/>
                        <a:buFontTx/>
                        <a:buNone/>
                      </a:pPr>
                      <a:r>
                        <a:rPr lang="en-US" altLang="zh-CN" sz="3200">
                          <a:solidFill>
                            <a:srgbClr val="000000"/>
                          </a:solidFill>
                          <a:ea typeface="幼圆" panose="02010509060101010101" pitchFamily="49" charset="-122"/>
                        </a:rPr>
                        <a:t>4</a:t>
                      </a:r>
                    </a:p>
                  </p:txBody>
                </p:sp>
              </p:grpSp>
            </p:grpSp>
          </p:grpSp>
          <p:grpSp>
            <p:nvGrpSpPr>
              <p:cNvPr id="38" name="Group 56"/>
              <p:cNvGrpSpPr>
                <a:grpSpLocks/>
              </p:cNvGrpSpPr>
              <p:nvPr/>
            </p:nvGrpSpPr>
            <p:grpSpPr bwMode="auto">
              <a:xfrm>
                <a:off x="1632" y="1797"/>
                <a:ext cx="2352" cy="365"/>
                <a:chOff x="1632" y="1392"/>
                <a:chExt cx="2352" cy="365"/>
              </a:xfrm>
            </p:grpSpPr>
            <p:grpSp>
              <p:nvGrpSpPr>
                <p:cNvPr id="43" name="Group 57"/>
                <p:cNvGrpSpPr>
                  <a:grpSpLocks/>
                </p:cNvGrpSpPr>
                <p:nvPr/>
              </p:nvGrpSpPr>
              <p:grpSpPr bwMode="auto">
                <a:xfrm>
                  <a:off x="2160" y="1392"/>
                  <a:ext cx="1056" cy="365"/>
                  <a:chOff x="2112" y="2253"/>
                  <a:chExt cx="1056" cy="365"/>
                </a:xfrm>
              </p:grpSpPr>
              <p:sp>
                <p:nvSpPr>
                  <p:cNvPr id="51" name="Rectangle 58"/>
                  <p:cNvSpPr>
                    <a:spLocks noChangeArrowheads="1"/>
                  </p:cNvSpPr>
                  <p:nvPr/>
                </p:nvSpPr>
                <p:spPr bwMode="auto">
                  <a:xfrm>
                    <a:off x="2112" y="2304"/>
                    <a:ext cx="768" cy="288"/>
                  </a:xfrm>
                  <a:prstGeom prst="rect">
                    <a:avLst/>
                  </a:prstGeom>
                  <a:gradFill rotWithShape="0">
                    <a:gsLst>
                      <a:gs pos="0">
                        <a:srgbClr val="76765E"/>
                      </a:gs>
                      <a:gs pos="50000">
                        <a:srgbClr val="FFFFCC"/>
                      </a:gs>
                      <a:gs pos="100000">
                        <a:srgbClr val="76765E"/>
                      </a:gs>
                    </a:gsLst>
                    <a:lin ang="2700000" scaled="1"/>
                  </a:gradFill>
                  <a:ln w="31750" cap="sq">
                    <a:pattFill prst="pct75">
                      <a:fgClr>
                        <a:srgbClr val="993366"/>
                      </a:fgClr>
                      <a:bgClr>
                        <a:srgbClr val="FFFFFF"/>
                      </a:bgClr>
                    </a:pattFill>
                    <a:miter lim="800000"/>
                    <a:headEnd type="none" w="sm" len="sm"/>
                    <a:tailEnd type="none" w="med" len="lg"/>
                  </a:ln>
                  <a:effectLst>
                    <a:prstShdw prst="shdw17" dist="17961" dir="13500000">
                      <a:srgbClr val="5C1F3D"/>
                    </a:prstShdw>
                  </a:effec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solidFill>
                        <a:srgbClr val="000000"/>
                      </a:solidFill>
                      <a:latin typeface="Arial" panose="020B0604020202020204" pitchFamily="34" charset="0"/>
                    </a:endParaRPr>
                  </a:p>
                </p:txBody>
              </p:sp>
              <p:sp>
                <p:nvSpPr>
                  <p:cNvPr id="52" name="Line 59"/>
                  <p:cNvSpPr>
                    <a:spLocks noChangeShapeType="1"/>
                  </p:cNvSpPr>
                  <p:nvPr/>
                </p:nvSpPr>
                <p:spPr bwMode="auto">
                  <a:xfrm>
                    <a:off x="2496" y="2304"/>
                    <a:ext cx="0" cy="288"/>
                  </a:xfrm>
                  <a:prstGeom prst="line">
                    <a:avLst/>
                  </a:prstGeom>
                  <a:noFill/>
                  <a:ln w="31750" cap="sq">
                    <a:pattFill prst="pct75">
                      <a:fgClr>
                        <a:srgbClr val="993366"/>
                      </a:fgClr>
                      <a:bgClr>
                        <a:srgbClr val="FFFFFF"/>
                      </a:bgClr>
                    </a:pattFill>
                    <a:round/>
                    <a:headEnd type="none" w="sm" len="sm"/>
                    <a:tailEnd type="none"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53" name="Text Box 60"/>
                  <p:cNvSpPr txBox="1">
                    <a:spLocks noChangeArrowheads="1"/>
                  </p:cNvSpPr>
                  <p:nvPr/>
                </p:nvSpPr>
                <p:spPr bwMode="auto">
                  <a:xfrm>
                    <a:off x="2160" y="2253"/>
                    <a:ext cx="27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eaLnBrk="1" hangingPunct="1">
                      <a:spcBef>
                        <a:spcPct val="50000"/>
                      </a:spcBef>
                      <a:buClrTx/>
                      <a:buSzTx/>
                      <a:buFontTx/>
                      <a:buNone/>
                    </a:pPr>
                    <a:r>
                      <a:rPr lang="en-US" altLang="zh-CN" sz="3200">
                        <a:solidFill>
                          <a:srgbClr val="000000"/>
                        </a:solidFill>
                        <a:ea typeface="幼圆" panose="02010509060101010101" pitchFamily="49" charset="-122"/>
                      </a:rPr>
                      <a:t>1</a:t>
                    </a:r>
                  </a:p>
                </p:txBody>
              </p:sp>
              <p:sp>
                <p:nvSpPr>
                  <p:cNvPr id="54" name="Line 61"/>
                  <p:cNvSpPr>
                    <a:spLocks noChangeShapeType="1"/>
                  </p:cNvSpPr>
                  <p:nvPr/>
                </p:nvSpPr>
                <p:spPr bwMode="auto">
                  <a:xfrm>
                    <a:off x="2736" y="2448"/>
                    <a:ext cx="432" cy="0"/>
                  </a:xfrm>
                  <a:prstGeom prst="line">
                    <a:avLst/>
                  </a:prstGeom>
                  <a:noFill/>
                  <a:ln w="38100" cap="sq">
                    <a:solidFill>
                      <a:srgbClr val="FF0000"/>
                    </a:solidFill>
                    <a:round/>
                    <a:headEnd type="none" w="sm" len="sm"/>
                    <a:tailEnd type="stealth" w="lg" len="lg"/>
                  </a:ln>
                  <a:extLst>
                    <a:ext uri="{909E8E84-426E-40DD-AFC4-6F175D3DCCD1}">
                      <a14:hiddenFill xmlns:a14="http://schemas.microsoft.com/office/drawing/2010/main">
                        <a:noFill/>
                      </a14:hiddenFill>
                    </a:ext>
                  </a:extLst>
                </p:spPr>
                <p:txBody>
                  <a:bodyPr wrap="none"/>
                  <a:lstStyle/>
                  <a:p>
                    <a:endParaRPr lang="zh-CN" altLang="en-US"/>
                  </a:p>
                </p:txBody>
              </p:sp>
            </p:grpSp>
            <p:sp>
              <p:nvSpPr>
                <p:cNvPr id="44" name="Line 62"/>
                <p:cNvSpPr>
                  <a:spLocks noChangeShapeType="1"/>
                </p:cNvSpPr>
                <p:nvPr/>
              </p:nvSpPr>
              <p:spPr bwMode="auto">
                <a:xfrm>
                  <a:off x="1632" y="1607"/>
                  <a:ext cx="528" cy="0"/>
                </a:xfrm>
                <a:prstGeom prst="line">
                  <a:avLst/>
                </a:prstGeom>
                <a:noFill/>
                <a:ln w="38100" cap="sq">
                  <a:solidFill>
                    <a:srgbClr val="FF0000"/>
                  </a:solidFill>
                  <a:round/>
                  <a:headEnd type="none" w="sm" len="sm"/>
                  <a:tailEnd type="stealth" w="lg" len="lg"/>
                </a:ln>
                <a:extLst>
                  <a:ext uri="{909E8E84-426E-40DD-AFC4-6F175D3DCCD1}">
                    <a14:hiddenFill xmlns:a14="http://schemas.microsoft.com/office/drawing/2010/main">
                      <a:noFill/>
                    </a14:hiddenFill>
                  </a:ext>
                </a:extLst>
              </p:spPr>
              <p:txBody>
                <a:bodyPr wrap="none"/>
                <a:lstStyle/>
                <a:p>
                  <a:endParaRPr lang="zh-CN" altLang="en-US"/>
                </a:p>
              </p:txBody>
            </p:sp>
            <p:grpSp>
              <p:nvGrpSpPr>
                <p:cNvPr id="45" name="Group 63"/>
                <p:cNvGrpSpPr>
                  <a:grpSpLocks/>
                </p:cNvGrpSpPr>
                <p:nvPr/>
              </p:nvGrpSpPr>
              <p:grpSpPr bwMode="auto">
                <a:xfrm>
                  <a:off x="3216" y="1392"/>
                  <a:ext cx="768" cy="365"/>
                  <a:chOff x="768" y="3456"/>
                  <a:chExt cx="768" cy="365"/>
                </a:xfrm>
              </p:grpSpPr>
              <p:sp>
                <p:nvSpPr>
                  <p:cNvPr id="46" name="Rectangle 64"/>
                  <p:cNvSpPr>
                    <a:spLocks noChangeArrowheads="1"/>
                  </p:cNvSpPr>
                  <p:nvPr/>
                </p:nvSpPr>
                <p:spPr bwMode="auto">
                  <a:xfrm flipH="1" flipV="1">
                    <a:off x="912" y="3504"/>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kumimoji="1" lang="en-US" altLang="zh-CN" sz="2400" b="1">
                        <a:solidFill>
                          <a:srgbClr val="000000"/>
                        </a:solidFill>
                        <a:latin typeface="Times New Roman" panose="02020603050405020304" pitchFamily="18" charset="0"/>
                        <a:ea typeface="幼圆" panose="02010509060101010101" pitchFamily="49" charset="-122"/>
                      </a:rPr>
                      <a:t>∧</a:t>
                    </a:r>
                  </a:p>
                </p:txBody>
              </p:sp>
              <p:grpSp>
                <p:nvGrpSpPr>
                  <p:cNvPr id="47" name="Group 65"/>
                  <p:cNvGrpSpPr>
                    <a:grpSpLocks/>
                  </p:cNvGrpSpPr>
                  <p:nvPr/>
                </p:nvGrpSpPr>
                <p:grpSpPr bwMode="auto">
                  <a:xfrm>
                    <a:off x="768" y="3456"/>
                    <a:ext cx="768" cy="365"/>
                    <a:chOff x="3408" y="3312"/>
                    <a:chExt cx="768" cy="365"/>
                  </a:xfrm>
                </p:grpSpPr>
                <p:sp>
                  <p:nvSpPr>
                    <p:cNvPr id="48" name="Rectangle 66"/>
                    <p:cNvSpPr>
                      <a:spLocks noChangeArrowheads="1"/>
                    </p:cNvSpPr>
                    <p:nvPr/>
                  </p:nvSpPr>
                  <p:spPr bwMode="auto">
                    <a:xfrm>
                      <a:off x="3408" y="3363"/>
                      <a:ext cx="768" cy="288"/>
                    </a:xfrm>
                    <a:prstGeom prst="rect">
                      <a:avLst/>
                    </a:prstGeom>
                    <a:gradFill rotWithShape="0">
                      <a:gsLst>
                        <a:gs pos="0">
                          <a:srgbClr val="76765E"/>
                        </a:gs>
                        <a:gs pos="50000">
                          <a:srgbClr val="FFFFCC"/>
                        </a:gs>
                        <a:gs pos="100000">
                          <a:srgbClr val="76765E"/>
                        </a:gs>
                      </a:gsLst>
                      <a:lin ang="2700000" scaled="1"/>
                    </a:gradFill>
                    <a:ln w="31750" cap="sq">
                      <a:pattFill prst="pct75">
                        <a:fgClr>
                          <a:srgbClr val="993366"/>
                        </a:fgClr>
                        <a:bgClr>
                          <a:srgbClr val="FFFFFF"/>
                        </a:bgClr>
                      </a:pattFill>
                      <a:miter lim="800000"/>
                      <a:headEnd type="none" w="sm" len="sm"/>
                      <a:tailEnd type="none" w="med" len="lg"/>
                    </a:ln>
                    <a:effectLst>
                      <a:prstShdw prst="shdw17" dist="17961" dir="13500000">
                        <a:srgbClr val="5C1F3D"/>
                      </a:prstShdw>
                    </a:effec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solidFill>
                          <a:srgbClr val="000000"/>
                        </a:solidFill>
                        <a:latin typeface="Arial" panose="020B0604020202020204" pitchFamily="34" charset="0"/>
                      </a:endParaRPr>
                    </a:p>
                  </p:txBody>
                </p:sp>
                <p:sp>
                  <p:nvSpPr>
                    <p:cNvPr id="49" name="Line 67"/>
                    <p:cNvSpPr>
                      <a:spLocks noChangeShapeType="1"/>
                    </p:cNvSpPr>
                    <p:nvPr/>
                  </p:nvSpPr>
                  <p:spPr bwMode="auto">
                    <a:xfrm>
                      <a:off x="3792" y="3360"/>
                      <a:ext cx="0" cy="288"/>
                    </a:xfrm>
                    <a:prstGeom prst="line">
                      <a:avLst/>
                    </a:prstGeom>
                    <a:noFill/>
                    <a:ln w="31750" cap="sq">
                      <a:pattFill prst="pct75">
                        <a:fgClr>
                          <a:srgbClr val="993366"/>
                        </a:fgClr>
                        <a:bgClr>
                          <a:srgbClr val="FFFFFF"/>
                        </a:bgClr>
                      </a:pattFill>
                      <a:round/>
                      <a:headEnd type="none" w="sm" len="sm"/>
                      <a:tailEnd type="none"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50" name="Text Box 68"/>
                    <p:cNvSpPr txBox="1">
                      <a:spLocks noChangeArrowheads="1"/>
                    </p:cNvSpPr>
                    <p:nvPr/>
                  </p:nvSpPr>
                  <p:spPr bwMode="auto">
                    <a:xfrm>
                      <a:off x="3456" y="3312"/>
                      <a:ext cx="27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eaLnBrk="1" hangingPunct="1">
                        <a:spcBef>
                          <a:spcPct val="50000"/>
                        </a:spcBef>
                        <a:buClrTx/>
                        <a:buSzTx/>
                        <a:buFontTx/>
                        <a:buNone/>
                      </a:pPr>
                      <a:r>
                        <a:rPr lang="en-US" altLang="zh-CN" sz="3200">
                          <a:solidFill>
                            <a:srgbClr val="000000"/>
                          </a:solidFill>
                          <a:ea typeface="幼圆" panose="02010509060101010101" pitchFamily="49" charset="-122"/>
                        </a:rPr>
                        <a:t>3</a:t>
                      </a:r>
                    </a:p>
                  </p:txBody>
                </p:sp>
              </p:grpSp>
            </p:grpSp>
          </p:grpSp>
          <p:sp>
            <p:nvSpPr>
              <p:cNvPr id="39" name="Text Box 10"/>
              <p:cNvSpPr txBox="1">
                <a:spLocks noChangeArrowheads="1"/>
              </p:cNvSpPr>
              <p:nvPr/>
            </p:nvSpPr>
            <p:spPr bwMode="auto">
              <a:xfrm>
                <a:off x="1026" y="1442"/>
                <a:ext cx="29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eaLnBrk="1" hangingPunct="1">
                  <a:lnSpc>
                    <a:spcPts val="3200"/>
                  </a:lnSpc>
                  <a:spcBef>
                    <a:spcPct val="0"/>
                  </a:spcBef>
                  <a:buClrTx/>
                  <a:buSzTx/>
                  <a:buFontTx/>
                  <a:buNone/>
                </a:pPr>
                <a:r>
                  <a:rPr kumimoji="0" lang="en-US" altLang="zh-CN" sz="3200" i="1">
                    <a:solidFill>
                      <a:srgbClr val="000000"/>
                    </a:solidFill>
                    <a:ea typeface="宋体" panose="02010600030101010101" pitchFamily="2" charset="-122"/>
                  </a:rPr>
                  <a:t>v</a:t>
                </a:r>
                <a:r>
                  <a:rPr kumimoji="0" lang="en-US" altLang="zh-CN" sz="3200" baseline="-25000">
                    <a:solidFill>
                      <a:srgbClr val="000000"/>
                    </a:solidFill>
                    <a:ea typeface="宋体" panose="02010600030101010101" pitchFamily="2" charset="-122"/>
                  </a:rPr>
                  <a:t>1</a:t>
                </a:r>
              </a:p>
            </p:txBody>
          </p:sp>
          <p:sp>
            <p:nvSpPr>
              <p:cNvPr id="40" name="Text Box 10"/>
              <p:cNvSpPr txBox="1">
                <a:spLocks noChangeArrowheads="1"/>
              </p:cNvSpPr>
              <p:nvPr/>
            </p:nvSpPr>
            <p:spPr bwMode="auto">
              <a:xfrm>
                <a:off x="1025" y="1845"/>
                <a:ext cx="29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eaLnBrk="1" hangingPunct="1">
                  <a:lnSpc>
                    <a:spcPts val="3200"/>
                  </a:lnSpc>
                  <a:spcBef>
                    <a:spcPct val="0"/>
                  </a:spcBef>
                  <a:buClrTx/>
                  <a:buSzTx/>
                  <a:buFontTx/>
                  <a:buNone/>
                </a:pPr>
                <a:r>
                  <a:rPr kumimoji="0" lang="en-US" altLang="zh-CN" sz="3200" i="1">
                    <a:solidFill>
                      <a:srgbClr val="000000"/>
                    </a:solidFill>
                    <a:ea typeface="宋体" panose="02010600030101010101" pitchFamily="2" charset="-122"/>
                  </a:rPr>
                  <a:t>v</a:t>
                </a:r>
                <a:r>
                  <a:rPr kumimoji="0" lang="en-US" altLang="zh-CN" sz="3200" baseline="-25000">
                    <a:solidFill>
                      <a:srgbClr val="000000"/>
                    </a:solidFill>
                    <a:ea typeface="宋体" panose="02010600030101010101" pitchFamily="2" charset="-122"/>
                  </a:rPr>
                  <a:t>2</a:t>
                </a:r>
              </a:p>
            </p:txBody>
          </p:sp>
          <p:sp>
            <p:nvSpPr>
              <p:cNvPr id="41" name="Text Box 10"/>
              <p:cNvSpPr txBox="1">
                <a:spLocks noChangeArrowheads="1"/>
              </p:cNvSpPr>
              <p:nvPr/>
            </p:nvSpPr>
            <p:spPr bwMode="auto">
              <a:xfrm>
                <a:off x="1025" y="2256"/>
                <a:ext cx="29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eaLnBrk="1" hangingPunct="1">
                  <a:lnSpc>
                    <a:spcPts val="3200"/>
                  </a:lnSpc>
                  <a:spcBef>
                    <a:spcPct val="0"/>
                  </a:spcBef>
                  <a:buClrTx/>
                  <a:buSzTx/>
                  <a:buFontTx/>
                  <a:buNone/>
                </a:pPr>
                <a:r>
                  <a:rPr kumimoji="0" lang="en-US" altLang="zh-CN" sz="3200" i="1">
                    <a:solidFill>
                      <a:srgbClr val="000000"/>
                    </a:solidFill>
                    <a:ea typeface="宋体" panose="02010600030101010101" pitchFamily="2" charset="-122"/>
                  </a:rPr>
                  <a:t>v</a:t>
                </a:r>
                <a:r>
                  <a:rPr kumimoji="0" lang="en-US" altLang="zh-CN" sz="3200" baseline="-25000">
                    <a:solidFill>
                      <a:srgbClr val="000000"/>
                    </a:solidFill>
                    <a:ea typeface="宋体" panose="02010600030101010101" pitchFamily="2" charset="-122"/>
                  </a:rPr>
                  <a:t>3</a:t>
                </a:r>
              </a:p>
            </p:txBody>
          </p:sp>
          <p:sp>
            <p:nvSpPr>
              <p:cNvPr id="42" name="Text Box 10"/>
              <p:cNvSpPr txBox="1">
                <a:spLocks noChangeArrowheads="1"/>
              </p:cNvSpPr>
              <p:nvPr/>
            </p:nvSpPr>
            <p:spPr bwMode="auto">
              <a:xfrm>
                <a:off x="1042" y="2640"/>
                <a:ext cx="29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eaLnBrk="1" hangingPunct="1">
                  <a:lnSpc>
                    <a:spcPts val="3200"/>
                  </a:lnSpc>
                  <a:spcBef>
                    <a:spcPct val="0"/>
                  </a:spcBef>
                  <a:buClrTx/>
                  <a:buSzTx/>
                  <a:buFontTx/>
                  <a:buNone/>
                </a:pPr>
                <a:r>
                  <a:rPr kumimoji="0" lang="en-US" altLang="zh-CN" sz="3200" i="1">
                    <a:solidFill>
                      <a:srgbClr val="000000"/>
                    </a:solidFill>
                    <a:ea typeface="宋体" panose="02010600030101010101" pitchFamily="2" charset="-122"/>
                  </a:rPr>
                  <a:t>v</a:t>
                </a:r>
                <a:r>
                  <a:rPr kumimoji="0" lang="en-US" altLang="zh-CN" sz="3200" baseline="-25000">
                    <a:solidFill>
                      <a:srgbClr val="000000"/>
                    </a:solidFill>
                    <a:ea typeface="宋体" panose="02010600030101010101" pitchFamily="2" charset="-122"/>
                  </a:rPr>
                  <a:t>4</a:t>
                </a:r>
              </a:p>
            </p:txBody>
          </p:sp>
        </p:grpSp>
        <p:sp>
          <p:nvSpPr>
            <p:cNvPr id="21" name="Rectangle 52"/>
            <p:cNvSpPr>
              <a:spLocks noChangeArrowheads="1"/>
            </p:cNvSpPr>
            <p:nvPr/>
          </p:nvSpPr>
          <p:spPr bwMode="auto">
            <a:xfrm>
              <a:off x="6423215" y="3267075"/>
              <a:ext cx="4222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kumimoji="1" lang="en-US" altLang="zh-CN" sz="2700" b="1">
                  <a:solidFill>
                    <a:srgbClr val="000000"/>
                  </a:solidFill>
                  <a:latin typeface="Times New Roman" panose="02020603050405020304" pitchFamily="18" charset="0"/>
                  <a:ea typeface="幼圆" panose="02010509060101010101" pitchFamily="49" charset="-122"/>
                  <a:sym typeface="Symbol" panose="05050102010706020507" pitchFamily="18" charset="2"/>
                </a:rPr>
                <a:t></a:t>
              </a:r>
              <a:endParaRPr kumimoji="1" lang="en-US" altLang="zh-CN" sz="2700" b="1">
                <a:solidFill>
                  <a:srgbClr val="000000"/>
                </a:solidFill>
                <a:latin typeface="Times New Roman" panose="02020603050405020304" pitchFamily="18" charset="0"/>
                <a:ea typeface="幼圆" panose="02010509060101010101" pitchFamily="49" charset="-122"/>
              </a:endParaRPr>
            </a:p>
          </p:txBody>
        </p:sp>
        <p:sp>
          <p:nvSpPr>
            <p:cNvPr id="22" name="Rectangle 52"/>
            <p:cNvSpPr>
              <a:spLocks noChangeArrowheads="1"/>
            </p:cNvSpPr>
            <p:nvPr/>
          </p:nvSpPr>
          <p:spPr bwMode="auto">
            <a:xfrm>
              <a:off x="8072720" y="3875088"/>
              <a:ext cx="4222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kumimoji="1" lang="en-US" altLang="zh-CN" sz="2700" b="1">
                  <a:solidFill>
                    <a:srgbClr val="000000"/>
                  </a:solidFill>
                  <a:latin typeface="Times New Roman" panose="02020603050405020304" pitchFamily="18" charset="0"/>
                  <a:ea typeface="幼圆" panose="02010509060101010101" pitchFamily="49" charset="-122"/>
                  <a:sym typeface="Symbol" panose="05050102010706020507" pitchFamily="18" charset="2"/>
                </a:rPr>
                <a:t></a:t>
              </a:r>
              <a:endParaRPr kumimoji="1" lang="en-US" altLang="zh-CN" sz="2700" b="1">
                <a:solidFill>
                  <a:srgbClr val="000000"/>
                </a:solidFill>
                <a:latin typeface="Times New Roman" panose="02020603050405020304" pitchFamily="18" charset="0"/>
                <a:ea typeface="幼圆" panose="02010509060101010101" pitchFamily="49" charset="-122"/>
              </a:endParaRPr>
            </a:p>
          </p:txBody>
        </p:sp>
        <p:sp>
          <p:nvSpPr>
            <p:cNvPr id="23" name="Rectangle 52"/>
            <p:cNvSpPr>
              <a:spLocks noChangeArrowheads="1"/>
            </p:cNvSpPr>
            <p:nvPr/>
          </p:nvSpPr>
          <p:spPr bwMode="auto">
            <a:xfrm>
              <a:off x="8072720" y="4514850"/>
              <a:ext cx="422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kumimoji="1" lang="en-US" altLang="zh-CN" sz="2700" b="1">
                  <a:solidFill>
                    <a:srgbClr val="000000"/>
                  </a:solidFill>
                  <a:latin typeface="Times New Roman" panose="02020603050405020304" pitchFamily="18" charset="0"/>
                  <a:ea typeface="幼圆" panose="02010509060101010101" pitchFamily="49" charset="-122"/>
                  <a:sym typeface="Symbol" panose="05050102010706020507" pitchFamily="18" charset="2"/>
                </a:rPr>
                <a:t></a:t>
              </a:r>
              <a:endParaRPr kumimoji="1" lang="en-US" altLang="zh-CN" sz="2700" b="1">
                <a:solidFill>
                  <a:srgbClr val="000000"/>
                </a:solidFill>
                <a:latin typeface="Times New Roman" panose="02020603050405020304" pitchFamily="18" charset="0"/>
                <a:ea typeface="幼圆" panose="02010509060101010101" pitchFamily="49" charset="-122"/>
              </a:endParaRPr>
            </a:p>
          </p:txBody>
        </p:sp>
        <p:sp>
          <p:nvSpPr>
            <p:cNvPr id="24" name="Rectangle 52"/>
            <p:cNvSpPr>
              <a:spLocks noChangeArrowheads="1"/>
            </p:cNvSpPr>
            <p:nvPr/>
          </p:nvSpPr>
          <p:spPr bwMode="auto">
            <a:xfrm>
              <a:off x="6418453" y="5165725"/>
              <a:ext cx="4222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kumimoji="1" lang="en-US" altLang="zh-CN" sz="2700" b="1">
                  <a:solidFill>
                    <a:srgbClr val="000000"/>
                  </a:solidFill>
                  <a:latin typeface="Times New Roman" panose="02020603050405020304" pitchFamily="18" charset="0"/>
                  <a:ea typeface="幼圆" panose="02010509060101010101" pitchFamily="49" charset="-122"/>
                  <a:sym typeface="Symbol" panose="05050102010706020507" pitchFamily="18" charset="2"/>
                </a:rPr>
                <a:t></a:t>
              </a:r>
              <a:endParaRPr kumimoji="1" lang="en-US" altLang="zh-CN" sz="2700" b="1">
                <a:solidFill>
                  <a:srgbClr val="000000"/>
                </a:solidFill>
                <a:latin typeface="Times New Roman" panose="02020603050405020304" pitchFamily="18" charset="0"/>
                <a:ea typeface="幼圆" panose="02010509060101010101" pitchFamily="49" charset="-122"/>
              </a:endParaRPr>
            </a:p>
          </p:txBody>
        </p:sp>
        <p:sp>
          <p:nvSpPr>
            <p:cNvPr id="25" name="Rectangle 52"/>
            <p:cNvSpPr>
              <a:spLocks noChangeArrowheads="1"/>
            </p:cNvSpPr>
            <p:nvPr/>
          </p:nvSpPr>
          <p:spPr bwMode="auto">
            <a:xfrm>
              <a:off x="6418453" y="5780088"/>
              <a:ext cx="4222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kumimoji="1" lang="en-US" altLang="zh-CN" sz="2700" b="1">
                  <a:solidFill>
                    <a:srgbClr val="000000"/>
                  </a:solidFill>
                  <a:latin typeface="Times New Roman" panose="02020603050405020304" pitchFamily="18" charset="0"/>
                  <a:ea typeface="幼圆" panose="02010509060101010101" pitchFamily="49" charset="-122"/>
                  <a:sym typeface="Symbol" panose="05050102010706020507" pitchFamily="18" charset="2"/>
                </a:rPr>
                <a:t></a:t>
              </a:r>
              <a:endParaRPr kumimoji="1" lang="en-US" altLang="zh-CN" sz="2700" b="1">
                <a:solidFill>
                  <a:srgbClr val="000000"/>
                </a:solidFill>
                <a:latin typeface="Times New Roman" panose="02020603050405020304" pitchFamily="18" charset="0"/>
                <a:ea typeface="幼圆" panose="02010509060101010101" pitchFamily="49" charset="-122"/>
              </a:endParaRPr>
            </a:p>
          </p:txBody>
        </p:sp>
      </p:grpSp>
    </p:spTree>
    <p:extLst>
      <p:ext uri="{BB962C8B-B14F-4D97-AF65-F5344CB8AC3E}">
        <p14:creationId xmlns:p14="http://schemas.microsoft.com/office/powerpoint/2010/main" val="1607205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76793"/>
            <a:ext cx="460146" cy="560070"/>
          </a:xfrm>
        </p:spPr>
        <p:txBody>
          <a:bodyPr/>
          <a:lstStyle/>
          <a:p>
            <a:endParaRPr lang="zh-CN" altLang="en-US" dirty="0">
              <a:latin typeface="楷体" panose="02010609060101010101" pitchFamily="49" charset="-122"/>
              <a:ea typeface="楷体" panose="02010609060101010101" pitchFamily="49" charset="-122"/>
            </a:endParaRPr>
          </a:p>
        </p:txBody>
      </p:sp>
      <p:sp>
        <p:nvSpPr>
          <p:cNvPr id="3" name="Rectangle 3"/>
          <p:cNvSpPr txBox="1">
            <a:spLocks noChangeArrowheads="1"/>
          </p:cNvSpPr>
          <p:nvPr/>
        </p:nvSpPr>
        <p:spPr bwMode="auto">
          <a:xfrm>
            <a:off x="838773" y="1200914"/>
            <a:ext cx="10340283" cy="576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accent2"/>
              </a:buClr>
              <a:buSzPct val="75000"/>
              <a:buFont typeface="Monotype Sorts"/>
              <a:buChar char="l"/>
              <a:defRPr kumimoji="1" sz="2800" b="1">
                <a:solidFill>
                  <a:schemeClr val="tx1"/>
                </a:solidFill>
                <a:latin typeface="+mn-lt"/>
                <a:ea typeface="+mn-ea"/>
                <a:cs typeface="仿宋_GB2312"/>
              </a:defRPr>
            </a:lvl1pPr>
            <a:lvl2pPr marL="742950" indent="-285750" algn="l" rtl="0" eaLnBrk="0" fontAlgn="base" hangingPunct="0">
              <a:spcBef>
                <a:spcPct val="20000"/>
              </a:spcBef>
              <a:spcAft>
                <a:spcPct val="0"/>
              </a:spcAft>
              <a:buClr>
                <a:schemeClr val="tx1"/>
              </a:buClr>
              <a:buSzPct val="100000"/>
              <a:buChar char="–"/>
              <a:defRPr kumimoji="1" sz="2400" b="1">
                <a:solidFill>
                  <a:schemeClr val="tx1"/>
                </a:solidFill>
                <a:latin typeface="+mn-lt"/>
                <a:ea typeface="+mn-ea"/>
                <a:cs typeface="仿宋_GB2312"/>
              </a:defRPr>
            </a:lvl2pPr>
            <a:lvl3pPr marL="1143000" indent="-228600" algn="l" rtl="0" eaLnBrk="0" fontAlgn="base" hangingPunct="0">
              <a:spcBef>
                <a:spcPct val="20000"/>
              </a:spcBef>
              <a:spcAft>
                <a:spcPct val="0"/>
              </a:spcAft>
              <a:buClr>
                <a:schemeClr val="tx2"/>
              </a:buClr>
              <a:buSzPct val="65000"/>
              <a:buFont typeface="Monotype Sorts"/>
              <a:buChar char="l"/>
              <a:defRPr kumimoji="1" sz="2400" b="1">
                <a:solidFill>
                  <a:schemeClr val="tx1"/>
                </a:solidFill>
                <a:latin typeface="+mn-lt"/>
                <a:ea typeface="+mn-ea"/>
                <a:cs typeface="仿宋_GB2312"/>
              </a:defRPr>
            </a:lvl3pPr>
            <a:lvl4pPr marL="1600200" indent="-228600" algn="l" rtl="0" eaLnBrk="0" fontAlgn="base" hangingPunct="0">
              <a:spcBef>
                <a:spcPct val="20000"/>
              </a:spcBef>
              <a:spcAft>
                <a:spcPct val="0"/>
              </a:spcAft>
              <a:buClr>
                <a:schemeClr val="tx1"/>
              </a:buClr>
              <a:buSzPct val="100000"/>
              <a:buChar char="–"/>
              <a:defRPr kumimoji="1" sz="2400" b="1">
                <a:solidFill>
                  <a:schemeClr val="tx1"/>
                </a:solidFill>
                <a:latin typeface="+mn-lt"/>
                <a:ea typeface="+mn-ea"/>
                <a:cs typeface="仿宋_GB2312"/>
              </a:defRPr>
            </a:lvl4pPr>
            <a:lvl5pPr marL="2057400" indent="-228600" algn="l" rtl="0" eaLnBrk="0" fontAlgn="base" hangingPunct="0">
              <a:spcBef>
                <a:spcPct val="20000"/>
              </a:spcBef>
              <a:spcAft>
                <a:spcPct val="0"/>
              </a:spcAft>
              <a:buClr>
                <a:schemeClr val="hlink"/>
              </a:buClr>
              <a:buSzPct val="100000"/>
              <a:buChar char="•"/>
              <a:defRPr kumimoji="1" sz="2400" b="1">
                <a:solidFill>
                  <a:schemeClr val="tx1"/>
                </a:solidFill>
                <a:latin typeface="+mn-lt"/>
                <a:ea typeface="+mn-ea"/>
                <a:cs typeface="仿宋_GB2312"/>
              </a:defRPr>
            </a:lvl5pPr>
            <a:lvl6pPr marL="2514600" indent="-228600" algn="l" rtl="0" eaLnBrk="0" fontAlgn="base" hangingPunct="0">
              <a:spcBef>
                <a:spcPct val="20000"/>
              </a:spcBef>
              <a:spcAft>
                <a:spcPct val="0"/>
              </a:spcAft>
              <a:buClr>
                <a:schemeClr val="hlink"/>
              </a:buClr>
              <a:buSzPct val="100000"/>
              <a:buChar char="•"/>
              <a:defRPr kumimoji="1" sz="2400" b="1">
                <a:solidFill>
                  <a:schemeClr val="tx1"/>
                </a:solidFill>
                <a:latin typeface="+mn-lt"/>
                <a:ea typeface="+mn-ea"/>
              </a:defRPr>
            </a:lvl6pPr>
            <a:lvl7pPr marL="2971800" indent="-228600" algn="l" rtl="0" eaLnBrk="0" fontAlgn="base" hangingPunct="0">
              <a:spcBef>
                <a:spcPct val="20000"/>
              </a:spcBef>
              <a:spcAft>
                <a:spcPct val="0"/>
              </a:spcAft>
              <a:buClr>
                <a:schemeClr val="hlink"/>
              </a:buClr>
              <a:buSzPct val="100000"/>
              <a:buChar char="•"/>
              <a:defRPr kumimoji="1" sz="2400" b="1">
                <a:solidFill>
                  <a:schemeClr val="tx1"/>
                </a:solidFill>
                <a:latin typeface="+mn-lt"/>
                <a:ea typeface="+mn-ea"/>
              </a:defRPr>
            </a:lvl7pPr>
            <a:lvl8pPr marL="3429000" indent="-228600" algn="l" rtl="0" eaLnBrk="0" fontAlgn="base" hangingPunct="0">
              <a:spcBef>
                <a:spcPct val="20000"/>
              </a:spcBef>
              <a:spcAft>
                <a:spcPct val="0"/>
              </a:spcAft>
              <a:buClr>
                <a:schemeClr val="hlink"/>
              </a:buClr>
              <a:buSzPct val="100000"/>
              <a:buChar char="•"/>
              <a:defRPr kumimoji="1" sz="2400" b="1">
                <a:solidFill>
                  <a:schemeClr val="tx1"/>
                </a:solidFill>
                <a:latin typeface="+mn-lt"/>
                <a:ea typeface="+mn-ea"/>
              </a:defRPr>
            </a:lvl8pPr>
            <a:lvl9pPr marL="3886200" indent="-228600" algn="l" rtl="0" eaLnBrk="0" fontAlgn="base" hangingPunct="0">
              <a:spcBef>
                <a:spcPct val="20000"/>
              </a:spcBef>
              <a:spcAft>
                <a:spcPct val="0"/>
              </a:spcAft>
              <a:buClr>
                <a:schemeClr val="hlink"/>
              </a:buClr>
              <a:buSzPct val="100000"/>
              <a:buChar char="•"/>
              <a:defRPr kumimoji="1" sz="2400" b="1">
                <a:solidFill>
                  <a:schemeClr val="tx1"/>
                </a:solidFill>
                <a:latin typeface="+mn-lt"/>
                <a:ea typeface="+mn-ea"/>
              </a:defRPr>
            </a:lvl9pPr>
          </a:lstStyle>
          <a:p>
            <a:pPr marL="342900" marR="0" lvl="0" indent="-342900" algn="just" defTabSz="914400" rtl="0" eaLnBrk="0" fontAlgn="base" latinLnBrk="0" hangingPunct="0">
              <a:lnSpc>
                <a:spcPct val="120000"/>
              </a:lnSpc>
              <a:spcBef>
                <a:spcPct val="20000"/>
              </a:spcBef>
              <a:spcAft>
                <a:spcPct val="0"/>
              </a:spcAft>
              <a:buClr>
                <a:srgbClr val="0000FF"/>
              </a:buClr>
              <a:buSzPct val="90000"/>
              <a:buFont typeface="Wingdings" panose="05000000000000000000" pitchFamily="2" charset="2"/>
              <a:buChar char="l"/>
              <a:tabLst/>
              <a:defRPr/>
            </a:pPr>
            <a:r>
              <a:rPr kumimoji="1" lang="zh-CN" altLang="en-US" b="1" i="0" u="none" strike="noStrike" kern="0" cap="none" spc="0" normalizeH="0" noProof="0" dirty="0">
                <a:ln>
                  <a:noFill/>
                </a:ln>
                <a:solidFill>
                  <a:srgbClr val="000000"/>
                </a:solidFill>
                <a:effectLst/>
                <a:uLnTx/>
                <a:uFillTx/>
                <a:latin typeface="Times New Roman"/>
                <a:ea typeface="楷体" panose="02010609060101010101" pitchFamily="49" charset="-122"/>
              </a:rPr>
              <a:t>对于用邻接表存储的有向图，每条边只对应一个边结点；而对于用邻接表存储的无向图，每条边则对应两个边结点。</a:t>
            </a:r>
          </a:p>
          <a:p>
            <a:pPr marL="342900" marR="0" lvl="0" indent="-342900" algn="just" defTabSz="914400" rtl="0" eaLnBrk="0" fontAlgn="base" latinLnBrk="0" hangingPunct="0">
              <a:lnSpc>
                <a:spcPct val="120000"/>
              </a:lnSpc>
              <a:spcBef>
                <a:spcPct val="20000"/>
              </a:spcBef>
              <a:spcAft>
                <a:spcPct val="0"/>
              </a:spcAft>
              <a:buClr>
                <a:srgbClr val="0000FF"/>
              </a:buClr>
              <a:buSzPct val="90000"/>
              <a:buFont typeface="Wingdings" panose="05000000000000000000" pitchFamily="2" charset="2"/>
              <a:buChar char="l"/>
              <a:tabLst/>
              <a:defRPr/>
            </a:pPr>
            <a:r>
              <a:rPr kumimoji="1" lang="zh-CN" altLang="en-US" b="1" i="0" u="none" strike="noStrike" kern="0" cap="none" spc="0" normalizeH="0" noProof="0" dirty="0">
                <a:ln>
                  <a:noFill/>
                </a:ln>
                <a:solidFill>
                  <a:srgbClr val="000000"/>
                </a:solidFill>
                <a:effectLst/>
                <a:uLnTx/>
                <a:uFillTx/>
                <a:latin typeface="Times New Roman"/>
                <a:ea typeface="楷体" panose="02010609060101010101" pitchFamily="49" charset="-122"/>
              </a:rPr>
              <a:t>根据邻接表，可统计出有向图中每个顶点的</a:t>
            </a:r>
            <a:r>
              <a:rPr kumimoji="1" lang="zh-CN" altLang="en-US" b="1" i="0" u="none" strike="noStrike" kern="0" cap="none" spc="0" normalizeH="0" noProof="0" dirty="0">
                <a:ln>
                  <a:noFill/>
                </a:ln>
                <a:solidFill>
                  <a:srgbClr val="FF0000"/>
                </a:solidFill>
                <a:effectLst/>
                <a:uLnTx/>
                <a:uFillTx/>
                <a:latin typeface="Times New Roman"/>
                <a:ea typeface="楷体" panose="02010609060101010101" pitchFamily="49" charset="-122"/>
              </a:rPr>
              <a:t>出度</a:t>
            </a:r>
            <a:r>
              <a:rPr kumimoji="1" lang="zh-CN" altLang="en-US" b="1" i="0" u="none" strike="noStrike" kern="0" cap="none" spc="0" normalizeH="0" noProof="0" dirty="0">
                <a:ln>
                  <a:noFill/>
                </a:ln>
                <a:solidFill>
                  <a:srgbClr val="000000"/>
                </a:solidFill>
                <a:effectLst/>
                <a:uLnTx/>
                <a:uFillTx/>
                <a:latin typeface="Times New Roman"/>
                <a:ea typeface="楷体" panose="02010609060101010101" pitchFamily="49" charset="-122"/>
              </a:rPr>
              <a:t>。但是，如果要统计一个顶点的入度，就要遍历所有的边结点，其时间复杂度为</a:t>
            </a:r>
            <a:r>
              <a:rPr kumimoji="1" lang="en-US" altLang="zh-CN" b="1" i="1" u="none" strike="noStrike" kern="0" cap="none" spc="0" normalizeH="0" noProof="0" dirty="0">
                <a:ln>
                  <a:noFill/>
                </a:ln>
                <a:solidFill>
                  <a:srgbClr val="000000"/>
                </a:solidFill>
                <a:effectLst/>
                <a:uLnTx/>
                <a:uFillTx/>
                <a:latin typeface="Times New Roman"/>
                <a:ea typeface="楷体" panose="02010609060101010101" pitchFamily="49" charset="-122"/>
              </a:rPr>
              <a:t>O</a:t>
            </a:r>
            <a:r>
              <a:rPr kumimoji="1" lang="en-US" altLang="zh-CN" b="1" i="0" u="none" strike="noStrike" kern="0" cap="none" spc="0" normalizeH="0" noProof="0" dirty="0">
                <a:ln>
                  <a:noFill/>
                </a:ln>
                <a:solidFill>
                  <a:srgbClr val="000000"/>
                </a:solidFill>
                <a:effectLst/>
                <a:uLnTx/>
                <a:uFillTx/>
                <a:latin typeface="Times New Roman"/>
                <a:ea typeface="楷体" panose="02010609060101010101" pitchFamily="49" charset="-122"/>
              </a:rPr>
              <a:t>(</a:t>
            </a:r>
            <a:r>
              <a:rPr kumimoji="1" lang="en-US" altLang="zh-CN" b="1" i="1" u="none" strike="noStrike" kern="0" cap="none" spc="0" normalizeH="0" noProof="0" dirty="0">
                <a:ln>
                  <a:noFill/>
                </a:ln>
                <a:solidFill>
                  <a:srgbClr val="000000"/>
                </a:solidFill>
                <a:effectLst/>
                <a:uLnTx/>
                <a:uFillTx/>
                <a:latin typeface="Times New Roman"/>
                <a:ea typeface="楷体" panose="02010609060101010101" pitchFamily="49" charset="-122"/>
              </a:rPr>
              <a:t>e</a:t>
            </a:r>
            <a:r>
              <a:rPr kumimoji="1" lang="en-US" altLang="zh-CN" b="1" i="0" u="none" strike="noStrike" kern="0" cap="none" spc="0" normalizeH="0" noProof="0" dirty="0">
                <a:ln>
                  <a:noFill/>
                </a:ln>
                <a:solidFill>
                  <a:srgbClr val="000000"/>
                </a:solidFill>
                <a:effectLst/>
                <a:uLnTx/>
                <a:uFillTx/>
                <a:latin typeface="Times New Roman"/>
                <a:ea typeface="楷体" panose="02010609060101010101" pitchFamily="49" charset="-122"/>
              </a:rPr>
              <a:t>)</a:t>
            </a:r>
            <a:r>
              <a:rPr kumimoji="1" lang="zh-CN" altLang="en-US" b="1" i="0" u="none" strike="noStrike" kern="0" cap="none" spc="0" normalizeH="0" noProof="0" dirty="0">
                <a:ln>
                  <a:noFill/>
                </a:ln>
                <a:solidFill>
                  <a:srgbClr val="000000"/>
                </a:solidFill>
                <a:effectLst/>
                <a:uLnTx/>
                <a:uFillTx/>
                <a:latin typeface="Times New Roman"/>
                <a:ea typeface="楷体" panose="02010609060101010101" pitchFamily="49" charset="-122"/>
              </a:rPr>
              <a:t>（</a:t>
            </a:r>
            <a:r>
              <a:rPr kumimoji="1" lang="en-US" altLang="zh-CN" b="1" i="1" u="none" strike="noStrike" kern="0" cap="none" spc="0" normalizeH="0" noProof="0" dirty="0">
                <a:ln>
                  <a:noFill/>
                </a:ln>
                <a:solidFill>
                  <a:srgbClr val="000000"/>
                </a:solidFill>
                <a:effectLst/>
                <a:uLnTx/>
                <a:uFillTx/>
                <a:latin typeface="Times New Roman"/>
                <a:ea typeface="楷体" panose="02010609060101010101" pitchFamily="49" charset="-122"/>
              </a:rPr>
              <a:t>e</a:t>
            </a:r>
            <a:r>
              <a:rPr kumimoji="1" lang="zh-CN" altLang="en-US" b="1" i="0" u="none" strike="noStrike" kern="0" cap="none" spc="0" normalizeH="0" noProof="0" dirty="0">
                <a:ln>
                  <a:noFill/>
                </a:ln>
                <a:solidFill>
                  <a:srgbClr val="000000"/>
                </a:solidFill>
                <a:effectLst/>
                <a:uLnTx/>
                <a:uFillTx/>
                <a:latin typeface="Times New Roman"/>
                <a:ea typeface="楷体" panose="02010609060101010101" pitchFamily="49" charset="-122"/>
              </a:rPr>
              <a:t>为图中边的个数），从而统计所有顶点入度的时间复杂度为</a:t>
            </a:r>
            <a:r>
              <a:rPr kumimoji="1" lang="en-US" altLang="zh-CN" b="1" i="1" u="none" strike="noStrike" kern="0" cap="none" spc="0" normalizeH="0" noProof="0" dirty="0">
                <a:ln>
                  <a:noFill/>
                </a:ln>
                <a:solidFill>
                  <a:srgbClr val="000000"/>
                </a:solidFill>
                <a:effectLst/>
                <a:uLnTx/>
                <a:uFillTx/>
                <a:latin typeface="Times New Roman"/>
                <a:ea typeface="楷体" panose="02010609060101010101" pitchFamily="49" charset="-122"/>
              </a:rPr>
              <a:t>O</a:t>
            </a:r>
            <a:r>
              <a:rPr kumimoji="1" lang="en-US" altLang="zh-CN" b="1" i="0" u="none" strike="noStrike" kern="0" cap="none" spc="0" normalizeH="0" noProof="0" dirty="0">
                <a:ln>
                  <a:noFill/>
                </a:ln>
                <a:solidFill>
                  <a:srgbClr val="000000"/>
                </a:solidFill>
                <a:effectLst/>
                <a:uLnTx/>
                <a:uFillTx/>
                <a:latin typeface="Times New Roman"/>
                <a:ea typeface="楷体" panose="02010609060101010101" pitchFamily="49" charset="-122"/>
              </a:rPr>
              <a:t>(</a:t>
            </a:r>
            <a:r>
              <a:rPr kumimoji="1" lang="en-US" altLang="zh-CN" b="1" i="1" u="none" strike="noStrike" kern="0" cap="none" spc="0" normalizeH="0" noProof="0" dirty="0">
                <a:ln>
                  <a:noFill/>
                </a:ln>
                <a:solidFill>
                  <a:srgbClr val="000000"/>
                </a:solidFill>
                <a:effectLst/>
                <a:uLnTx/>
                <a:uFillTx/>
                <a:latin typeface="Times New Roman"/>
                <a:ea typeface="楷体" panose="02010609060101010101" pitchFamily="49" charset="-122"/>
              </a:rPr>
              <a:t>ne</a:t>
            </a:r>
            <a:r>
              <a:rPr kumimoji="1" lang="en-US" altLang="zh-CN" b="1" i="0" u="none" strike="noStrike" kern="0" cap="none" spc="0" normalizeH="0" noProof="0" dirty="0">
                <a:ln>
                  <a:noFill/>
                </a:ln>
                <a:solidFill>
                  <a:srgbClr val="000000"/>
                </a:solidFill>
                <a:effectLst/>
                <a:uLnTx/>
                <a:uFillTx/>
                <a:latin typeface="Times New Roman"/>
                <a:ea typeface="楷体" panose="02010609060101010101" pitchFamily="49" charset="-122"/>
              </a:rPr>
              <a:t>)</a:t>
            </a:r>
            <a:r>
              <a:rPr kumimoji="1" lang="zh-CN" altLang="en-US" b="1" i="0" u="none" strike="noStrike" kern="0" cap="none" spc="0" normalizeH="0" noProof="0" dirty="0">
                <a:ln>
                  <a:noFill/>
                </a:ln>
                <a:solidFill>
                  <a:srgbClr val="000000"/>
                </a:solidFill>
                <a:effectLst/>
                <a:uLnTx/>
                <a:uFillTx/>
                <a:latin typeface="Times New Roman"/>
                <a:ea typeface="楷体" panose="02010609060101010101" pitchFamily="49" charset="-122"/>
              </a:rPr>
              <a:t>（</a:t>
            </a:r>
            <a:r>
              <a:rPr kumimoji="1" lang="en-US" altLang="zh-CN" b="1" i="1" u="none" strike="noStrike" kern="0" cap="none" spc="0" normalizeH="0" noProof="0" dirty="0">
                <a:ln>
                  <a:noFill/>
                </a:ln>
                <a:solidFill>
                  <a:srgbClr val="000000"/>
                </a:solidFill>
                <a:effectLst/>
                <a:uLnTx/>
                <a:uFillTx/>
                <a:latin typeface="Times New Roman"/>
                <a:ea typeface="楷体" panose="02010609060101010101" pitchFamily="49" charset="-122"/>
              </a:rPr>
              <a:t>n</a:t>
            </a:r>
            <a:r>
              <a:rPr kumimoji="1" lang="zh-CN" altLang="en-US" b="1" i="0" u="none" strike="noStrike" kern="0" cap="none" spc="0" normalizeH="0" noProof="0" dirty="0">
                <a:ln>
                  <a:noFill/>
                </a:ln>
                <a:solidFill>
                  <a:srgbClr val="000000"/>
                </a:solidFill>
                <a:effectLst/>
                <a:uLnTx/>
                <a:uFillTx/>
                <a:latin typeface="Times New Roman"/>
                <a:ea typeface="楷体" panose="02010609060101010101" pitchFamily="49" charset="-122"/>
              </a:rPr>
              <a:t>为图的顶点个数）。</a:t>
            </a:r>
          </a:p>
          <a:p>
            <a:pPr marL="342900" marR="0" lvl="0" indent="-342900" algn="just" defTabSz="914400" rtl="0" eaLnBrk="0" fontAlgn="base" latinLnBrk="0" hangingPunct="0">
              <a:lnSpc>
                <a:spcPct val="120000"/>
              </a:lnSpc>
              <a:spcBef>
                <a:spcPct val="20000"/>
              </a:spcBef>
              <a:spcAft>
                <a:spcPct val="0"/>
              </a:spcAft>
              <a:buClr>
                <a:srgbClr val="0000FF"/>
              </a:buClr>
              <a:buSzPct val="90000"/>
              <a:buFont typeface="Wingdings" panose="05000000000000000000" pitchFamily="2" charset="2"/>
              <a:buChar char="l"/>
              <a:tabLst/>
              <a:defRPr/>
            </a:pPr>
            <a:r>
              <a:rPr kumimoji="1" lang="zh-CN" altLang="en-US" b="1" i="0" u="none" strike="noStrike" kern="0" cap="none" spc="0" normalizeH="0" noProof="0" dirty="0">
                <a:ln>
                  <a:noFill/>
                </a:ln>
                <a:solidFill>
                  <a:srgbClr val="FF0000"/>
                </a:solidFill>
                <a:effectLst/>
                <a:uLnTx/>
                <a:uFillTx/>
                <a:latin typeface="Times New Roman"/>
                <a:ea typeface="楷体" panose="02010609060101010101" pitchFamily="49" charset="-122"/>
              </a:rPr>
              <a:t>对有向图</a:t>
            </a:r>
            <a:r>
              <a:rPr kumimoji="1" lang="zh-CN" altLang="en-US" b="1" i="0" u="none" strike="noStrike" kern="0" cap="none" spc="0" normalizeH="0" noProof="0" dirty="0">
                <a:ln>
                  <a:noFill/>
                </a:ln>
                <a:solidFill>
                  <a:srgbClr val="000000"/>
                </a:solidFill>
                <a:effectLst/>
                <a:uLnTx/>
                <a:uFillTx/>
                <a:latin typeface="Times New Roman"/>
                <a:ea typeface="楷体" panose="02010609060101010101" pitchFamily="49" charset="-122"/>
              </a:rPr>
              <a:t>建立逆邻接表（顶点的指向关系与邻接表恰好相反），根据逆邻接表，很容易统计出图中每个顶点的入度。</a:t>
            </a:r>
          </a:p>
        </p:txBody>
      </p:sp>
    </p:spTree>
    <p:extLst>
      <p:ext uri="{BB962C8B-B14F-4D97-AF65-F5344CB8AC3E}">
        <p14:creationId xmlns:p14="http://schemas.microsoft.com/office/powerpoint/2010/main" val="3582290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858791" cy="605909"/>
          </a:xfrm>
        </p:spPr>
        <p:txBody>
          <a:bodyPr/>
          <a:lstStyle/>
          <a:p>
            <a:r>
              <a:rPr lang="zh-CN" altLang="en-US" dirty="0">
                <a:latin typeface="楷体" panose="02010609060101010101" pitchFamily="49" charset="-122"/>
                <a:ea typeface="楷体" panose="02010609060101010101" pitchFamily="49" charset="-122"/>
              </a:rPr>
              <a:t>例</a:t>
            </a:r>
          </a:p>
        </p:txBody>
      </p:sp>
      <p:sp>
        <p:nvSpPr>
          <p:cNvPr id="3" name="Text Box 2"/>
          <p:cNvSpPr txBox="1">
            <a:spLocks noChangeArrowheads="1"/>
          </p:cNvSpPr>
          <p:nvPr/>
        </p:nvSpPr>
        <p:spPr bwMode="auto">
          <a:xfrm>
            <a:off x="895725" y="1208073"/>
            <a:ext cx="44767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342900" indent="-342900" algn="l" rtl="0" eaLnBrk="0" fontAlgn="base" hangingPunct="0">
              <a:spcBef>
                <a:spcPct val="20000"/>
              </a:spcBef>
              <a:spcAft>
                <a:spcPct val="0"/>
              </a:spcAft>
              <a:buClr>
                <a:schemeClr val="accent2"/>
              </a:buClr>
              <a:buSzPct val="75000"/>
              <a:buFont typeface="Monotype Sorts"/>
              <a:buChar char="l"/>
              <a:defRPr kumimoji="1" sz="2800" b="1">
                <a:solidFill>
                  <a:schemeClr val="tx1"/>
                </a:solidFill>
                <a:latin typeface="+mn-lt"/>
                <a:ea typeface="+mn-ea"/>
                <a:cs typeface="仿宋_GB2312"/>
              </a:defRPr>
            </a:lvl1pPr>
            <a:lvl2pPr marL="742950" indent="-285750" algn="l" rtl="0" eaLnBrk="0" fontAlgn="base" hangingPunct="0">
              <a:spcBef>
                <a:spcPct val="20000"/>
              </a:spcBef>
              <a:spcAft>
                <a:spcPct val="0"/>
              </a:spcAft>
              <a:buClr>
                <a:schemeClr val="tx1"/>
              </a:buClr>
              <a:buSzPct val="100000"/>
              <a:buChar char="–"/>
              <a:defRPr kumimoji="1" sz="2400" b="1">
                <a:solidFill>
                  <a:schemeClr val="tx1"/>
                </a:solidFill>
                <a:latin typeface="+mn-lt"/>
                <a:ea typeface="+mn-ea"/>
                <a:cs typeface="仿宋_GB2312"/>
              </a:defRPr>
            </a:lvl2pPr>
            <a:lvl3pPr marL="1143000" indent="-228600" algn="l" rtl="0" eaLnBrk="0" fontAlgn="base" hangingPunct="0">
              <a:spcBef>
                <a:spcPct val="20000"/>
              </a:spcBef>
              <a:spcAft>
                <a:spcPct val="0"/>
              </a:spcAft>
              <a:buClr>
                <a:schemeClr val="tx2"/>
              </a:buClr>
              <a:buSzPct val="65000"/>
              <a:buFont typeface="Monotype Sorts"/>
              <a:buChar char="l"/>
              <a:defRPr kumimoji="1" sz="2400" b="1">
                <a:solidFill>
                  <a:schemeClr val="tx1"/>
                </a:solidFill>
                <a:latin typeface="+mn-lt"/>
                <a:ea typeface="+mn-ea"/>
                <a:cs typeface="仿宋_GB2312"/>
              </a:defRPr>
            </a:lvl3pPr>
            <a:lvl4pPr marL="1600200" indent="-228600" algn="l" rtl="0" eaLnBrk="0" fontAlgn="base" hangingPunct="0">
              <a:spcBef>
                <a:spcPct val="20000"/>
              </a:spcBef>
              <a:spcAft>
                <a:spcPct val="0"/>
              </a:spcAft>
              <a:buClr>
                <a:schemeClr val="tx1"/>
              </a:buClr>
              <a:buSzPct val="100000"/>
              <a:buChar char="–"/>
              <a:defRPr kumimoji="1" sz="2400" b="1">
                <a:solidFill>
                  <a:schemeClr val="tx1"/>
                </a:solidFill>
                <a:latin typeface="+mn-lt"/>
                <a:ea typeface="+mn-ea"/>
                <a:cs typeface="仿宋_GB2312"/>
              </a:defRPr>
            </a:lvl4pPr>
            <a:lvl5pPr marL="2057400" indent="-228600" algn="l" rtl="0" eaLnBrk="0" fontAlgn="base" hangingPunct="0">
              <a:spcBef>
                <a:spcPct val="20000"/>
              </a:spcBef>
              <a:spcAft>
                <a:spcPct val="0"/>
              </a:spcAft>
              <a:buClr>
                <a:schemeClr val="hlink"/>
              </a:buClr>
              <a:buSzPct val="100000"/>
              <a:buChar char="•"/>
              <a:defRPr kumimoji="1" sz="2400" b="1">
                <a:solidFill>
                  <a:schemeClr val="tx1"/>
                </a:solidFill>
                <a:latin typeface="+mn-lt"/>
                <a:ea typeface="+mn-ea"/>
                <a:cs typeface="仿宋_GB2312"/>
              </a:defRPr>
            </a:lvl5pPr>
            <a:lvl6pPr marL="2514600" indent="-228600" algn="l" rtl="0" eaLnBrk="0" fontAlgn="base" hangingPunct="0">
              <a:spcBef>
                <a:spcPct val="20000"/>
              </a:spcBef>
              <a:spcAft>
                <a:spcPct val="0"/>
              </a:spcAft>
              <a:buClr>
                <a:schemeClr val="hlink"/>
              </a:buClr>
              <a:buSzPct val="100000"/>
              <a:buChar char="•"/>
              <a:defRPr kumimoji="1" sz="2400" b="1">
                <a:solidFill>
                  <a:schemeClr val="tx1"/>
                </a:solidFill>
                <a:latin typeface="+mn-lt"/>
                <a:ea typeface="+mn-ea"/>
              </a:defRPr>
            </a:lvl6pPr>
            <a:lvl7pPr marL="2971800" indent="-228600" algn="l" rtl="0" eaLnBrk="0" fontAlgn="base" hangingPunct="0">
              <a:spcBef>
                <a:spcPct val="20000"/>
              </a:spcBef>
              <a:spcAft>
                <a:spcPct val="0"/>
              </a:spcAft>
              <a:buClr>
                <a:schemeClr val="hlink"/>
              </a:buClr>
              <a:buSzPct val="100000"/>
              <a:buChar char="•"/>
              <a:defRPr kumimoji="1" sz="2400" b="1">
                <a:solidFill>
                  <a:schemeClr val="tx1"/>
                </a:solidFill>
                <a:latin typeface="+mn-lt"/>
                <a:ea typeface="+mn-ea"/>
              </a:defRPr>
            </a:lvl7pPr>
            <a:lvl8pPr marL="3429000" indent="-228600" algn="l" rtl="0" eaLnBrk="0" fontAlgn="base" hangingPunct="0">
              <a:spcBef>
                <a:spcPct val="20000"/>
              </a:spcBef>
              <a:spcAft>
                <a:spcPct val="0"/>
              </a:spcAft>
              <a:buClr>
                <a:schemeClr val="hlink"/>
              </a:buClr>
              <a:buSzPct val="100000"/>
              <a:buChar char="•"/>
              <a:defRPr kumimoji="1" sz="2400" b="1">
                <a:solidFill>
                  <a:schemeClr val="tx1"/>
                </a:solidFill>
                <a:latin typeface="+mn-lt"/>
                <a:ea typeface="+mn-ea"/>
              </a:defRPr>
            </a:lvl8pPr>
            <a:lvl9pPr marL="3886200" indent="-228600" algn="l" rtl="0" eaLnBrk="0" fontAlgn="base" hangingPunct="0">
              <a:spcBef>
                <a:spcPct val="20000"/>
              </a:spcBef>
              <a:spcAft>
                <a:spcPct val="0"/>
              </a:spcAft>
              <a:buClr>
                <a:schemeClr val="hlink"/>
              </a:buClr>
              <a:buSzPct val="100000"/>
              <a:buChar char="•"/>
              <a:defRPr kumimoji="1" sz="2400" b="1">
                <a:solidFill>
                  <a:schemeClr val="tx1"/>
                </a:solidFill>
                <a:latin typeface="+mn-lt"/>
                <a:ea typeface="+mn-ea"/>
              </a:defRPr>
            </a:lvl9pPr>
          </a:lstStyle>
          <a:p>
            <a:pPr marL="342900" marR="0" lvl="0" indent="-342900" algn="ctr" defTabSz="914400" rtl="0" eaLnBrk="0" fontAlgn="base" latinLnBrk="0" hangingPunct="0">
              <a:lnSpc>
                <a:spcPts val="3200"/>
              </a:lnSpc>
              <a:spcBef>
                <a:spcPct val="0"/>
              </a:spcBef>
              <a:spcAft>
                <a:spcPct val="0"/>
              </a:spcAft>
              <a:buClrTx/>
              <a:buSzPct val="75000"/>
              <a:buFontTx/>
              <a:buNone/>
              <a:tabLst/>
              <a:defRPr/>
            </a:pPr>
            <a:r>
              <a:rPr kumimoji="1" lang="zh-CN" altLang="en-US" sz="3200" b="1" i="0" u="none" strike="noStrike" kern="0" cap="none" spc="0" normalizeH="0" baseline="0" noProof="0" dirty="0">
                <a:ln>
                  <a:noFill/>
                </a:ln>
                <a:solidFill>
                  <a:srgbClr val="0000FF"/>
                </a:solidFill>
                <a:effectLst/>
                <a:uLnTx/>
                <a:uFillTx/>
                <a:latin typeface="楷体" panose="02010609060101010101" pitchFamily="49" charset="-122"/>
                <a:ea typeface="楷体" panose="02010609060101010101" pitchFamily="49" charset="-122"/>
              </a:rPr>
              <a:t>有向图的逆邻接表</a:t>
            </a:r>
            <a:endParaRPr kumimoji="1" lang="zh-CN" altLang="en-US" sz="32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grpSp>
        <p:nvGrpSpPr>
          <p:cNvPr id="4" name="组合 1"/>
          <p:cNvGrpSpPr>
            <a:grpSpLocks/>
          </p:cNvGrpSpPr>
          <p:nvPr/>
        </p:nvGrpSpPr>
        <p:grpSpPr bwMode="auto">
          <a:xfrm>
            <a:off x="5145375" y="2302520"/>
            <a:ext cx="5162550" cy="3124200"/>
            <a:chOff x="3775075" y="3189288"/>
            <a:chExt cx="5162550" cy="3124200"/>
          </a:xfrm>
        </p:grpSpPr>
        <p:sp>
          <p:nvSpPr>
            <p:cNvPr id="5" name="Rectangle 59"/>
            <p:cNvSpPr>
              <a:spLocks noChangeArrowheads="1"/>
            </p:cNvSpPr>
            <p:nvPr/>
          </p:nvSpPr>
          <p:spPr bwMode="auto">
            <a:xfrm>
              <a:off x="7718578" y="3879851"/>
              <a:ext cx="1219047" cy="457200"/>
            </a:xfrm>
            <a:prstGeom prst="rect">
              <a:avLst/>
            </a:prstGeom>
            <a:gradFill rotWithShape="0">
              <a:gsLst>
                <a:gs pos="0">
                  <a:srgbClr val="76765E"/>
                </a:gs>
                <a:gs pos="50000">
                  <a:srgbClr val="FFFFCC"/>
                </a:gs>
                <a:gs pos="100000">
                  <a:srgbClr val="76765E"/>
                </a:gs>
              </a:gsLst>
              <a:lin ang="2700000" scaled="1"/>
            </a:gradFill>
            <a:ln w="31750" cap="sq">
              <a:pattFill prst="pct75">
                <a:fgClr>
                  <a:srgbClr val="993366"/>
                </a:fgClr>
                <a:bgClr>
                  <a:srgbClr val="FFFFFF"/>
                </a:bgClr>
              </a:pattFill>
              <a:miter lim="800000"/>
              <a:headEnd type="none" w="sm" len="sm"/>
              <a:tailEnd type="none" w="med" len="lg"/>
            </a:ln>
            <a:effectLst>
              <a:prstShdw prst="shdw17" dist="17961" dir="13500000">
                <a:srgbClr val="5C1F3D"/>
              </a:prstShdw>
            </a:effec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endParaRPr lang="zh-CN" altLang="en-US">
                <a:solidFill>
                  <a:srgbClr val="000000"/>
                </a:solidFill>
                <a:latin typeface="Arial" panose="020B0604020202020204" pitchFamily="34" charset="0"/>
              </a:endParaRPr>
            </a:p>
          </p:txBody>
        </p:sp>
        <p:sp>
          <p:nvSpPr>
            <p:cNvPr id="6" name="Line 60"/>
            <p:cNvSpPr>
              <a:spLocks noChangeShapeType="1"/>
            </p:cNvSpPr>
            <p:nvPr/>
          </p:nvSpPr>
          <p:spPr bwMode="auto">
            <a:xfrm>
              <a:off x="8328102" y="3875088"/>
              <a:ext cx="0" cy="457200"/>
            </a:xfrm>
            <a:prstGeom prst="line">
              <a:avLst/>
            </a:prstGeom>
            <a:noFill/>
            <a:ln w="31750" cap="sq">
              <a:pattFill prst="pct75">
                <a:fgClr>
                  <a:srgbClr val="993366"/>
                </a:fgClr>
                <a:bgClr>
                  <a:srgbClr val="FFFFFF"/>
                </a:bgClr>
              </a:pattFill>
              <a:round/>
              <a:headEnd type="none" w="sm" len="sm"/>
              <a:tailEnd type="none" w="med"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sp>
          <p:nvSpPr>
            <p:cNvPr id="7" name="Rectangle 73"/>
            <p:cNvSpPr>
              <a:spLocks noChangeArrowheads="1"/>
            </p:cNvSpPr>
            <p:nvPr/>
          </p:nvSpPr>
          <p:spPr bwMode="auto">
            <a:xfrm>
              <a:off x="7718578" y="5092701"/>
              <a:ext cx="1219047" cy="457200"/>
            </a:xfrm>
            <a:prstGeom prst="rect">
              <a:avLst/>
            </a:prstGeom>
            <a:gradFill rotWithShape="0">
              <a:gsLst>
                <a:gs pos="0">
                  <a:srgbClr val="76765E"/>
                </a:gs>
                <a:gs pos="50000">
                  <a:srgbClr val="FFFFCC"/>
                </a:gs>
                <a:gs pos="100000">
                  <a:srgbClr val="76765E"/>
                </a:gs>
              </a:gsLst>
              <a:lin ang="2700000" scaled="1"/>
            </a:gradFill>
            <a:ln w="31750" cap="sq">
              <a:pattFill prst="pct75">
                <a:fgClr>
                  <a:srgbClr val="993366"/>
                </a:fgClr>
                <a:bgClr>
                  <a:srgbClr val="FFFFFF"/>
                </a:bgClr>
              </a:pattFill>
              <a:miter lim="800000"/>
              <a:headEnd type="none" w="sm" len="sm"/>
              <a:tailEnd type="none" w="med" len="lg"/>
            </a:ln>
            <a:effectLst>
              <a:prstShdw prst="shdw17" dist="17961" dir="13500000">
                <a:srgbClr val="5C1F3D"/>
              </a:prstShdw>
            </a:effec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endParaRPr lang="zh-CN" altLang="en-US">
                <a:solidFill>
                  <a:srgbClr val="000000"/>
                </a:solidFill>
                <a:latin typeface="Arial" panose="020B0604020202020204" pitchFamily="34" charset="0"/>
              </a:endParaRPr>
            </a:p>
          </p:txBody>
        </p:sp>
        <p:sp>
          <p:nvSpPr>
            <p:cNvPr id="8" name="Line 74"/>
            <p:cNvSpPr>
              <a:spLocks noChangeShapeType="1"/>
            </p:cNvSpPr>
            <p:nvPr/>
          </p:nvSpPr>
          <p:spPr bwMode="auto">
            <a:xfrm>
              <a:off x="8328102" y="5087938"/>
              <a:ext cx="0" cy="457200"/>
            </a:xfrm>
            <a:prstGeom prst="line">
              <a:avLst/>
            </a:prstGeom>
            <a:noFill/>
            <a:ln w="31750" cap="sq">
              <a:pattFill prst="pct75">
                <a:fgClr>
                  <a:srgbClr val="993366"/>
                </a:fgClr>
                <a:bgClr>
                  <a:srgbClr val="FFFFFF"/>
                </a:bgClr>
              </a:pattFill>
              <a:round/>
              <a:headEnd type="none" w="sm" len="sm"/>
              <a:tailEnd type="none" w="med"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sp>
          <p:nvSpPr>
            <p:cNvPr id="9" name="Rectangle 87"/>
            <p:cNvSpPr>
              <a:spLocks noChangeArrowheads="1"/>
            </p:cNvSpPr>
            <p:nvPr/>
          </p:nvSpPr>
          <p:spPr bwMode="auto">
            <a:xfrm>
              <a:off x="7718578" y="3225801"/>
              <a:ext cx="1219047" cy="457200"/>
            </a:xfrm>
            <a:prstGeom prst="rect">
              <a:avLst/>
            </a:prstGeom>
            <a:gradFill rotWithShape="0">
              <a:gsLst>
                <a:gs pos="0">
                  <a:srgbClr val="76765E"/>
                </a:gs>
                <a:gs pos="50000">
                  <a:srgbClr val="FFFFCC"/>
                </a:gs>
                <a:gs pos="100000">
                  <a:srgbClr val="76765E"/>
                </a:gs>
              </a:gsLst>
              <a:lin ang="2700000" scaled="1"/>
            </a:gradFill>
            <a:ln w="31750" cap="sq">
              <a:pattFill prst="pct75">
                <a:fgClr>
                  <a:srgbClr val="993366"/>
                </a:fgClr>
                <a:bgClr>
                  <a:srgbClr val="FFFFFF"/>
                </a:bgClr>
              </a:pattFill>
              <a:miter lim="800000"/>
              <a:headEnd type="none" w="sm" len="sm"/>
              <a:tailEnd type="none" w="med" len="lg"/>
            </a:ln>
            <a:effectLst>
              <a:prstShdw prst="shdw17" dist="17961" dir="13500000">
                <a:srgbClr val="5C1F3D"/>
              </a:prstShdw>
            </a:effec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endParaRPr lang="zh-CN" altLang="en-US">
                <a:solidFill>
                  <a:srgbClr val="000000"/>
                </a:solidFill>
                <a:latin typeface="Arial" panose="020B0604020202020204" pitchFamily="34" charset="0"/>
              </a:endParaRPr>
            </a:p>
          </p:txBody>
        </p:sp>
        <p:sp>
          <p:nvSpPr>
            <p:cNvPr id="10" name="Line 88"/>
            <p:cNvSpPr>
              <a:spLocks noChangeShapeType="1"/>
            </p:cNvSpPr>
            <p:nvPr/>
          </p:nvSpPr>
          <p:spPr bwMode="auto">
            <a:xfrm>
              <a:off x="8328102" y="3221038"/>
              <a:ext cx="0" cy="457200"/>
            </a:xfrm>
            <a:prstGeom prst="line">
              <a:avLst/>
            </a:prstGeom>
            <a:noFill/>
            <a:ln w="31750" cap="sq">
              <a:pattFill prst="pct75">
                <a:fgClr>
                  <a:srgbClr val="993366"/>
                </a:fgClr>
                <a:bgClr>
                  <a:srgbClr val="FFFFFF"/>
                </a:bgClr>
              </a:pattFill>
              <a:round/>
              <a:headEnd type="none" w="sm" len="sm"/>
              <a:tailEnd type="none" w="med"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sp>
          <p:nvSpPr>
            <p:cNvPr id="11" name="Rectangle 25" descr="花束"/>
            <p:cNvSpPr>
              <a:spLocks noChangeArrowheads="1"/>
            </p:cNvSpPr>
            <p:nvPr/>
          </p:nvSpPr>
          <p:spPr bwMode="auto">
            <a:xfrm>
              <a:off x="4137628" y="3189288"/>
              <a:ext cx="1371428" cy="3124200"/>
            </a:xfrm>
            <a:prstGeom prst="rect">
              <a:avLst/>
            </a:prstGeom>
            <a:gradFill rotWithShape="0">
              <a:gsLst>
                <a:gs pos="0">
                  <a:srgbClr val="CCCC00"/>
                </a:gs>
                <a:gs pos="50000">
                  <a:srgbClr val="F5F5CC"/>
                </a:gs>
                <a:gs pos="100000">
                  <a:srgbClr val="CCCC00"/>
                </a:gs>
              </a:gsLst>
              <a:lin ang="2700000" scaled="1"/>
            </a:gradFill>
            <a:ln w="38100" cap="sq">
              <a:solidFill>
                <a:srgbClr val="006666"/>
              </a:solidFill>
              <a:miter lim="800000"/>
              <a:headEnd type="none" w="sm" len="sm"/>
              <a:tailEnd type="none" w="med" len="lg"/>
            </a:ln>
            <a:effectLst>
              <a:prstShdw prst="shdw17" dist="17961" dir="13500000">
                <a:srgbClr val="003D3D"/>
              </a:prstShdw>
            </a:effec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endParaRPr lang="zh-CN" altLang="en-US">
                <a:solidFill>
                  <a:srgbClr val="000000"/>
                </a:solidFill>
                <a:latin typeface="Arial" panose="020B0604020202020204" pitchFamily="34" charset="0"/>
              </a:endParaRPr>
            </a:p>
          </p:txBody>
        </p:sp>
        <p:sp>
          <p:nvSpPr>
            <p:cNvPr id="12" name="Line 26"/>
            <p:cNvSpPr>
              <a:spLocks noChangeShapeType="1"/>
            </p:cNvSpPr>
            <p:nvPr/>
          </p:nvSpPr>
          <p:spPr bwMode="auto">
            <a:xfrm>
              <a:off x="4137628" y="3798888"/>
              <a:ext cx="1371428" cy="1588"/>
            </a:xfrm>
            <a:prstGeom prst="line">
              <a:avLst/>
            </a:prstGeom>
            <a:noFill/>
            <a:ln w="28575" cap="sq">
              <a:solidFill>
                <a:srgbClr val="006666"/>
              </a:solidFill>
              <a:round/>
              <a:headEnd type="none" w="sm" len="sm"/>
              <a:tailEnd type="none" w="med"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sp>
          <p:nvSpPr>
            <p:cNvPr id="13" name="Line 27"/>
            <p:cNvSpPr>
              <a:spLocks noChangeShapeType="1"/>
            </p:cNvSpPr>
            <p:nvPr/>
          </p:nvSpPr>
          <p:spPr bwMode="auto">
            <a:xfrm>
              <a:off x="4137628" y="4408488"/>
              <a:ext cx="1371428" cy="1588"/>
            </a:xfrm>
            <a:prstGeom prst="line">
              <a:avLst/>
            </a:prstGeom>
            <a:noFill/>
            <a:ln w="28575" cap="sq">
              <a:solidFill>
                <a:srgbClr val="006666"/>
              </a:solidFill>
              <a:round/>
              <a:headEnd type="none" w="sm" len="sm"/>
              <a:tailEnd type="none" w="med"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sp>
          <p:nvSpPr>
            <p:cNvPr id="14" name="Line 28"/>
            <p:cNvSpPr>
              <a:spLocks noChangeShapeType="1"/>
            </p:cNvSpPr>
            <p:nvPr/>
          </p:nvSpPr>
          <p:spPr bwMode="auto">
            <a:xfrm>
              <a:off x="4137628" y="5703888"/>
              <a:ext cx="1371428" cy="1588"/>
            </a:xfrm>
            <a:prstGeom prst="line">
              <a:avLst/>
            </a:prstGeom>
            <a:noFill/>
            <a:ln w="28575" cap="sq">
              <a:solidFill>
                <a:srgbClr val="006666"/>
              </a:solidFill>
              <a:round/>
              <a:headEnd type="none" w="sm" len="sm"/>
              <a:tailEnd type="none" w="med"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sp>
          <p:nvSpPr>
            <p:cNvPr id="15" name="Line 29"/>
            <p:cNvSpPr>
              <a:spLocks noChangeShapeType="1"/>
            </p:cNvSpPr>
            <p:nvPr/>
          </p:nvSpPr>
          <p:spPr bwMode="auto">
            <a:xfrm>
              <a:off x="4137628" y="5057776"/>
              <a:ext cx="1371428" cy="1588"/>
            </a:xfrm>
            <a:prstGeom prst="line">
              <a:avLst/>
            </a:prstGeom>
            <a:noFill/>
            <a:ln w="28575" cap="sq">
              <a:solidFill>
                <a:srgbClr val="006666"/>
              </a:solidFill>
              <a:round/>
              <a:headEnd type="none" w="sm" len="sm"/>
              <a:tailEnd type="none" w="med"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sp>
          <p:nvSpPr>
            <p:cNvPr id="16" name="Line 30"/>
            <p:cNvSpPr>
              <a:spLocks noChangeShapeType="1"/>
            </p:cNvSpPr>
            <p:nvPr/>
          </p:nvSpPr>
          <p:spPr bwMode="auto">
            <a:xfrm>
              <a:off x="4823342" y="3189288"/>
              <a:ext cx="0" cy="3124200"/>
            </a:xfrm>
            <a:prstGeom prst="line">
              <a:avLst/>
            </a:prstGeom>
            <a:noFill/>
            <a:ln w="28575" cap="sq">
              <a:solidFill>
                <a:srgbClr val="006666"/>
              </a:solidFill>
              <a:round/>
              <a:headEnd type="none" w="sm" len="sm"/>
              <a:tailEnd type="none" w="med"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sp>
          <p:nvSpPr>
            <p:cNvPr id="17" name="Text Box 31"/>
            <p:cNvSpPr txBox="1">
              <a:spLocks noChangeArrowheads="1"/>
            </p:cNvSpPr>
            <p:nvPr/>
          </p:nvSpPr>
          <p:spPr bwMode="auto">
            <a:xfrm>
              <a:off x="4227278" y="3266185"/>
              <a:ext cx="470376" cy="41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lnSpc>
                  <a:spcPts val="3200"/>
                </a:lnSpc>
                <a:spcBef>
                  <a:spcPct val="0"/>
                </a:spcBef>
                <a:spcAft>
                  <a:spcPct val="0"/>
                </a:spcAft>
                <a:buClrTx/>
                <a:buSzTx/>
                <a:buFontTx/>
                <a:buNone/>
              </a:pPr>
              <a:r>
                <a:rPr kumimoji="0" lang="en-US" altLang="zh-CN" sz="3200" i="1">
                  <a:solidFill>
                    <a:srgbClr val="000000"/>
                  </a:solidFill>
                  <a:ea typeface="宋体" panose="02010600030101010101" pitchFamily="2" charset="-122"/>
                </a:rPr>
                <a:t>v</a:t>
              </a:r>
              <a:r>
                <a:rPr kumimoji="0" lang="en-US" altLang="zh-CN" sz="3200" baseline="-25000">
                  <a:solidFill>
                    <a:srgbClr val="000000"/>
                  </a:solidFill>
                  <a:ea typeface="宋体" panose="02010600030101010101" pitchFamily="2" charset="-122"/>
                </a:rPr>
                <a:t>0</a:t>
              </a:r>
            </a:p>
          </p:txBody>
        </p:sp>
        <p:sp>
          <p:nvSpPr>
            <p:cNvPr id="18" name="Text Box 37"/>
            <p:cNvSpPr txBox="1">
              <a:spLocks noChangeArrowheads="1"/>
            </p:cNvSpPr>
            <p:nvPr/>
          </p:nvSpPr>
          <p:spPr bwMode="auto">
            <a:xfrm>
              <a:off x="3778059" y="5191646"/>
              <a:ext cx="266666"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lnSpc>
                  <a:spcPts val="3000"/>
                </a:lnSpc>
                <a:spcBef>
                  <a:spcPct val="0"/>
                </a:spcBef>
                <a:spcAft>
                  <a:spcPct val="0"/>
                </a:spcAft>
                <a:buClrTx/>
                <a:buSzTx/>
                <a:buFontTx/>
                <a:buNone/>
              </a:pPr>
              <a:r>
                <a:rPr lang="en-US" altLang="zh-CN" sz="2900">
                  <a:solidFill>
                    <a:srgbClr val="000000"/>
                  </a:solidFill>
                  <a:ea typeface="幼圆" panose="02010509060101010101" pitchFamily="49" charset="-122"/>
                </a:rPr>
                <a:t>3</a:t>
              </a:r>
            </a:p>
          </p:txBody>
        </p:sp>
        <p:sp>
          <p:nvSpPr>
            <p:cNvPr id="19" name="Rectangle 44"/>
            <p:cNvSpPr>
              <a:spLocks noChangeArrowheads="1"/>
            </p:cNvSpPr>
            <p:nvPr/>
          </p:nvSpPr>
          <p:spPr bwMode="auto">
            <a:xfrm>
              <a:off x="6042388" y="5784851"/>
              <a:ext cx="1219047" cy="457200"/>
            </a:xfrm>
            <a:prstGeom prst="rect">
              <a:avLst/>
            </a:prstGeom>
            <a:gradFill rotWithShape="0">
              <a:gsLst>
                <a:gs pos="0">
                  <a:srgbClr val="76765E"/>
                </a:gs>
                <a:gs pos="50000">
                  <a:srgbClr val="FFFFCC"/>
                </a:gs>
                <a:gs pos="100000">
                  <a:srgbClr val="76765E"/>
                </a:gs>
              </a:gsLst>
              <a:lin ang="2700000" scaled="1"/>
            </a:gradFill>
            <a:ln w="31750" cap="sq">
              <a:pattFill prst="pct75">
                <a:fgClr>
                  <a:srgbClr val="993366"/>
                </a:fgClr>
                <a:bgClr>
                  <a:srgbClr val="FFFFFF"/>
                </a:bgClr>
              </a:pattFill>
              <a:miter lim="800000"/>
              <a:headEnd type="none" w="sm" len="sm"/>
              <a:tailEnd type="none" w="med" len="lg"/>
            </a:ln>
            <a:effectLst>
              <a:prstShdw prst="shdw17" dist="17961" dir="13500000">
                <a:srgbClr val="5C1F3D"/>
              </a:prstShdw>
            </a:effec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endParaRPr lang="zh-CN" altLang="en-US">
                <a:solidFill>
                  <a:srgbClr val="000000"/>
                </a:solidFill>
                <a:latin typeface="Arial" panose="020B0604020202020204" pitchFamily="34" charset="0"/>
              </a:endParaRPr>
            </a:p>
          </p:txBody>
        </p:sp>
        <p:sp>
          <p:nvSpPr>
            <p:cNvPr id="20" name="Line 45"/>
            <p:cNvSpPr>
              <a:spLocks noChangeShapeType="1"/>
            </p:cNvSpPr>
            <p:nvPr/>
          </p:nvSpPr>
          <p:spPr bwMode="auto">
            <a:xfrm>
              <a:off x="6651912" y="5780088"/>
              <a:ext cx="0" cy="457200"/>
            </a:xfrm>
            <a:prstGeom prst="line">
              <a:avLst/>
            </a:prstGeom>
            <a:noFill/>
            <a:ln w="31750" cap="sq">
              <a:pattFill prst="pct75">
                <a:fgClr>
                  <a:srgbClr val="993366"/>
                </a:fgClr>
                <a:bgClr>
                  <a:srgbClr val="FFFFFF"/>
                </a:bgClr>
              </a:pattFill>
              <a:round/>
              <a:headEnd type="none" w="sm" len="sm"/>
              <a:tailEnd type="none" w="med"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sp>
          <p:nvSpPr>
            <p:cNvPr id="21" name="Line 47"/>
            <p:cNvSpPr>
              <a:spLocks noChangeShapeType="1"/>
            </p:cNvSpPr>
            <p:nvPr/>
          </p:nvSpPr>
          <p:spPr bwMode="auto">
            <a:xfrm>
              <a:off x="5204294" y="6015038"/>
              <a:ext cx="838094" cy="0"/>
            </a:xfrm>
            <a:prstGeom prst="line">
              <a:avLst/>
            </a:prstGeom>
            <a:noFill/>
            <a:ln w="38100" cap="sq">
              <a:solidFill>
                <a:srgbClr val="FF0000"/>
              </a:solidFill>
              <a:round/>
              <a:headEnd type="none" w="sm" len="sm"/>
              <a:tailEnd type="stealth" w="lg"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sp>
          <p:nvSpPr>
            <p:cNvPr id="22" name="Rectangle 51"/>
            <p:cNvSpPr>
              <a:spLocks noChangeArrowheads="1"/>
            </p:cNvSpPr>
            <p:nvPr/>
          </p:nvSpPr>
          <p:spPr bwMode="auto">
            <a:xfrm>
              <a:off x="6042389" y="3879851"/>
              <a:ext cx="1219047" cy="457200"/>
            </a:xfrm>
            <a:prstGeom prst="rect">
              <a:avLst/>
            </a:prstGeom>
            <a:gradFill rotWithShape="0">
              <a:gsLst>
                <a:gs pos="0">
                  <a:srgbClr val="76765E"/>
                </a:gs>
                <a:gs pos="50000">
                  <a:srgbClr val="FFFFCC"/>
                </a:gs>
                <a:gs pos="100000">
                  <a:srgbClr val="76765E"/>
                </a:gs>
              </a:gsLst>
              <a:lin ang="2700000" scaled="1"/>
            </a:gradFill>
            <a:ln w="31750" cap="sq">
              <a:pattFill prst="pct75">
                <a:fgClr>
                  <a:srgbClr val="993366"/>
                </a:fgClr>
                <a:bgClr>
                  <a:srgbClr val="FFFFFF"/>
                </a:bgClr>
              </a:pattFill>
              <a:miter lim="800000"/>
              <a:headEnd type="none" w="sm" len="sm"/>
              <a:tailEnd type="none" w="med" len="lg"/>
            </a:ln>
            <a:effectLst>
              <a:prstShdw prst="shdw17" dist="17961" dir="13500000">
                <a:srgbClr val="5C1F3D"/>
              </a:prstShdw>
            </a:effec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endParaRPr lang="zh-CN" altLang="en-US">
                <a:solidFill>
                  <a:srgbClr val="000000"/>
                </a:solidFill>
                <a:latin typeface="Arial" panose="020B0604020202020204" pitchFamily="34" charset="0"/>
              </a:endParaRPr>
            </a:p>
          </p:txBody>
        </p:sp>
        <p:sp>
          <p:nvSpPr>
            <p:cNvPr id="23" name="Line 52"/>
            <p:cNvSpPr>
              <a:spLocks noChangeShapeType="1"/>
            </p:cNvSpPr>
            <p:nvPr/>
          </p:nvSpPr>
          <p:spPr bwMode="auto">
            <a:xfrm>
              <a:off x="6651912" y="3879851"/>
              <a:ext cx="0" cy="457200"/>
            </a:xfrm>
            <a:prstGeom prst="line">
              <a:avLst/>
            </a:prstGeom>
            <a:noFill/>
            <a:ln w="31750" cap="sq">
              <a:pattFill prst="pct75">
                <a:fgClr>
                  <a:srgbClr val="993366"/>
                </a:fgClr>
                <a:bgClr>
                  <a:srgbClr val="FFFFFF"/>
                </a:bgClr>
              </a:pattFill>
              <a:round/>
              <a:headEnd type="none" w="sm" len="sm"/>
              <a:tailEnd type="none" w="med"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sp>
          <p:nvSpPr>
            <p:cNvPr id="24" name="Line 54"/>
            <p:cNvSpPr>
              <a:spLocks noChangeShapeType="1"/>
            </p:cNvSpPr>
            <p:nvPr/>
          </p:nvSpPr>
          <p:spPr bwMode="auto">
            <a:xfrm>
              <a:off x="7032864" y="4108451"/>
              <a:ext cx="685714" cy="0"/>
            </a:xfrm>
            <a:prstGeom prst="line">
              <a:avLst/>
            </a:prstGeom>
            <a:noFill/>
            <a:ln w="38100" cap="sq">
              <a:solidFill>
                <a:srgbClr val="FF0000"/>
              </a:solidFill>
              <a:round/>
              <a:headEnd type="none" w="sm" len="sm"/>
              <a:tailEnd type="stealth" w="lg"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sp>
          <p:nvSpPr>
            <p:cNvPr id="25" name="Line 55"/>
            <p:cNvSpPr>
              <a:spLocks noChangeShapeType="1"/>
            </p:cNvSpPr>
            <p:nvPr/>
          </p:nvSpPr>
          <p:spPr bwMode="auto">
            <a:xfrm>
              <a:off x="5204294" y="4140201"/>
              <a:ext cx="838095" cy="0"/>
            </a:xfrm>
            <a:prstGeom prst="line">
              <a:avLst/>
            </a:prstGeom>
            <a:noFill/>
            <a:ln w="38100" cap="sq">
              <a:solidFill>
                <a:srgbClr val="FF0000"/>
              </a:solidFill>
              <a:round/>
              <a:headEnd type="none" w="sm" len="sm"/>
              <a:tailEnd type="stealth" w="lg"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sp>
          <p:nvSpPr>
            <p:cNvPr id="26" name="Rectangle 65"/>
            <p:cNvSpPr>
              <a:spLocks noChangeArrowheads="1"/>
            </p:cNvSpPr>
            <p:nvPr/>
          </p:nvSpPr>
          <p:spPr bwMode="auto">
            <a:xfrm>
              <a:off x="6042389" y="5092701"/>
              <a:ext cx="1219047" cy="457200"/>
            </a:xfrm>
            <a:prstGeom prst="rect">
              <a:avLst/>
            </a:prstGeom>
            <a:gradFill rotWithShape="0">
              <a:gsLst>
                <a:gs pos="0">
                  <a:srgbClr val="76765E"/>
                </a:gs>
                <a:gs pos="50000">
                  <a:srgbClr val="FFFFCC"/>
                </a:gs>
                <a:gs pos="100000">
                  <a:srgbClr val="76765E"/>
                </a:gs>
              </a:gsLst>
              <a:lin ang="2700000" scaled="1"/>
            </a:gradFill>
            <a:ln w="31750" cap="sq">
              <a:pattFill prst="pct75">
                <a:fgClr>
                  <a:srgbClr val="993366"/>
                </a:fgClr>
                <a:bgClr>
                  <a:srgbClr val="FFFFFF"/>
                </a:bgClr>
              </a:pattFill>
              <a:miter lim="800000"/>
              <a:headEnd type="none" w="sm" len="sm"/>
              <a:tailEnd type="none" w="med" len="lg"/>
            </a:ln>
            <a:effectLst>
              <a:prstShdw prst="shdw17" dist="17961" dir="13500000">
                <a:srgbClr val="5C1F3D"/>
              </a:prstShdw>
            </a:effec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endParaRPr lang="zh-CN" altLang="en-US">
                <a:solidFill>
                  <a:srgbClr val="000000"/>
                </a:solidFill>
                <a:latin typeface="Arial" panose="020B0604020202020204" pitchFamily="34" charset="0"/>
              </a:endParaRPr>
            </a:p>
          </p:txBody>
        </p:sp>
        <p:sp>
          <p:nvSpPr>
            <p:cNvPr id="27" name="Line 66"/>
            <p:cNvSpPr>
              <a:spLocks noChangeShapeType="1"/>
            </p:cNvSpPr>
            <p:nvPr/>
          </p:nvSpPr>
          <p:spPr bwMode="auto">
            <a:xfrm>
              <a:off x="6651912" y="5092701"/>
              <a:ext cx="0" cy="457200"/>
            </a:xfrm>
            <a:prstGeom prst="line">
              <a:avLst/>
            </a:prstGeom>
            <a:noFill/>
            <a:ln w="31750" cap="sq">
              <a:pattFill prst="pct75">
                <a:fgClr>
                  <a:srgbClr val="993366"/>
                </a:fgClr>
                <a:bgClr>
                  <a:srgbClr val="FFFFFF"/>
                </a:bgClr>
              </a:pattFill>
              <a:round/>
              <a:headEnd type="none" w="sm" len="sm"/>
              <a:tailEnd type="none" w="med"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sp>
          <p:nvSpPr>
            <p:cNvPr id="28" name="Line 68"/>
            <p:cNvSpPr>
              <a:spLocks noChangeShapeType="1"/>
            </p:cNvSpPr>
            <p:nvPr/>
          </p:nvSpPr>
          <p:spPr bwMode="auto">
            <a:xfrm flipV="1">
              <a:off x="7032864" y="5316539"/>
              <a:ext cx="685714" cy="4763"/>
            </a:xfrm>
            <a:prstGeom prst="line">
              <a:avLst/>
            </a:prstGeom>
            <a:noFill/>
            <a:ln w="38100" cap="sq">
              <a:solidFill>
                <a:srgbClr val="FF0000"/>
              </a:solidFill>
              <a:round/>
              <a:headEnd type="none" w="sm" len="sm"/>
              <a:tailEnd type="stealth" w="lg"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sp>
          <p:nvSpPr>
            <p:cNvPr id="29" name="Line 69"/>
            <p:cNvSpPr>
              <a:spLocks noChangeShapeType="1"/>
            </p:cNvSpPr>
            <p:nvPr/>
          </p:nvSpPr>
          <p:spPr bwMode="auto">
            <a:xfrm>
              <a:off x="5204294" y="5353051"/>
              <a:ext cx="838095" cy="0"/>
            </a:xfrm>
            <a:prstGeom prst="line">
              <a:avLst/>
            </a:prstGeom>
            <a:noFill/>
            <a:ln w="38100" cap="sq">
              <a:solidFill>
                <a:srgbClr val="FF0000"/>
              </a:solidFill>
              <a:round/>
              <a:headEnd type="none" w="sm" len="sm"/>
              <a:tailEnd type="stealth" w="lg"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sp>
          <p:nvSpPr>
            <p:cNvPr id="30" name="Rectangle 79"/>
            <p:cNvSpPr>
              <a:spLocks noChangeArrowheads="1"/>
            </p:cNvSpPr>
            <p:nvPr/>
          </p:nvSpPr>
          <p:spPr bwMode="auto">
            <a:xfrm>
              <a:off x="6042389" y="3225801"/>
              <a:ext cx="1219047" cy="457200"/>
            </a:xfrm>
            <a:prstGeom prst="rect">
              <a:avLst/>
            </a:prstGeom>
            <a:gradFill rotWithShape="0">
              <a:gsLst>
                <a:gs pos="0">
                  <a:srgbClr val="76765E"/>
                </a:gs>
                <a:gs pos="50000">
                  <a:srgbClr val="FFFFCC"/>
                </a:gs>
                <a:gs pos="100000">
                  <a:srgbClr val="76765E"/>
                </a:gs>
              </a:gsLst>
              <a:lin ang="2700000" scaled="1"/>
            </a:gradFill>
            <a:ln w="31750" cap="sq">
              <a:pattFill prst="pct75">
                <a:fgClr>
                  <a:srgbClr val="993366"/>
                </a:fgClr>
                <a:bgClr>
                  <a:srgbClr val="FFFFFF"/>
                </a:bgClr>
              </a:pattFill>
              <a:miter lim="800000"/>
              <a:headEnd type="none" w="sm" len="sm"/>
              <a:tailEnd type="none" w="med" len="lg"/>
            </a:ln>
            <a:effectLst>
              <a:prstShdw prst="shdw17" dist="17961" dir="13500000">
                <a:srgbClr val="5C1F3D"/>
              </a:prstShdw>
            </a:effec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endParaRPr lang="zh-CN" altLang="en-US">
                <a:solidFill>
                  <a:srgbClr val="000000"/>
                </a:solidFill>
                <a:latin typeface="Arial" panose="020B0604020202020204" pitchFamily="34" charset="0"/>
              </a:endParaRPr>
            </a:p>
          </p:txBody>
        </p:sp>
        <p:sp>
          <p:nvSpPr>
            <p:cNvPr id="31" name="Line 80"/>
            <p:cNvSpPr>
              <a:spLocks noChangeShapeType="1"/>
            </p:cNvSpPr>
            <p:nvPr/>
          </p:nvSpPr>
          <p:spPr bwMode="auto">
            <a:xfrm>
              <a:off x="6651912" y="3225801"/>
              <a:ext cx="0" cy="457200"/>
            </a:xfrm>
            <a:prstGeom prst="line">
              <a:avLst/>
            </a:prstGeom>
            <a:noFill/>
            <a:ln w="31750" cap="sq">
              <a:pattFill prst="pct75">
                <a:fgClr>
                  <a:srgbClr val="993366"/>
                </a:fgClr>
                <a:bgClr>
                  <a:srgbClr val="FFFFFF"/>
                </a:bgClr>
              </a:pattFill>
              <a:round/>
              <a:headEnd type="none" w="sm" len="sm"/>
              <a:tailEnd type="none" w="med"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sp>
          <p:nvSpPr>
            <p:cNvPr id="32" name="Text Box 81"/>
            <p:cNvSpPr txBox="1">
              <a:spLocks noChangeArrowheads="1"/>
            </p:cNvSpPr>
            <p:nvPr/>
          </p:nvSpPr>
          <p:spPr bwMode="auto">
            <a:xfrm>
              <a:off x="6232865" y="3298826"/>
              <a:ext cx="214286"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lnSpc>
                  <a:spcPts val="2900"/>
                </a:lnSpc>
                <a:spcBef>
                  <a:spcPct val="0"/>
                </a:spcBef>
                <a:spcAft>
                  <a:spcPct val="0"/>
                </a:spcAft>
                <a:buClrTx/>
                <a:buSzTx/>
                <a:buFontTx/>
                <a:buNone/>
              </a:pPr>
              <a:r>
                <a:rPr lang="en-US" altLang="zh-CN" sz="2900">
                  <a:solidFill>
                    <a:srgbClr val="000000"/>
                  </a:solidFill>
                  <a:ea typeface="幼圆" panose="02010509060101010101" pitchFamily="49" charset="-122"/>
                </a:rPr>
                <a:t>1</a:t>
              </a:r>
            </a:p>
          </p:txBody>
        </p:sp>
        <p:sp>
          <p:nvSpPr>
            <p:cNvPr id="33" name="Line 82"/>
            <p:cNvSpPr>
              <a:spLocks noChangeShapeType="1"/>
            </p:cNvSpPr>
            <p:nvPr/>
          </p:nvSpPr>
          <p:spPr bwMode="auto">
            <a:xfrm flipV="1">
              <a:off x="7032865" y="3449639"/>
              <a:ext cx="685714" cy="4763"/>
            </a:xfrm>
            <a:prstGeom prst="line">
              <a:avLst/>
            </a:prstGeom>
            <a:noFill/>
            <a:ln w="38100" cap="sq">
              <a:solidFill>
                <a:srgbClr val="FF0000"/>
              </a:solidFill>
              <a:round/>
              <a:headEnd type="none" w="sm" len="sm"/>
              <a:tailEnd type="stealth" w="lg"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sp>
          <p:nvSpPr>
            <p:cNvPr id="34" name="Text Box 81"/>
            <p:cNvSpPr txBox="1">
              <a:spLocks noChangeArrowheads="1"/>
            </p:cNvSpPr>
            <p:nvPr/>
          </p:nvSpPr>
          <p:spPr bwMode="auto">
            <a:xfrm>
              <a:off x="6226516" y="3910014"/>
              <a:ext cx="214286"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lnSpc>
                  <a:spcPts val="2900"/>
                </a:lnSpc>
                <a:spcBef>
                  <a:spcPct val="0"/>
                </a:spcBef>
                <a:spcAft>
                  <a:spcPct val="0"/>
                </a:spcAft>
                <a:buClrTx/>
                <a:buSzTx/>
                <a:buFontTx/>
                <a:buNone/>
              </a:pPr>
              <a:r>
                <a:rPr lang="en-US" altLang="zh-CN" sz="2900">
                  <a:solidFill>
                    <a:srgbClr val="000000"/>
                  </a:solidFill>
                  <a:ea typeface="幼圆" panose="02010509060101010101" pitchFamily="49" charset="-122"/>
                </a:rPr>
                <a:t>0</a:t>
              </a:r>
            </a:p>
          </p:txBody>
        </p:sp>
        <p:sp>
          <p:nvSpPr>
            <p:cNvPr id="35" name="Text Box 81"/>
            <p:cNvSpPr txBox="1">
              <a:spLocks noChangeArrowheads="1"/>
            </p:cNvSpPr>
            <p:nvPr/>
          </p:nvSpPr>
          <p:spPr bwMode="auto">
            <a:xfrm>
              <a:off x="6226516" y="5138740"/>
              <a:ext cx="214286"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lnSpc>
                  <a:spcPts val="2900"/>
                </a:lnSpc>
                <a:spcBef>
                  <a:spcPct val="0"/>
                </a:spcBef>
                <a:spcAft>
                  <a:spcPct val="0"/>
                </a:spcAft>
                <a:buClrTx/>
                <a:buSzTx/>
                <a:buFontTx/>
                <a:buNone/>
              </a:pPr>
              <a:r>
                <a:rPr lang="en-US" altLang="zh-CN" sz="2900">
                  <a:solidFill>
                    <a:srgbClr val="000000"/>
                  </a:solidFill>
                  <a:ea typeface="幼圆" panose="02010509060101010101" pitchFamily="49" charset="-122"/>
                </a:rPr>
                <a:t>2</a:t>
              </a:r>
            </a:p>
          </p:txBody>
        </p:sp>
        <p:sp>
          <p:nvSpPr>
            <p:cNvPr id="36" name="Text Box 81"/>
            <p:cNvSpPr txBox="1">
              <a:spLocks noChangeArrowheads="1"/>
            </p:cNvSpPr>
            <p:nvPr/>
          </p:nvSpPr>
          <p:spPr bwMode="auto">
            <a:xfrm>
              <a:off x="6209056" y="5829303"/>
              <a:ext cx="214286"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lnSpc>
                  <a:spcPts val="2900"/>
                </a:lnSpc>
                <a:spcBef>
                  <a:spcPct val="0"/>
                </a:spcBef>
                <a:spcAft>
                  <a:spcPct val="0"/>
                </a:spcAft>
                <a:buClrTx/>
                <a:buSzTx/>
                <a:buFontTx/>
                <a:buNone/>
              </a:pPr>
              <a:r>
                <a:rPr lang="en-US" altLang="zh-CN" sz="2900">
                  <a:solidFill>
                    <a:srgbClr val="000000"/>
                  </a:solidFill>
                  <a:ea typeface="幼圆" panose="02010509060101010101" pitchFamily="49" charset="-122"/>
                </a:rPr>
                <a:t>1</a:t>
              </a:r>
            </a:p>
          </p:txBody>
        </p:sp>
        <p:sp>
          <p:nvSpPr>
            <p:cNvPr id="37" name="Line 83"/>
            <p:cNvSpPr>
              <a:spLocks noChangeShapeType="1"/>
            </p:cNvSpPr>
            <p:nvPr/>
          </p:nvSpPr>
          <p:spPr bwMode="auto">
            <a:xfrm>
              <a:off x="5204294" y="3486151"/>
              <a:ext cx="838095" cy="0"/>
            </a:xfrm>
            <a:prstGeom prst="line">
              <a:avLst/>
            </a:prstGeom>
            <a:noFill/>
            <a:ln w="38100" cap="sq">
              <a:solidFill>
                <a:srgbClr val="FF0000"/>
              </a:solidFill>
              <a:round/>
              <a:headEnd type="none" w="sm" len="sm"/>
              <a:tailEnd type="stealth" w="lg"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Calibri" panose="020F0502020204030204" pitchFamily="34" charset="0"/>
                <a:ea typeface="宋体" panose="02010600030101010101" pitchFamily="2" charset="-122"/>
              </a:endParaRPr>
            </a:p>
          </p:txBody>
        </p:sp>
        <p:sp>
          <p:nvSpPr>
            <p:cNvPr id="38" name="Text Box 37"/>
            <p:cNvSpPr txBox="1">
              <a:spLocks noChangeArrowheads="1"/>
            </p:cNvSpPr>
            <p:nvPr/>
          </p:nvSpPr>
          <p:spPr bwMode="auto">
            <a:xfrm>
              <a:off x="3775075" y="3257277"/>
              <a:ext cx="266666"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lnSpc>
                  <a:spcPts val="3000"/>
                </a:lnSpc>
                <a:spcBef>
                  <a:spcPct val="0"/>
                </a:spcBef>
                <a:spcAft>
                  <a:spcPct val="0"/>
                </a:spcAft>
                <a:buClrTx/>
                <a:buSzTx/>
                <a:buFontTx/>
                <a:buNone/>
              </a:pPr>
              <a:r>
                <a:rPr lang="en-US" altLang="zh-CN" sz="2900">
                  <a:solidFill>
                    <a:srgbClr val="000000"/>
                  </a:solidFill>
                  <a:ea typeface="幼圆" panose="02010509060101010101" pitchFamily="49" charset="-122"/>
                </a:rPr>
                <a:t>0</a:t>
              </a:r>
            </a:p>
          </p:txBody>
        </p:sp>
        <p:sp>
          <p:nvSpPr>
            <p:cNvPr id="39" name="Text Box 37"/>
            <p:cNvSpPr txBox="1">
              <a:spLocks noChangeArrowheads="1"/>
            </p:cNvSpPr>
            <p:nvPr/>
          </p:nvSpPr>
          <p:spPr bwMode="auto">
            <a:xfrm>
              <a:off x="3786649" y="3896246"/>
              <a:ext cx="266666"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lnSpc>
                  <a:spcPts val="3000"/>
                </a:lnSpc>
                <a:spcBef>
                  <a:spcPct val="0"/>
                </a:spcBef>
                <a:spcAft>
                  <a:spcPct val="0"/>
                </a:spcAft>
                <a:buClrTx/>
                <a:buSzTx/>
                <a:buFontTx/>
                <a:buNone/>
              </a:pPr>
              <a:r>
                <a:rPr lang="en-US" altLang="zh-CN" sz="2900">
                  <a:solidFill>
                    <a:srgbClr val="000000"/>
                  </a:solidFill>
                  <a:ea typeface="幼圆" panose="02010509060101010101" pitchFamily="49" charset="-122"/>
                </a:rPr>
                <a:t>1</a:t>
              </a:r>
            </a:p>
          </p:txBody>
        </p:sp>
        <p:sp>
          <p:nvSpPr>
            <p:cNvPr id="40" name="Text Box 37"/>
            <p:cNvSpPr txBox="1">
              <a:spLocks noChangeArrowheads="1"/>
            </p:cNvSpPr>
            <p:nvPr/>
          </p:nvSpPr>
          <p:spPr bwMode="auto">
            <a:xfrm>
              <a:off x="3783198" y="4540570"/>
              <a:ext cx="266666"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lnSpc>
                  <a:spcPts val="3000"/>
                </a:lnSpc>
                <a:spcBef>
                  <a:spcPct val="0"/>
                </a:spcBef>
                <a:spcAft>
                  <a:spcPct val="0"/>
                </a:spcAft>
                <a:buClrTx/>
                <a:buSzTx/>
                <a:buFontTx/>
                <a:buNone/>
              </a:pPr>
              <a:r>
                <a:rPr lang="en-US" altLang="zh-CN" sz="2900">
                  <a:solidFill>
                    <a:srgbClr val="000000"/>
                  </a:solidFill>
                  <a:ea typeface="幼圆" panose="02010509060101010101" pitchFamily="49" charset="-122"/>
                </a:rPr>
                <a:t>2</a:t>
              </a:r>
            </a:p>
          </p:txBody>
        </p:sp>
        <p:sp>
          <p:nvSpPr>
            <p:cNvPr id="41" name="Text Box 37"/>
            <p:cNvSpPr txBox="1">
              <a:spLocks noChangeArrowheads="1"/>
            </p:cNvSpPr>
            <p:nvPr/>
          </p:nvSpPr>
          <p:spPr bwMode="auto">
            <a:xfrm>
              <a:off x="3778059" y="5816327"/>
              <a:ext cx="266666"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lnSpc>
                  <a:spcPts val="3000"/>
                </a:lnSpc>
                <a:spcBef>
                  <a:spcPct val="0"/>
                </a:spcBef>
                <a:spcAft>
                  <a:spcPct val="0"/>
                </a:spcAft>
                <a:buClrTx/>
                <a:buSzTx/>
                <a:buFontTx/>
                <a:buNone/>
              </a:pPr>
              <a:r>
                <a:rPr lang="en-US" altLang="zh-CN" sz="2900">
                  <a:solidFill>
                    <a:srgbClr val="000000"/>
                  </a:solidFill>
                  <a:ea typeface="幼圆" panose="02010509060101010101" pitchFamily="49" charset="-122"/>
                </a:rPr>
                <a:t>4</a:t>
              </a:r>
            </a:p>
          </p:txBody>
        </p:sp>
        <p:sp>
          <p:nvSpPr>
            <p:cNvPr id="42" name="Text Box 31"/>
            <p:cNvSpPr txBox="1">
              <a:spLocks noChangeArrowheads="1"/>
            </p:cNvSpPr>
            <p:nvPr/>
          </p:nvSpPr>
          <p:spPr bwMode="auto">
            <a:xfrm>
              <a:off x="4226407" y="3883422"/>
              <a:ext cx="470376" cy="41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lnSpc>
                  <a:spcPts val="3200"/>
                </a:lnSpc>
                <a:spcBef>
                  <a:spcPct val="0"/>
                </a:spcBef>
                <a:spcAft>
                  <a:spcPct val="0"/>
                </a:spcAft>
                <a:buClrTx/>
                <a:buSzTx/>
                <a:buFontTx/>
                <a:buNone/>
              </a:pPr>
              <a:r>
                <a:rPr kumimoji="0" lang="en-US" altLang="zh-CN" sz="3200" i="1">
                  <a:solidFill>
                    <a:srgbClr val="000000"/>
                  </a:solidFill>
                  <a:ea typeface="宋体" panose="02010600030101010101" pitchFamily="2" charset="-122"/>
                </a:rPr>
                <a:t>v</a:t>
              </a:r>
              <a:r>
                <a:rPr kumimoji="0" lang="en-US" altLang="zh-CN" sz="3200" baseline="-25000">
                  <a:solidFill>
                    <a:srgbClr val="000000"/>
                  </a:solidFill>
                  <a:ea typeface="宋体" panose="02010600030101010101" pitchFamily="2" charset="-122"/>
                </a:rPr>
                <a:t>1</a:t>
              </a:r>
            </a:p>
          </p:txBody>
        </p:sp>
        <p:sp>
          <p:nvSpPr>
            <p:cNvPr id="43" name="Text Box 31"/>
            <p:cNvSpPr txBox="1">
              <a:spLocks noChangeArrowheads="1"/>
            </p:cNvSpPr>
            <p:nvPr/>
          </p:nvSpPr>
          <p:spPr bwMode="auto">
            <a:xfrm>
              <a:off x="4226407" y="4520825"/>
              <a:ext cx="470376" cy="41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lnSpc>
                  <a:spcPts val="3200"/>
                </a:lnSpc>
                <a:spcBef>
                  <a:spcPct val="0"/>
                </a:spcBef>
                <a:spcAft>
                  <a:spcPct val="0"/>
                </a:spcAft>
                <a:buClrTx/>
                <a:buSzTx/>
                <a:buFontTx/>
                <a:buNone/>
              </a:pPr>
              <a:r>
                <a:rPr kumimoji="0" lang="en-US" altLang="zh-CN" sz="3200" i="1">
                  <a:solidFill>
                    <a:srgbClr val="000000"/>
                  </a:solidFill>
                  <a:ea typeface="宋体" panose="02010600030101010101" pitchFamily="2" charset="-122"/>
                </a:rPr>
                <a:t>v</a:t>
              </a:r>
              <a:r>
                <a:rPr kumimoji="0" lang="en-US" altLang="zh-CN" sz="3200" baseline="-25000">
                  <a:solidFill>
                    <a:srgbClr val="000000"/>
                  </a:solidFill>
                  <a:ea typeface="宋体" panose="02010600030101010101" pitchFamily="2" charset="-122"/>
                </a:rPr>
                <a:t>2</a:t>
              </a:r>
            </a:p>
          </p:txBody>
        </p:sp>
        <p:sp>
          <p:nvSpPr>
            <p:cNvPr id="44" name="Text Box 31"/>
            <p:cNvSpPr txBox="1">
              <a:spLocks noChangeArrowheads="1"/>
            </p:cNvSpPr>
            <p:nvPr/>
          </p:nvSpPr>
          <p:spPr bwMode="auto">
            <a:xfrm>
              <a:off x="4244482" y="5159177"/>
              <a:ext cx="470376" cy="41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lnSpc>
                  <a:spcPts val="3200"/>
                </a:lnSpc>
                <a:spcBef>
                  <a:spcPct val="0"/>
                </a:spcBef>
                <a:spcAft>
                  <a:spcPct val="0"/>
                </a:spcAft>
                <a:buClrTx/>
                <a:buSzTx/>
                <a:buFontTx/>
                <a:buNone/>
              </a:pPr>
              <a:r>
                <a:rPr kumimoji="0" lang="en-US" altLang="zh-CN" sz="3200" i="1">
                  <a:solidFill>
                    <a:srgbClr val="000000"/>
                  </a:solidFill>
                  <a:ea typeface="宋体" panose="02010600030101010101" pitchFamily="2" charset="-122"/>
                </a:rPr>
                <a:t>v</a:t>
              </a:r>
              <a:r>
                <a:rPr kumimoji="0" lang="en-US" altLang="zh-CN" sz="3200" baseline="-25000">
                  <a:solidFill>
                    <a:srgbClr val="000000"/>
                  </a:solidFill>
                  <a:ea typeface="宋体" panose="02010600030101010101" pitchFamily="2" charset="-122"/>
                </a:rPr>
                <a:t>3</a:t>
              </a:r>
            </a:p>
          </p:txBody>
        </p:sp>
        <p:sp>
          <p:nvSpPr>
            <p:cNvPr id="45" name="Text Box 31"/>
            <p:cNvSpPr txBox="1">
              <a:spLocks noChangeArrowheads="1"/>
            </p:cNvSpPr>
            <p:nvPr/>
          </p:nvSpPr>
          <p:spPr bwMode="auto">
            <a:xfrm>
              <a:off x="4244482" y="5778927"/>
              <a:ext cx="470376" cy="41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lnSpc>
                  <a:spcPts val="3200"/>
                </a:lnSpc>
                <a:spcBef>
                  <a:spcPct val="0"/>
                </a:spcBef>
                <a:spcAft>
                  <a:spcPct val="0"/>
                </a:spcAft>
                <a:buClrTx/>
                <a:buSzTx/>
                <a:buFontTx/>
                <a:buNone/>
              </a:pPr>
              <a:r>
                <a:rPr kumimoji="0" lang="en-US" altLang="zh-CN" sz="3200" i="1">
                  <a:solidFill>
                    <a:srgbClr val="000000"/>
                  </a:solidFill>
                  <a:ea typeface="宋体" panose="02010600030101010101" pitchFamily="2" charset="-122"/>
                </a:rPr>
                <a:t>v</a:t>
              </a:r>
              <a:r>
                <a:rPr kumimoji="0" lang="en-US" altLang="zh-CN" sz="3200" baseline="-25000">
                  <a:solidFill>
                    <a:srgbClr val="000000"/>
                  </a:solidFill>
                  <a:ea typeface="宋体" panose="02010600030101010101" pitchFamily="2" charset="-122"/>
                </a:rPr>
                <a:t>4</a:t>
              </a:r>
            </a:p>
          </p:txBody>
        </p:sp>
        <p:sp>
          <p:nvSpPr>
            <p:cNvPr id="46" name="Text Box 81"/>
            <p:cNvSpPr txBox="1">
              <a:spLocks noChangeArrowheads="1"/>
            </p:cNvSpPr>
            <p:nvPr/>
          </p:nvSpPr>
          <p:spPr bwMode="auto">
            <a:xfrm>
              <a:off x="7902704" y="3272948"/>
              <a:ext cx="214286"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lnSpc>
                  <a:spcPts val="2900"/>
                </a:lnSpc>
                <a:spcBef>
                  <a:spcPct val="0"/>
                </a:spcBef>
                <a:spcAft>
                  <a:spcPct val="0"/>
                </a:spcAft>
                <a:buClrTx/>
                <a:buSzTx/>
                <a:buFontTx/>
                <a:buNone/>
              </a:pPr>
              <a:r>
                <a:rPr lang="en-US" altLang="zh-CN" sz="2900">
                  <a:solidFill>
                    <a:srgbClr val="000000"/>
                  </a:solidFill>
                  <a:ea typeface="幼圆" panose="02010509060101010101" pitchFamily="49" charset="-122"/>
                </a:rPr>
                <a:t>3</a:t>
              </a:r>
            </a:p>
          </p:txBody>
        </p:sp>
        <p:sp>
          <p:nvSpPr>
            <p:cNvPr id="47" name="Text Box 81"/>
            <p:cNvSpPr txBox="1">
              <a:spLocks noChangeArrowheads="1"/>
            </p:cNvSpPr>
            <p:nvPr/>
          </p:nvSpPr>
          <p:spPr bwMode="auto">
            <a:xfrm>
              <a:off x="8508178" y="3263901"/>
              <a:ext cx="214286"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lnSpc>
                  <a:spcPts val="2900"/>
                </a:lnSpc>
                <a:spcBef>
                  <a:spcPct val="0"/>
                </a:spcBef>
                <a:spcAft>
                  <a:spcPct val="0"/>
                </a:spcAft>
                <a:buClrTx/>
                <a:buSzTx/>
                <a:buFontTx/>
                <a:buNone/>
              </a:pPr>
              <a:r>
                <a:rPr lang="en-US" altLang="zh-CN" sz="2900">
                  <a:solidFill>
                    <a:srgbClr val="000000"/>
                  </a:solidFill>
                  <a:ea typeface="幼圆" panose="02010509060101010101" pitchFamily="49" charset="-122"/>
                  <a:sym typeface="Symbol" panose="05050102010706020507" pitchFamily="18" charset="2"/>
                </a:rPr>
                <a:t></a:t>
              </a:r>
              <a:endParaRPr lang="en-US" altLang="zh-CN" sz="2900">
                <a:solidFill>
                  <a:srgbClr val="000000"/>
                </a:solidFill>
                <a:ea typeface="幼圆" panose="02010509060101010101" pitchFamily="49" charset="-122"/>
              </a:endParaRPr>
            </a:p>
          </p:txBody>
        </p:sp>
        <p:sp>
          <p:nvSpPr>
            <p:cNvPr id="48" name="Text Box 81"/>
            <p:cNvSpPr txBox="1">
              <a:spLocks noChangeArrowheads="1"/>
            </p:cNvSpPr>
            <p:nvPr/>
          </p:nvSpPr>
          <p:spPr bwMode="auto">
            <a:xfrm>
              <a:off x="7902704" y="3932106"/>
              <a:ext cx="214286"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lnSpc>
                  <a:spcPts val="2900"/>
                </a:lnSpc>
                <a:spcBef>
                  <a:spcPct val="0"/>
                </a:spcBef>
                <a:spcAft>
                  <a:spcPct val="0"/>
                </a:spcAft>
                <a:buClrTx/>
                <a:buSzTx/>
                <a:buFontTx/>
                <a:buNone/>
              </a:pPr>
              <a:r>
                <a:rPr lang="en-US" altLang="zh-CN" sz="2900">
                  <a:solidFill>
                    <a:srgbClr val="000000"/>
                  </a:solidFill>
                  <a:ea typeface="幼圆" panose="02010509060101010101" pitchFamily="49" charset="-122"/>
                </a:rPr>
                <a:t>2</a:t>
              </a:r>
            </a:p>
          </p:txBody>
        </p:sp>
        <p:sp>
          <p:nvSpPr>
            <p:cNvPr id="49" name="Text Box 81"/>
            <p:cNvSpPr txBox="1">
              <a:spLocks noChangeArrowheads="1"/>
            </p:cNvSpPr>
            <p:nvPr/>
          </p:nvSpPr>
          <p:spPr bwMode="auto">
            <a:xfrm>
              <a:off x="8508178" y="3917950"/>
              <a:ext cx="214286"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lnSpc>
                  <a:spcPts val="2900"/>
                </a:lnSpc>
                <a:spcBef>
                  <a:spcPct val="0"/>
                </a:spcBef>
                <a:spcAft>
                  <a:spcPct val="0"/>
                </a:spcAft>
                <a:buClrTx/>
                <a:buSzTx/>
                <a:buFontTx/>
                <a:buNone/>
              </a:pPr>
              <a:r>
                <a:rPr lang="en-US" altLang="zh-CN" sz="2900">
                  <a:solidFill>
                    <a:srgbClr val="000000"/>
                  </a:solidFill>
                  <a:ea typeface="幼圆" panose="02010509060101010101" pitchFamily="49" charset="-122"/>
                  <a:sym typeface="Symbol" panose="05050102010706020507" pitchFamily="18" charset="2"/>
                </a:rPr>
                <a:t></a:t>
              </a:r>
              <a:endParaRPr lang="en-US" altLang="zh-CN" sz="2900">
                <a:solidFill>
                  <a:srgbClr val="000000"/>
                </a:solidFill>
                <a:ea typeface="幼圆" panose="02010509060101010101" pitchFamily="49" charset="-122"/>
              </a:endParaRPr>
            </a:p>
          </p:txBody>
        </p:sp>
        <p:sp>
          <p:nvSpPr>
            <p:cNvPr id="50" name="Text Box 81"/>
            <p:cNvSpPr txBox="1">
              <a:spLocks noChangeArrowheads="1"/>
            </p:cNvSpPr>
            <p:nvPr/>
          </p:nvSpPr>
          <p:spPr bwMode="auto">
            <a:xfrm>
              <a:off x="7902704" y="5138740"/>
              <a:ext cx="214286"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lnSpc>
                  <a:spcPts val="2900"/>
                </a:lnSpc>
                <a:spcBef>
                  <a:spcPct val="0"/>
                </a:spcBef>
                <a:spcAft>
                  <a:spcPct val="0"/>
                </a:spcAft>
                <a:buClrTx/>
                <a:buSzTx/>
                <a:buFontTx/>
                <a:buNone/>
              </a:pPr>
              <a:r>
                <a:rPr lang="en-US" altLang="zh-CN" sz="2900">
                  <a:solidFill>
                    <a:srgbClr val="000000"/>
                  </a:solidFill>
                  <a:ea typeface="幼圆" panose="02010509060101010101" pitchFamily="49" charset="-122"/>
                </a:rPr>
                <a:t>4</a:t>
              </a:r>
            </a:p>
          </p:txBody>
        </p:sp>
        <p:sp>
          <p:nvSpPr>
            <p:cNvPr id="51" name="Text Box 81"/>
            <p:cNvSpPr txBox="1">
              <a:spLocks noChangeArrowheads="1"/>
            </p:cNvSpPr>
            <p:nvPr/>
          </p:nvSpPr>
          <p:spPr bwMode="auto">
            <a:xfrm>
              <a:off x="6836746" y="5817821"/>
              <a:ext cx="214286"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lnSpc>
                  <a:spcPts val="2900"/>
                </a:lnSpc>
                <a:spcBef>
                  <a:spcPct val="0"/>
                </a:spcBef>
                <a:spcAft>
                  <a:spcPct val="0"/>
                </a:spcAft>
                <a:buClrTx/>
                <a:buSzTx/>
                <a:buFontTx/>
                <a:buNone/>
              </a:pPr>
              <a:r>
                <a:rPr lang="en-US" altLang="zh-CN" sz="2900">
                  <a:solidFill>
                    <a:srgbClr val="000000"/>
                  </a:solidFill>
                  <a:ea typeface="幼圆" panose="02010509060101010101" pitchFamily="49" charset="-122"/>
                  <a:sym typeface="Symbol" panose="05050102010706020507" pitchFamily="18" charset="2"/>
                </a:rPr>
                <a:t></a:t>
              </a:r>
              <a:endParaRPr lang="en-US" altLang="zh-CN" sz="2900">
                <a:solidFill>
                  <a:srgbClr val="000000"/>
                </a:solidFill>
                <a:ea typeface="幼圆" panose="02010509060101010101" pitchFamily="49" charset="-122"/>
              </a:endParaRPr>
            </a:p>
          </p:txBody>
        </p:sp>
        <p:sp>
          <p:nvSpPr>
            <p:cNvPr id="52" name="Text Box 81"/>
            <p:cNvSpPr txBox="1">
              <a:spLocks noChangeArrowheads="1"/>
            </p:cNvSpPr>
            <p:nvPr/>
          </p:nvSpPr>
          <p:spPr bwMode="auto">
            <a:xfrm>
              <a:off x="8508178" y="5135564"/>
              <a:ext cx="214286"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lnSpc>
                  <a:spcPts val="2900"/>
                </a:lnSpc>
                <a:spcBef>
                  <a:spcPct val="0"/>
                </a:spcBef>
                <a:spcAft>
                  <a:spcPct val="0"/>
                </a:spcAft>
                <a:buClrTx/>
                <a:buSzTx/>
                <a:buFontTx/>
                <a:buNone/>
              </a:pPr>
              <a:r>
                <a:rPr lang="en-US" altLang="zh-CN" sz="2900">
                  <a:solidFill>
                    <a:srgbClr val="000000"/>
                  </a:solidFill>
                  <a:ea typeface="幼圆" panose="02010509060101010101" pitchFamily="49" charset="-122"/>
                  <a:sym typeface="Symbol" panose="05050102010706020507" pitchFamily="18" charset="2"/>
                </a:rPr>
                <a:t></a:t>
              </a:r>
              <a:endParaRPr lang="en-US" altLang="zh-CN" sz="2900">
                <a:solidFill>
                  <a:srgbClr val="000000"/>
                </a:solidFill>
                <a:ea typeface="幼圆" panose="02010509060101010101" pitchFamily="49" charset="-122"/>
              </a:endParaRPr>
            </a:p>
          </p:txBody>
        </p:sp>
        <p:sp>
          <p:nvSpPr>
            <p:cNvPr id="53" name="Text Box 81"/>
            <p:cNvSpPr txBox="1">
              <a:spLocks noChangeArrowheads="1"/>
            </p:cNvSpPr>
            <p:nvPr/>
          </p:nvSpPr>
          <p:spPr bwMode="auto">
            <a:xfrm>
              <a:off x="5044037" y="4547192"/>
              <a:ext cx="214286"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Clr>
                  <a:schemeClr val="accent2"/>
                </a:buClr>
                <a:buSzPct val="75000"/>
                <a:buFont typeface="Monotype Sorts"/>
                <a:buChar char="l"/>
                <a:defRPr kumimoji="1" sz="2800" b="1">
                  <a:solidFill>
                    <a:schemeClr val="tx1"/>
                  </a:solidFill>
                  <a:latin typeface="Times New Roman" panose="02020603050405020304" pitchFamily="18" charset="0"/>
                  <a:ea typeface="仿宋_GB2312" pitchFamily="49" charset="-122"/>
                </a:defRPr>
              </a:lvl1pPr>
              <a:lvl2pPr marL="742950" indent="-28575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2pPr>
              <a:lvl3pPr marL="1143000" indent="-228600">
                <a:spcBef>
                  <a:spcPct val="20000"/>
                </a:spcBef>
                <a:buClr>
                  <a:schemeClr val="tx2"/>
                </a:buClr>
                <a:buSzPct val="65000"/>
                <a:buFont typeface="Monotype Sorts"/>
                <a:buChar char="l"/>
                <a:defRPr kumimoji="1" sz="2400" b="1">
                  <a:solidFill>
                    <a:schemeClr val="tx1"/>
                  </a:solidFill>
                  <a:latin typeface="Times New Roman" panose="02020603050405020304" pitchFamily="18" charset="0"/>
                  <a:ea typeface="仿宋_GB2312" pitchFamily="49" charset="-122"/>
                </a:defRPr>
              </a:lvl3pPr>
              <a:lvl4pPr marL="1600200" indent="-228600">
                <a:spcBef>
                  <a:spcPct val="20000"/>
                </a:spcBef>
                <a:buClr>
                  <a:schemeClr val="tx1"/>
                </a:buClr>
                <a:buSzPct val="100000"/>
                <a:buChar char="–"/>
                <a:defRPr kumimoji="1" sz="2400" b="1">
                  <a:solidFill>
                    <a:schemeClr val="tx1"/>
                  </a:solidFill>
                  <a:latin typeface="Times New Roman" panose="02020603050405020304" pitchFamily="18" charset="0"/>
                  <a:ea typeface="仿宋_GB2312" pitchFamily="49" charset="-122"/>
                </a:defRPr>
              </a:lvl4pPr>
              <a:lvl5pPr marL="2057400" indent="-228600">
                <a:spcBef>
                  <a:spcPct val="20000"/>
                </a:spcBef>
                <a:buClr>
                  <a:schemeClr val="hlink"/>
                </a:buClr>
                <a:buSzPct val="100000"/>
                <a:buChar char="•"/>
                <a:defRPr kumimoji="1" sz="24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lr>
                  <a:schemeClr val="hlink"/>
                </a:buClr>
                <a:buSzPct val="100000"/>
                <a:buChar char="•"/>
                <a:defRPr kumimoji="1" sz="2400" b="1">
                  <a:solidFill>
                    <a:schemeClr val="tx1"/>
                  </a:solidFill>
                  <a:latin typeface="Times New Roman" panose="02020603050405020304" pitchFamily="18" charset="0"/>
                  <a:ea typeface="仿宋_GB2312" pitchFamily="49" charset="-122"/>
                </a:defRPr>
              </a:lvl9pPr>
            </a:lstStyle>
            <a:p>
              <a:pPr algn="ctr" fontAlgn="base">
                <a:lnSpc>
                  <a:spcPts val="2900"/>
                </a:lnSpc>
                <a:spcBef>
                  <a:spcPct val="0"/>
                </a:spcBef>
                <a:spcAft>
                  <a:spcPct val="0"/>
                </a:spcAft>
                <a:buClrTx/>
                <a:buSzTx/>
                <a:buFontTx/>
                <a:buNone/>
              </a:pPr>
              <a:r>
                <a:rPr lang="en-US" altLang="zh-CN" sz="2900">
                  <a:solidFill>
                    <a:srgbClr val="000000"/>
                  </a:solidFill>
                  <a:ea typeface="幼圆" panose="02010509060101010101" pitchFamily="49" charset="-122"/>
                  <a:sym typeface="Symbol" panose="05050102010706020507" pitchFamily="18" charset="2"/>
                </a:rPr>
                <a:t></a:t>
              </a:r>
              <a:endParaRPr lang="en-US" altLang="zh-CN" sz="2900">
                <a:solidFill>
                  <a:srgbClr val="000000"/>
                </a:solidFill>
                <a:ea typeface="幼圆" panose="02010509060101010101" pitchFamily="49" charset="-122"/>
              </a:endParaRPr>
            </a:p>
          </p:txBody>
        </p:sp>
      </p:grpSp>
      <p:grpSp>
        <p:nvGrpSpPr>
          <p:cNvPr id="54" name="组合 105"/>
          <p:cNvGrpSpPr>
            <a:grpSpLocks/>
          </p:cNvGrpSpPr>
          <p:nvPr/>
        </p:nvGrpSpPr>
        <p:grpSpPr bwMode="auto">
          <a:xfrm>
            <a:off x="1255319" y="2594441"/>
            <a:ext cx="2952750" cy="2193925"/>
            <a:chOff x="518734" y="719100"/>
            <a:chExt cx="3285996" cy="2192978"/>
          </a:xfrm>
        </p:grpSpPr>
        <p:sp>
          <p:nvSpPr>
            <p:cNvPr id="55" name="Arc 89"/>
            <p:cNvSpPr>
              <a:spLocks/>
            </p:cNvSpPr>
            <p:nvPr/>
          </p:nvSpPr>
          <p:spPr bwMode="auto">
            <a:xfrm rot="1939300" flipV="1">
              <a:off x="1170177" y="719100"/>
              <a:ext cx="941293" cy="965011"/>
            </a:xfrm>
            <a:custGeom>
              <a:avLst/>
              <a:gdLst>
                <a:gd name="T0" fmla="*/ 97 w 19417"/>
                <a:gd name="T1" fmla="*/ 0 h 21538"/>
                <a:gd name="T2" fmla="*/ 1212 w 19417"/>
                <a:gd name="T3" fmla="*/ 582 h 21538"/>
                <a:gd name="T4" fmla="*/ 0 w 19417"/>
                <a:gd name="T5" fmla="*/ 1075 h 21538"/>
                <a:gd name="T6" fmla="*/ 0 60000 65536"/>
                <a:gd name="T7" fmla="*/ 0 60000 65536"/>
                <a:gd name="T8" fmla="*/ 0 60000 65536"/>
                <a:gd name="T9" fmla="*/ 0 w 19417"/>
                <a:gd name="T10" fmla="*/ 0 h 21538"/>
                <a:gd name="T11" fmla="*/ 19417 w 19417"/>
                <a:gd name="T12" fmla="*/ 21538 h 21538"/>
              </a:gdLst>
              <a:ahLst/>
              <a:cxnLst>
                <a:cxn ang="T6">
                  <a:pos x="T0" y="T1"/>
                </a:cxn>
                <a:cxn ang="T7">
                  <a:pos x="T2" y="T3"/>
                </a:cxn>
                <a:cxn ang="T8">
                  <a:pos x="T4" y="T5"/>
                </a:cxn>
              </a:cxnLst>
              <a:rect l="T9" t="T10" r="T11" b="T12"/>
              <a:pathLst>
                <a:path w="19417" h="21538" fill="none" extrusionOk="0">
                  <a:moveTo>
                    <a:pt x="1638" y="0"/>
                  </a:moveTo>
                  <a:cubicBezTo>
                    <a:pt x="9289" y="582"/>
                    <a:pt x="16056" y="5178"/>
                    <a:pt x="19417" y="12075"/>
                  </a:cubicBezTo>
                </a:path>
                <a:path w="19417" h="21538" stroke="0" extrusionOk="0">
                  <a:moveTo>
                    <a:pt x="1638" y="0"/>
                  </a:moveTo>
                  <a:cubicBezTo>
                    <a:pt x="9289" y="582"/>
                    <a:pt x="16056" y="5178"/>
                    <a:pt x="19417" y="12075"/>
                  </a:cubicBezTo>
                  <a:lnTo>
                    <a:pt x="0" y="21538"/>
                  </a:lnTo>
                  <a:lnTo>
                    <a:pt x="1638" y="0"/>
                  </a:lnTo>
                  <a:close/>
                </a:path>
              </a:pathLst>
            </a:custGeom>
            <a:noFill/>
            <a:ln w="31750" cap="sq">
              <a:solidFill>
                <a:srgbClr val="000000"/>
              </a:solidFill>
              <a:round/>
              <a:headEnd type="none" w="sm" len="sm"/>
              <a:tailEnd type="triangle" w="med" len="lg"/>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Calibri" panose="020F0502020204030204" pitchFamily="34" charset="0"/>
                <a:ea typeface="宋体" panose="02010600030101010101" pitchFamily="2" charset="-122"/>
              </a:endParaRPr>
            </a:p>
          </p:txBody>
        </p:sp>
        <p:grpSp>
          <p:nvGrpSpPr>
            <p:cNvPr id="56" name="组合 107"/>
            <p:cNvGrpSpPr>
              <a:grpSpLocks/>
            </p:cNvGrpSpPr>
            <p:nvPr/>
          </p:nvGrpSpPr>
          <p:grpSpPr bwMode="auto">
            <a:xfrm>
              <a:off x="518734" y="944683"/>
              <a:ext cx="3285996" cy="1967395"/>
              <a:chOff x="518734" y="1132948"/>
              <a:chExt cx="3285996" cy="1967395"/>
            </a:xfrm>
          </p:grpSpPr>
          <p:sp>
            <p:nvSpPr>
              <p:cNvPr id="57" name="Arc 90"/>
              <p:cNvSpPr>
                <a:spLocks/>
              </p:cNvSpPr>
              <p:nvPr/>
            </p:nvSpPr>
            <p:spPr bwMode="auto">
              <a:xfrm rot="-2234416">
                <a:off x="1107996" y="1132948"/>
                <a:ext cx="1019405" cy="854454"/>
              </a:xfrm>
              <a:custGeom>
                <a:avLst/>
                <a:gdLst>
                  <a:gd name="T0" fmla="*/ 103 w 19870"/>
                  <a:gd name="T1" fmla="*/ 0 h 21538"/>
                  <a:gd name="T2" fmla="*/ 1283 w 19870"/>
                  <a:gd name="T3" fmla="*/ 595 h 21538"/>
                  <a:gd name="T4" fmla="*/ 0 w 19870"/>
                  <a:gd name="T5" fmla="*/ 952 h 21538"/>
                  <a:gd name="T6" fmla="*/ 0 60000 65536"/>
                  <a:gd name="T7" fmla="*/ 0 60000 65536"/>
                  <a:gd name="T8" fmla="*/ 0 60000 65536"/>
                  <a:gd name="T9" fmla="*/ 0 w 19870"/>
                  <a:gd name="T10" fmla="*/ 0 h 21538"/>
                  <a:gd name="T11" fmla="*/ 19870 w 19870"/>
                  <a:gd name="T12" fmla="*/ 21538 h 21538"/>
                </a:gdLst>
                <a:ahLst/>
                <a:cxnLst>
                  <a:cxn ang="T6">
                    <a:pos x="T0" y="T1"/>
                  </a:cxn>
                  <a:cxn ang="T7">
                    <a:pos x="T2" y="T3"/>
                  </a:cxn>
                  <a:cxn ang="T8">
                    <a:pos x="T4" y="T5"/>
                  </a:cxn>
                </a:cxnLst>
                <a:rect l="T9" t="T10" r="T11" b="T12"/>
                <a:pathLst>
                  <a:path w="19870" h="21538" fill="none" extrusionOk="0">
                    <a:moveTo>
                      <a:pt x="1638" y="0"/>
                    </a:moveTo>
                    <a:cubicBezTo>
                      <a:pt x="9678" y="612"/>
                      <a:pt x="16708" y="5650"/>
                      <a:pt x="19870" y="13067"/>
                    </a:cubicBezTo>
                  </a:path>
                  <a:path w="19870" h="21538" stroke="0" extrusionOk="0">
                    <a:moveTo>
                      <a:pt x="1638" y="0"/>
                    </a:moveTo>
                    <a:cubicBezTo>
                      <a:pt x="9678" y="612"/>
                      <a:pt x="16708" y="5650"/>
                      <a:pt x="19870" y="13067"/>
                    </a:cubicBezTo>
                    <a:lnTo>
                      <a:pt x="0" y="21538"/>
                    </a:lnTo>
                    <a:lnTo>
                      <a:pt x="1638" y="0"/>
                    </a:lnTo>
                    <a:close/>
                  </a:path>
                </a:pathLst>
              </a:custGeom>
              <a:noFill/>
              <a:ln w="31750" cap="sq">
                <a:solidFill>
                  <a:srgbClr val="000000"/>
                </a:solidFill>
                <a:round/>
                <a:headEnd type="triangle" w="med" len="lg"/>
                <a:tailEnd type="none" w="med" len="lg"/>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Calibri" panose="020F0502020204030204" pitchFamily="34" charset="0"/>
                  <a:ea typeface="宋体" panose="02010600030101010101" pitchFamily="2" charset="-122"/>
                </a:endParaRPr>
              </a:p>
            </p:txBody>
          </p:sp>
          <p:grpSp>
            <p:nvGrpSpPr>
              <p:cNvPr id="58" name="组合 109"/>
              <p:cNvGrpSpPr>
                <a:grpSpLocks/>
              </p:cNvGrpSpPr>
              <p:nvPr/>
            </p:nvGrpSpPr>
            <p:grpSpPr bwMode="auto">
              <a:xfrm>
                <a:off x="518734" y="1270455"/>
                <a:ext cx="3285996" cy="1829888"/>
                <a:chOff x="518733" y="1273976"/>
                <a:chExt cx="3829430" cy="2161376"/>
              </a:xfrm>
            </p:grpSpPr>
            <p:sp>
              <p:nvSpPr>
                <p:cNvPr id="59" name="Line 84"/>
                <p:cNvSpPr>
                  <a:spLocks noChangeShapeType="1"/>
                </p:cNvSpPr>
                <p:nvPr/>
              </p:nvSpPr>
              <p:spPr bwMode="auto">
                <a:xfrm flipH="1" flipV="1">
                  <a:off x="2825750" y="1682752"/>
                  <a:ext cx="914400" cy="457200"/>
                </a:xfrm>
                <a:prstGeom prst="line">
                  <a:avLst/>
                </a:prstGeom>
                <a:noFill/>
                <a:ln w="31750" cap="sq">
                  <a:solidFill>
                    <a:srgbClr val="000000"/>
                  </a:solidFill>
                  <a:round/>
                  <a:headEnd type="none" w="sm" len="sm"/>
                  <a:tailEnd type="triangle" w="med" len="lg"/>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Calibri" panose="020F0502020204030204" pitchFamily="34" charset="0"/>
                    <a:ea typeface="宋体" panose="02010600030101010101" pitchFamily="2" charset="-122"/>
                  </a:endParaRPr>
                </a:p>
              </p:txBody>
            </p:sp>
            <p:sp>
              <p:nvSpPr>
                <p:cNvPr id="60" name="Line 85"/>
                <p:cNvSpPr>
                  <a:spLocks noChangeShapeType="1"/>
                </p:cNvSpPr>
                <p:nvPr/>
              </p:nvSpPr>
              <p:spPr bwMode="auto">
                <a:xfrm flipH="1">
                  <a:off x="2825750" y="2459039"/>
                  <a:ext cx="949325" cy="566738"/>
                </a:xfrm>
                <a:prstGeom prst="line">
                  <a:avLst/>
                </a:prstGeom>
                <a:noFill/>
                <a:ln w="31750" cap="sq">
                  <a:solidFill>
                    <a:srgbClr val="000000"/>
                  </a:solidFill>
                  <a:round/>
                  <a:headEnd type="none" w="sm" len="sm"/>
                  <a:tailEnd type="triangle" w="med" len="lg"/>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Calibri" panose="020F0502020204030204" pitchFamily="34" charset="0"/>
                    <a:ea typeface="宋体" panose="02010600030101010101" pitchFamily="2" charset="-122"/>
                  </a:endParaRPr>
                </a:p>
              </p:txBody>
            </p:sp>
            <p:sp>
              <p:nvSpPr>
                <p:cNvPr id="61" name="Line 86"/>
                <p:cNvSpPr>
                  <a:spLocks noChangeShapeType="1"/>
                </p:cNvSpPr>
                <p:nvPr/>
              </p:nvSpPr>
              <p:spPr bwMode="auto">
                <a:xfrm>
                  <a:off x="1149350" y="3130552"/>
                  <a:ext cx="1143000" cy="0"/>
                </a:xfrm>
                <a:prstGeom prst="line">
                  <a:avLst/>
                </a:prstGeom>
                <a:noFill/>
                <a:ln w="31750" cap="sq">
                  <a:solidFill>
                    <a:srgbClr val="000000"/>
                  </a:solidFill>
                  <a:round/>
                  <a:headEnd type="none" w="sm" len="sm"/>
                  <a:tailEnd type="triangle" w="med" len="lg"/>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Calibri" panose="020F0502020204030204" pitchFamily="34" charset="0"/>
                    <a:ea typeface="宋体" panose="02010600030101010101" pitchFamily="2" charset="-122"/>
                  </a:endParaRPr>
                </a:p>
              </p:txBody>
            </p:sp>
            <p:sp>
              <p:nvSpPr>
                <p:cNvPr id="62" name="Line 87"/>
                <p:cNvSpPr>
                  <a:spLocks noChangeShapeType="1"/>
                </p:cNvSpPr>
                <p:nvPr/>
              </p:nvSpPr>
              <p:spPr bwMode="auto">
                <a:xfrm flipH="1">
                  <a:off x="1076325" y="1816102"/>
                  <a:ext cx="1282700" cy="1114425"/>
                </a:xfrm>
                <a:prstGeom prst="line">
                  <a:avLst/>
                </a:prstGeom>
                <a:noFill/>
                <a:ln w="31750" cap="sq">
                  <a:solidFill>
                    <a:srgbClr val="000000"/>
                  </a:solidFill>
                  <a:round/>
                  <a:headEnd type="none" w="sm" len="sm"/>
                  <a:tailEnd type="triangle" w="med" len="lg"/>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Calibri" panose="020F0502020204030204" pitchFamily="34" charset="0"/>
                    <a:ea typeface="宋体" panose="02010600030101010101" pitchFamily="2" charset="-122"/>
                  </a:endParaRPr>
                </a:p>
              </p:txBody>
            </p:sp>
            <p:sp>
              <p:nvSpPr>
                <p:cNvPr id="63" name="Line 88"/>
                <p:cNvSpPr>
                  <a:spLocks noChangeShapeType="1"/>
                </p:cNvSpPr>
                <p:nvPr/>
              </p:nvSpPr>
              <p:spPr bwMode="auto">
                <a:xfrm flipH="1" flipV="1">
                  <a:off x="1044575" y="1768477"/>
                  <a:ext cx="1285875" cy="1152525"/>
                </a:xfrm>
                <a:prstGeom prst="line">
                  <a:avLst/>
                </a:prstGeom>
                <a:noFill/>
                <a:ln w="31750" cap="sq">
                  <a:solidFill>
                    <a:srgbClr val="000000"/>
                  </a:solidFill>
                  <a:round/>
                  <a:headEnd type="none" w="sm" len="sm"/>
                  <a:tailEnd type="triangle" w="med" len="lg"/>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Calibri" panose="020F0502020204030204" pitchFamily="34" charset="0"/>
                    <a:ea typeface="宋体" panose="02010600030101010101" pitchFamily="2" charset="-122"/>
                  </a:endParaRPr>
                </a:p>
              </p:txBody>
            </p:sp>
            <p:sp>
              <p:nvSpPr>
                <p:cNvPr id="64" name="Oval 5"/>
                <p:cNvSpPr>
                  <a:spLocks noChangeArrowheads="1"/>
                </p:cNvSpPr>
                <p:nvPr/>
              </p:nvSpPr>
              <p:spPr bwMode="auto">
                <a:xfrm>
                  <a:off x="518733" y="1278638"/>
                  <a:ext cx="609600" cy="609600"/>
                </a:xfrm>
                <a:prstGeom prst="ellipse">
                  <a:avLst/>
                </a:prstGeom>
                <a:noFill/>
                <a:ln w="31750" cap="sq">
                  <a:solidFill>
                    <a:srgbClr val="5D3B95"/>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wrap="none"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eaLnBrk="0" fontAlgn="base" latinLnBrk="0" hangingPunct="0">
                    <a:lnSpc>
                      <a:spcPts val="2900"/>
                    </a:lnSpc>
                    <a:spcBef>
                      <a:spcPct val="0"/>
                    </a:spcBef>
                    <a:spcAft>
                      <a:spcPct val="0"/>
                    </a:spcAft>
                    <a:buClrTx/>
                    <a:buSzTx/>
                    <a:buFontTx/>
                    <a:buNone/>
                    <a:tabLst/>
                    <a:defRPr/>
                  </a:pPr>
                  <a:r>
                    <a:rPr kumimoji="0" lang="en-US" altLang="zh-CN" sz="29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v</a:t>
                  </a:r>
                  <a:r>
                    <a:rPr kumimoji="0" lang="en-US" altLang="zh-CN" sz="29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0</a:t>
                  </a:r>
                  <a:endParaRPr kumimoji="0" lang="zh-CN" altLang="en-US" sz="29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65" name="Oval 5"/>
                <p:cNvSpPr>
                  <a:spLocks noChangeArrowheads="1"/>
                </p:cNvSpPr>
                <p:nvPr/>
              </p:nvSpPr>
              <p:spPr bwMode="auto">
                <a:xfrm>
                  <a:off x="539750" y="2822437"/>
                  <a:ext cx="609600" cy="609600"/>
                </a:xfrm>
                <a:prstGeom prst="ellipse">
                  <a:avLst/>
                </a:prstGeom>
                <a:noFill/>
                <a:ln w="31750" cap="sq">
                  <a:solidFill>
                    <a:srgbClr val="5D3B95"/>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wrap="none"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eaLnBrk="0" fontAlgn="base" latinLnBrk="0" hangingPunct="0">
                    <a:lnSpc>
                      <a:spcPts val="2900"/>
                    </a:lnSpc>
                    <a:spcBef>
                      <a:spcPct val="0"/>
                    </a:spcBef>
                    <a:spcAft>
                      <a:spcPct val="0"/>
                    </a:spcAft>
                    <a:buClrTx/>
                    <a:buSzTx/>
                    <a:buFontTx/>
                    <a:buNone/>
                    <a:tabLst/>
                    <a:defRPr/>
                  </a:pPr>
                  <a:r>
                    <a:rPr kumimoji="0" lang="en-US" altLang="zh-CN" sz="29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v</a:t>
                  </a:r>
                  <a:r>
                    <a:rPr kumimoji="0" lang="en-US" altLang="zh-CN" sz="29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4</a:t>
                  </a:r>
                  <a:endParaRPr kumimoji="0" lang="zh-CN" altLang="en-US" sz="29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66" name="Oval 5"/>
                <p:cNvSpPr>
                  <a:spLocks noChangeArrowheads="1"/>
                </p:cNvSpPr>
                <p:nvPr/>
              </p:nvSpPr>
              <p:spPr bwMode="auto">
                <a:xfrm>
                  <a:off x="2271992" y="2825752"/>
                  <a:ext cx="609600" cy="609600"/>
                </a:xfrm>
                <a:prstGeom prst="ellipse">
                  <a:avLst/>
                </a:prstGeom>
                <a:noFill/>
                <a:ln w="31750" cap="sq">
                  <a:solidFill>
                    <a:srgbClr val="5D3B95"/>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wrap="none"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eaLnBrk="0" fontAlgn="base" latinLnBrk="0" hangingPunct="0">
                    <a:lnSpc>
                      <a:spcPts val="2900"/>
                    </a:lnSpc>
                    <a:spcBef>
                      <a:spcPct val="0"/>
                    </a:spcBef>
                    <a:spcAft>
                      <a:spcPct val="0"/>
                    </a:spcAft>
                    <a:buClrTx/>
                    <a:buSzTx/>
                    <a:buFontTx/>
                    <a:buNone/>
                    <a:tabLst/>
                    <a:defRPr/>
                  </a:pPr>
                  <a:r>
                    <a:rPr kumimoji="0" lang="en-US" altLang="zh-CN" sz="29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v</a:t>
                  </a:r>
                  <a:r>
                    <a:rPr kumimoji="0" lang="en-US" altLang="zh-CN" sz="29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3</a:t>
                  </a:r>
                  <a:endParaRPr kumimoji="0" lang="zh-CN" altLang="en-US" sz="29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67" name="Oval 5"/>
                <p:cNvSpPr>
                  <a:spLocks noChangeArrowheads="1"/>
                </p:cNvSpPr>
                <p:nvPr/>
              </p:nvSpPr>
              <p:spPr bwMode="auto">
                <a:xfrm>
                  <a:off x="2276660" y="1273976"/>
                  <a:ext cx="609600" cy="609600"/>
                </a:xfrm>
                <a:prstGeom prst="ellipse">
                  <a:avLst/>
                </a:prstGeom>
                <a:noFill/>
                <a:ln w="31750" cap="sq">
                  <a:solidFill>
                    <a:srgbClr val="5D3B95"/>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wrap="none"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eaLnBrk="0" fontAlgn="base" latinLnBrk="0" hangingPunct="0">
                    <a:lnSpc>
                      <a:spcPts val="2900"/>
                    </a:lnSpc>
                    <a:spcBef>
                      <a:spcPct val="0"/>
                    </a:spcBef>
                    <a:spcAft>
                      <a:spcPct val="0"/>
                    </a:spcAft>
                    <a:buClrTx/>
                    <a:buSzTx/>
                    <a:buFontTx/>
                    <a:buNone/>
                    <a:tabLst/>
                    <a:defRPr/>
                  </a:pPr>
                  <a:r>
                    <a:rPr kumimoji="0" lang="en-US" altLang="zh-CN" sz="29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v</a:t>
                  </a:r>
                  <a:r>
                    <a:rPr kumimoji="0" lang="en-US" altLang="zh-CN" sz="29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1</a:t>
                  </a:r>
                  <a:endParaRPr kumimoji="0" lang="zh-CN" altLang="en-US" sz="29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68" name="Oval 5"/>
                <p:cNvSpPr>
                  <a:spLocks noChangeArrowheads="1"/>
                </p:cNvSpPr>
                <p:nvPr/>
              </p:nvSpPr>
              <p:spPr bwMode="auto">
                <a:xfrm>
                  <a:off x="3738563" y="1988840"/>
                  <a:ext cx="609600" cy="609600"/>
                </a:xfrm>
                <a:prstGeom prst="ellipse">
                  <a:avLst/>
                </a:prstGeom>
                <a:noFill/>
                <a:ln w="31750" cap="sq">
                  <a:solidFill>
                    <a:srgbClr val="5D3B95"/>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wrap="none"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eaLnBrk="0" fontAlgn="base" latinLnBrk="0" hangingPunct="0">
                    <a:lnSpc>
                      <a:spcPts val="2900"/>
                    </a:lnSpc>
                    <a:spcBef>
                      <a:spcPct val="0"/>
                    </a:spcBef>
                    <a:spcAft>
                      <a:spcPct val="0"/>
                    </a:spcAft>
                    <a:buClrTx/>
                    <a:buSzTx/>
                    <a:buFontTx/>
                    <a:buNone/>
                    <a:tabLst/>
                    <a:defRPr/>
                  </a:pPr>
                  <a:r>
                    <a:rPr kumimoji="0" lang="en-US" altLang="zh-CN" sz="29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v</a:t>
                  </a:r>
                  <a:r>
                    <a:rPr kumimoji="0" lang="en-US" altLang="zh-CN" sz="29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2</a:t>
                  </a:r>
                  <a:endParaRPr kumimoji="0" lang="zh-CN" altLang="en-US" sz="29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endParaRPr>
                </a:p>
              </p:txBody>
            </p:sp>
          </p:grpSp>
        </p:grpSp>
      </p:grpSp>
    </p:spTree>
    <p:extLst>
      <p:ext uri="{BB962C8B-B14F-4D97-AF65-F5344CB8AC3E}">
        <p14:creationId xmlns:p14="http://schemas.microsoft.com/office/powerpoint/2010/main" val="239795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2"/>
          <p:cNvSpPr>
            <a:spLocks noChangeArrowheads="1"/>
          </p:cNvSpPr>
          <p:nvPr/>
        </p:nvSpPr>
        <p:spPr bwMode="auto">
          <a:xfrm>
            <a:off x="1148156" y="3401500"/>
            <a:ext cx="298383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286000" indent="-2286000">
              <a:defRPr kumimoji="1" sz="2400">
                <a:solidFill>
                  <a:schemeClr val="tx1"/>
                </a:solidFill>
                <a:latin typeface="Times New Roman" panose="02020603050405020304" pitchFamily="18" charset="0"/>
                <a:ea typeface="宋体" panose="02010600030101010101" pitchFamily="2" charset="-122"/>
              </a:defRPr>
            </a:lvl1pPr>
            <a:lvl2pPr marL="2571750">
              <a:defRPr kumimoji="1" sz="2400">
                <a:solidFill>
                  <a:schemeClr val="tx1"/>
                </a:solidFill>
                <a:latin typeface="Times New Roman" panose="02020603050405020304" pitchFamily="18" charset="0"/>
                <a:ea typeface="宋体" panose="02010600030101010101" pitchFamily="2" charset="-122"/>
              </a:defRPr>
            </a:lvl2pPr>
            <a:lvl3pPr marL="2762250">
              <a:defRPr kumimoji="1" sz="2400">
                <a:solidFill>
                  <a:schemeClr val="tx1"/>
                </a:solidFill>
                <a:latin typeface="Times New Roman" panose="02020603050405020304" pitchFamily="18" charset="0"/>
                <a:ea typeface="宋体" panose="02010600030101010101" pitchFamily="2" charset="-122"/>
              </a:defRPr>
            </a:lvl3pPr>
            <a:lvl4pPr marL="2952750">
              <a:defRPr kumimoji="1" sz="2400">
                <a:solidFill>
                  <a:schemeClr val="tx1"/>
                </a:solidFill>
                <a:latin typeface="Times New Roman" panose="02020603050405020304" pitchFamily="18" charset="0"/>
                <a:ea typeface="宋体" panose="02010600030101010101" pitchFamily="2" charset="-122"/>
              </a:defRPr>
            </a:lvl4pPr>
            <a:lvl5pPr marL="3143250">
              <a:defRPr kumimoji="1" sz="2400">
                <a:solidFill>
                  <a:schemeClr val="tx1"/>
                </a:solidFill>
                <a:latin typeface="Times New Roman" panose="02020603050405020304" pitchFamily="18" charset="0"/>
                <a:ea typeface="宋体" panose="02010600030101010101" pitchFamily="2" charset="-122"/>
              </a:defRPr>
            </a:lvl5pPr>
            <a:lvl6pPr marL="360045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405765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451485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97205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3200" b="1" dirty="0">
                <a:solidFill>
                  <a:srgbClr val="FF33CC"/>
                </a:solidFill>
                <a:latin typeface="楷体" panose="02010609060101010101" pitchFamily="49" charset="-122"/>
                <a:ea typeface="楷体" panose="02010609060101010101" pitchFamily="49" charset="-122"/>
              </a:rPr>
              <a:t>邻接表的缺点：</a:t>
            </a:r>
          </a:p>
        </p:txBody>
      </p:sp>
      <p:sp>
        <p:nvSpPr>
          <p:cNvPr id="4" name="Rectangle 15"/>
          <p:cNvSpPr>
            <a:spLocks noChangeArrowheads="1"/>
          </p:cNvSpPr>
          <p:nvPr/>
        </p:nvSpPr>
        <p:spPr bwMode="auto">
          <a:xfrm>
            <a:off x="1148156" y="2275115"/>
            <a:ext cx="285205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3200" b="1">
                <a:solidFill>
                  <a:srgbClr val="FF33CC"/>
                </a:solidFill>
                <a:latin typeface="楷体" panose="02010609060101010101" pitchFamily="49" charset="-122"/>
                <a:ea typeface="楷体" panose="02010609060101010101" pitchFamily="49" charset="-122"/>
              </a:rPr>
              <a:t>邻接表的优点：</a:t>
            </a:r>
          </a:p>
        </p:txBody>
      </p:sp>
      <p:sp>
        <p:nvSpPr>
          <p:cNvPr id="5" name="Rectangle 19"/>
          <p:cNvSpPr>
            <a:spLocks noChangeArrowheads="1"/>
          </p:cNvSpPr>
          <p:nvPr/>
        </p:nvSpPr>
        <p:spPr bwMode="auto">
          <a:xfrm>
            <a:off x="4124540" y="2275114"/>
            <a:ext cx="718818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dirty="0">
                <a:latin typeface="楷体" panose="02010609060101010101" pitchFamily="49" charset="-122"/>
                <a:ea typeface="楷体" panose="02010609060101010101" pitchFamily="49" charset="-122"/>
              </a:rPr>
              <a:t>空间效率高；容易寻找顶点的邻接点；</a:t>
            </a:r>
          </a:p>
        </p:txBody>
      </p:sp>
      <p:sp>
        <p:nvSpPr>
          <p:cNvPr id="6" name="Rectangle 20"/>
          <p:cNvSpPr>
            <a:spLocks noChangeArrowheads="1"/>
          </p:cNvSpPr>
          <p:nvPr/>
        </p:nvSpPr>
        <p:spPr bwMode="auto">
          <a:xfrm>
            <a:off x="4131988" y="3494315"/>
            <a:ext cx="7180738"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3200" b="1" dirty="0">
                <a:latin typeface="楷体" panose="02010609060101010101" pitchFamily="49" charset="-122"/>
                <a:ea typeface="楷体" panose="02010609060101010101" pitchFamily="49" charset="-122"/>
              </a:rPr>
              <a:t>判断两顶点间是否有边或弧，需搜索两结点对应的单链表，没有邻接矩阵方便。</a:t>
            </a:r>
          </a:p>
        </p:txBody>
      </p:sp>
    </p:spTree>
    <p:extLst>
      <p:ext uri="{BB962C8B-B14F-4D97-AF65-F5344CB8AC3E}">
        <p14:creationId xmlns:p14="http://schemas.microsoft.com/office/powerpoint/2010/main" val="413105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iterate type="lt">
                                    <p:tmAbs val="75"/>
                                  </p:iterate>
                                  <p:childTnLst>
                                    <p:set>
                                      <p:cBhvr>
                                        <p:cTn id="11" dur="1" fill="hold">
                                          <p:stCondLst>
                                            <p:cond delay="74"/>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8" presetClass="entr" presetSubtype="6"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strips(downRight)">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type="lt">
                                    <p:tmAbs val="75"/>
                                  </p:iterate>
                                  <p:childTnLst>
                                    <p:set>
                                      <p:cBhvr>
                                        <p:cTn id="20" dur="1" fill="hold">
                                          <p:stCondLst>
                                            <p:cond delay="74"/>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P spid="5" grpId="0" autoUpdateAnimBg="0"/>
      <p:bldP spid="6"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5879016" cy="605909"/>
          </a:xfrm>
        </p:spPr>
        <p:txBody>
          <a:bodyPr/>
          <a:lstStyle/>
          <a:p>
            <a:r>
              <a:rPr lang="zh-CN" altLang="en-US" dirty="0">
                <a:latin typeface="楷体" panose="02010609060101010101" pitchFamily="49" charset="-122"/>
                <a:ea typeface="楷体" panose="02010609060101010101" pitchFamily="49" charset="-122"/>
              </a:rPr>
              <a:t>邻接表与邻接矩阵有什么异同之处</a:t>
            </a:r>
          </a:p>
        </p:txBody>
      </p:sp>
      <p:sp>
        <p:nvSpPr>
          <p:cNvPr id="4" name="Text Box 5"/>
          <p:cNvSpPr txBox="1">
            <a:spLocks noChangeArrowheads="1"/>
          </p:cNvSpPr>
          <p:nvPr/>
        </p:nvSpPr>
        <p:spPr bwMode="auto">
          <a:xfrm>
            <a:off x="984297" y="1184109"/>
            <a:ext cx="10359763" cy="4745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81000" indent="-381000">
              <a:defRPr kumimoji="1" sz="2400">
                <a:solidFill>
                  <a:schemeClr val="tx1"/>
                </a:solidFill>
                <a:latin typeface="Times New Roman" panose="02020603050405020304" pitchFamily="18" charset="0"/>
                <a:ea typeface="宋体" panose="02010600030101010101" pitchFamily="2" charset="-122"/>
              </a:defRPr>
            </a:lvl1pPr>
            <a:lvl2pPr marL="666750">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2800" b="1" dirty="0">
                <a:solidFill>
                  <a:srgbClr val="FF33CC"/>
                </a:solidFill>
                <a:latin typeface="楷体" panose="02010609060101010101" pitchFamily="49" charset="-122"/>
                <a:ea typeface="楷体" panose="02010609060101010101" pitchFamily="49" charset="-122"/>
              </a:rPr>
              <a:t>1. </a:t>
            </a:r>
            <a:r>
              <a:rPr lang="zh-CN" altLang="en-US" sz="2800" b="1" dirty="0">
                <a:solidFill>
                  <a:srgbClr val="FF33CC"/>
                </a:solidFill>
                <a:latin typeface="楷体" panose="02010609060101010101" pitchFamily="49" charset="-122"/>
                <a:ea typeface="楷体" panose="02010609060101010101" pitchFamily="49" charset="-122"/>
              </a:rPr>
              <a:t>联系：</a:t>
            </a:r>
            <a:r>
              <a:rPr lang="zh-CN" altLang="en-US" sz="2800" b="1" dirty="0">
                <a:latin typeface="楷体" panose="02010609060101010101" pitchFamily="49" charset="-122"/>
                <a:ea typeface="楷体" panose="02010609060101010101" pitchFamily="49" charset="-122"/>
              </a:rPr>
              <a:t>邻接表中每个链表对应于邻接矩阵中的一行，链表中结点个数等于一行中非零元素的个数。</a:t>
            </a:r>
          </a:p>
          <a:p>
            <a:pPr>
              <a:spcBef>
                <a:spcPct val="20000"/>
              </a:spcBef>
            </a:pPr>
            <a:r>
              <a:rPr lang="en-US" altLang="zh-CN" sz="2800" b="1" dirty="0">
                <a:solidFill>
                  <a:srgbClr val="FF33CC"/>
                </a:solidFill>
                <a:latin typeface="楷体" panose="02010609060101010101" pitchFamily="49" charset="-122"/>
                <a:ea typeface="楷体" panose="02010609060101010101" pitchFamily="49" charset="-122"/>
              </a:rPr>
              <a:t>2. </a:t>
            </a:r>
            <a:r>
              <a:rPr lang="zh-CN" altLang="en-US" sz="2800" b="1" dirty="0">
                <a:solidFill>
                  <a:srgbClr val="FF33CC"/>
                </a:solidFill>
                <a:latin typeface="楷体" panose="02010609060101010101" pitchFamily="49" charset="-122"/>
                <a:ea typeface="楷体" panose="02010609060101010101" pitchFamily="49" charset="-122"/>
              </a:rPr>
              <a:t>区别：</a:t>
            </a:r>
          </a:p>
          <a:p>
            <a:r>
              <a:rPr lang="zh-CN" altLang="en-US" sz="2800" b="1" dirty="0">
                <a:latin typeface="楷体" panose="02010609060101010101" pitchFamily="49" charset="-122"/>
                <a:ea typeface="楷体" panose="02010609060101010101" pitchFamily="49" charset="-122"/>
              </a:rPr>
              <a:t>① 对于任一确定的无向图，邻接矩阵是唯一的（行列号与顶点编号一致），但</a:t>
            </a:r>
            <a:r>
              <a:rPr lang="zh-CN" altLang="en-US" sz="2800" b="1" dirty="0">
                <a:solidFill>
                  <a:srgbClr val="009900"/>
                </a:solidFill>
                <a:latin typeface="楷体" panose="02010609060101010101" pitchFamily="49" charset="-122"/>
                <a:ea typeface="楷体" panose="02010609060101010101" pitchFamily="49" charset="-122"/>
              </a:rPr>
              <a:t>邻接表不唯一</a:t>
            </a:r>
            <a:r>
              <a:rPr lang="zh-CN" altLang="en-US" sz="2800" b="1" dirty="0">
                <a:latin typeface="楷体" panose="02010609060101010101" pitchFamily="49" charset="-122"/>
                <a:ea typeface="楷体" panose="02010609060101010101" pitchFamily="49" charset="-122"/>
              </a:rPr>
              <a:t>（链接次序与顶点编号无关）。</a:t>
            </a:r>
          </a:p>
          <a:p>
            <a:r>
              <a:rPr lang="zh-CN" altLang="en-US" sz="2800" b="1" dirty="0">
                <a:latin typeface="楷体" panose="02010609060101010101" pitchFamily="49" charset="-122"/>
                <a:ea typeface="楷体" panose="02010609060101010101" pitchFamily="49" charset="-122"/>
              </a:rPr>
              <a:t>② 邻接矩阵的空间复杂度为</a:t>
            </a:r>
            <a:r>
              <a:rPr lang="en-US" altLang="zh-CN" sz="2800" b="1" dirty="0">
                <a:latin typeface="楷体" panose="02010609060101010101" pitchFamily="49" charset="-122"/>
                <a:ea typeface="楷体" panose="02010609060101010101" pitchFamily="49" charset="-122"/>
              </a:rPr>
              <a:t>O(n</a:t>
            </a:r>
            <a:r>
              <a:rPr lang="en-US" altLang="zh-CN" sz="2800" b="1" baseline="30000" dirty="0">
                <a:latin typeface="楷体" panose="02010609060101010101" pitchFamily="49" charset="-122"/>
                <a:ea typeface="楷体" panose="02010609060101010101" pitchFamily="49" charset="-122"/>
              </a:rPr>
              <a:t>2</a:t>
            </a:r>
            <a:r>
              <a:rPr lang="en-US" altLang="zh-CN" sz="28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而邻接表的空间复杂度为</a:t>
            </a:r>
            <a:r>
              <a:rPr lang="en-US" altLang="zh-CN" sz="2800" b="1" dirty="0">
                <a:latin typeface="楷体" panose="02010609060101010101" pitchFamily="49" charset="-122"/>
                <a:ea typeface="楷体" panose="02010609060101010101" pitchFamily="49" charset="-122"/>
              </a:rPr>
              <a:t>O(</a:t>
            </a:r>
            <a:r>
              <a:rPr lang="en-US" altLang="zh-CN" sz="2800" b="1" dirty="0" err="1">
                <a:latin typeface="楷体" panose="02010609060101010101" pitchFamily="49" charset="-122"/>
                <a:ea typeface="楷体" panose="02010609060101010101" pitchFamily="49" charset="-122"/>
              </a:rPr>
              <a:t>n+e</a:t>
            </a:r>
            <a:r>
              <a:rPr lang="en-US" altLang="zh-CN" sz="28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a:t>
            </a:r>
          </a:p>
          <a:p>
            <a:pPr>
              <a:spcBef>
                <a:spcPct val="20000"/>
              </a:spcBef>
            </a:pPr>
            <a:r>
              <a:rPr lang="en-US" altLang="zh-CN" sz="2800" b="1" dirty="0">
                <a:solidFill>
                  <a:srgbClr val="FF33CC"/>
                </a:solidFill>
                <a:latin typeface="楷体" panose="02010609060101010101" pitchFamily="49" charset="-122"/>
                <a:ea typeface="楷体" panose="02010609060101010101" pitchFamily="49" charset="-122"/>
              </a:rPr>
              <a:t>3. </a:t>
            </a:r>
            <a:r>
              <a:rPr lang="zh-CN" altLang="en-US" sz="2800" b="1" dirty="0">
                <a:solidFill>
                  <a:srgbClr val="FF33CC"/>
                </a:solidFill>
                <a:latin typeface="楷体" panose="02010609060101010101" pitchFamily="49" charset="-122"/>
                <a:ea typeface="楷体" panose="02010609060101010101" pitchFamily="49" charset="-122"/>
              </a:rPr>
              <a:t>用途：</a:t>
            </a:r>
          </a:p>
          <a:p>
            <a:pPr>
              <a:spcBef>
                <a:spcPct val="20000"/>
              </a:spcBef>
            </a:pPr>
            <a:r>
              <a:rPr lang="zh-CN" altLang="en-US" sz="2800" b="1" dirty="0">
                <a:latin typeface="楷体" panose="02010609060101010101" pitchFamily="49" charset="-122"/>
                <a:ea typeface="楷体" panose="02010609060101010101" pitchFamily="49" charset="-122"/>
              </a:rPr>
              <a:t>邻接矩阵多用于稠密图的存储（</a:t>
            </a:r>
            <a:r>
              <a:rPr lang="en-US" altLang="zh-CN" sz="2800" b="1" dirty="0">
                <a:latin typeface="楷体" panose="02010609060101010101" pitchFamily="49" charset="-122"/>
                <a:ea typeface="楷体" panose="02010609060101010101" pitchFamily="49" charset="-122"/>
              </a:rPr>
              <a:t>e</a:t>
            </a:r>
            <a:r>
              <a:rPr lang="zh-CN" altLang="en-US" sz="2800" b="1" dirty="0">
                <a:latin typeface="楷体" panose="02010609060101010101" pitchFamily="49" charset="-122"/>
                <a:ea typeface="楷体" panose="02010609060101010101" pitchFamily="49" charset="-122"/>
              </a:rPr>
              <a:t>接近</a:t>
            </a:r>
            <a:r>
              <a:rPr lang="en-US" altLang="zh-CN" sz="2800" b="1" dirty="0">
                <a:latin typeface="楷体" panose="02010609060101010101" pitchFamily="49" charset="-122"/>
                <a:ea typeface="楷体" panose="02010609060101010101" pitchFamily="49" charset="-122"/>
              </a:rPr>
              <a:t>n(n-1)/2)</a:t>
            </a:r>
            <a:r>
              <a:rPr lang="zh-CN" altLang="en-US" sz="2800" b="1" dirty="0">
                <a:latin typeface="楷体" panose="02010609060101010101" pitchFamily="49" charset="-122"/>
                <a:ea typeface="楷体" panose="02010609060101010101" pitchFamily="49" charset="-122"/>
              </a:rPr>
              <a:t>；</a:t>
            </a:r>
          </a:p>
          <a:p>
            <a:pPr>
              <a:spcBef>
                <a:spcPct val="20000"/>
              </a:spcBef>
            </a:pPr>
            <a:r>
              <a:rPr lang="zh-CN" altLang="en-US" sz="2800" b="1" dirty="0">
                <a:latin typeface="楷体" panose="02010609060101010101" pitchFamily="49" charset="-122"/>
                <a:ea typeface="楷体" panose="02010609060101010101" pitchFamily="49" charset="-122"/>
              </a:rPr>
              <a:t>而邻接表多用于稀疏图的存储（</a:t>
            </a:r>
            <a:r>
              <a:rPr lang="en-US" altLang="zh-CN" sz="2800" b="1" dirty="0">
                <a:latin typeface="楷体" panose="02010609060101010101" pitchFamily="49" charset="-122"/>
                <a:ea typeface="楷体" panose="02010609060101010101" pitchFamily="49" charset="-122"/>
              </a:rPr>
              <a:t>e&lt;&lt;n</a:t>
            </a:r>
            <a:r>
              <a:rPr lang="en-US" altLang="zh-CN" sz="2800" b="1" baseline="30000" dirty="0">
                <a:latin typeface="楷体" panose="02010609060101010101" pitchFamily="49" charset="-122"/>
                <a:ea typeface="楷体" panose="02010609060101010101" pitchFamily="49" charset="-122"/>
              </a:rPr>
              <a:t>2</a:t>
            </a:r>
            <a:r>
              <a:rPr lang="en-US" altLang="zh-CN" sz="2800" b="1" dirty="0">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1975438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75"/>
                                  </p:iterate>
                                  <p:childTnLst>
                                    <p:set>
                                      <p:cBhvr>
                                        <p:cTn id="10" dur="1" fill="hold">
                                          <p:stCondLst>
                                            <p:cond delay="74"/>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75"/>
                                  </p:iterate>
                                  <p:childTnLst>
                                    <p:set>
                                      <p:cBhvr>
                                        <p:cTn id="14" dur="1" fill="hold">
                                          <p:stCondLst>
                                            <p:cond delay="74"/>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75"/>
                                  </p:iterate>
                                  <p:childTnLst>
                                    <p:set>
                                      <p:cBhvr>
                                        <p:cTn id="18" dur="1" fill="hold">
                                          <p:stCondLst>
                                            <p:cond delay="74"/>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type="lt">
                                    <p:tmAbs val="75"/>
                                  </p:iterate>
                                  <p:childTnLst>
                                    <p:set>
                                      <p:cBhvr>
                                        <p:cTn id="22" dur="1" fill="hold">
                                          <p:stCondLst>
                                            <p:cond delay="74"/>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type="lt">
                                    <p:tmAbs val="75"/>
                                  </p:iterate>
                                  <p:childTnLst>
                                    <p:set>
                                      <p:cBhvr>
                                        <p:cTn id="26" dur="1" fill="hold">
                                          <p:stCondLst>
                                            <p:cond delay="74"/>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type="lt">
                                    <p:tmAbs val="75"/>
                                  </p:iterate>
                                  <p:childTnLst>
                                    <p:set>
                                      <p:cBhvr>
                                        <p:cTn id="30" dur="1" fill="hold">
                                          <p:stCondLst>
                                            <p:cond delay="74"/>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3"/>
            <a:ext cx="1934002" cy="605909"/>
          </a:xfrm>
        </p:spPr>
        <p:txBody>
          <a:bodyPr/>
          <a:lstStyle/>
          <a:p>
            <a:r>
              <a:rPr lang="zh-CN" altLang="en-US" b="1" dirty="0">
                <a:latin typeface="楷体" panose="02010609060101010101" pitchFamily="49" charset="-122"/>
                <a:ea typeface="楷体" panose="02010609060101010101" pitchFamily="49" charset="-122"/>
              </a:rPr>
              <a:t>图的遍历</a:t>
            </a:r>
          </a:p>
        </p:txBody>
      </p:sp>
      <p:sp>
        <p:nvSpPr>
          <p:cNvPr id="3" name="Text Box 2"/>
          <p:cNvSpPr txBox="1">
            <a:spLocks noChangeArrowheads="1"/>
          </p:cNvSpPr>
          <p:nvPr/>
        </p:nvSpPr>
        <p:spPr bwMode="auto">
          <a:xfrm>
            <a:off x="4162926" y="5098110"/>
            <a:ext cx="5105400" cy="1261884"/>
          </a:xfrm>
          <a:prstGeom prst="rect">
            <a:avLst/>
          </a:prstGeom>
          <a:solidFill>
            <a:srgbClr val="CCFFFF"/>
          </a:solidFill>
          <a:ln w="38100">
            <a:solidFill>
              <a:srgbClr val="BADE7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dirty="0">
                <a:solidFill>
                  <a:schemeClr val="tx2"/>
                </a:solidFill>
                <a:latin typeface="楷体" panose="02010609060101010101" pitchFamily="49" charset="-122"/>
                <a:ea typeface="楷体" panose="02010609060101010101" pitchFamily="49" charset="-122"/>
                <a:hlinkClick r:id="" action="ppaction://hlinkshowjump?jump=nextslide"/>
              </a:rPr>
              <a:t>深度优先搜索</a:t>
            </a:r>
            <a:endParaRPr lang="en-US" altLang="zh-CN" sz="3200" b="1" dirty="0">
              <a:solidFill>
                <a:schemeClr val="tx2"/>
              </a:solidFill>
              <a:latin typeface="楷体" panose="02010609060101010101" pitchFamily="49" charset="-122"/>
              <a:ea typeface="楷体" panose="02010609060101010101" pitchFamily="49" charset="-122"/>
            </a:endParaRPr>
          </a:p>
          <a:p>
            <a:pPr algn="ctr"/>
            <a:r>
              <a:rPr lang="zh-CN" altLang="en-US" sz="3200" b="1" dirty="0">
                <a:solidFill>
                  <a:schemeClr val="tx2"/>
                </a:solidFill>
                <a:latin typeface="楷体" panose="02010609060101010101" pitchFamily="49" charset="-122"/>
                <a:ea typeface="楷体" panose="02010609060101010101" pitchFamily="49" charset="-122"/>
                <a:hlinkClick r:id="rId2" action="ppaction://hlinksldjump"/>
              </a:rPr>
              <a:t>广度优先搜索</a:t>
            </a:r>
            <a:r>
              <a:rPr lang="zh-CN" altLang="en-US" sz="4400" b="1" dirty="0">
                <a:latin typeface="楷体" panose="02010609060101010101" pitchFamily="49" charset="-122"/>
                <a:ea typeface="楷体" panose="02010609060101010101" pitchFamily="49" charset="-122"/>
                <a:hlinkClick r:id="rId2" action="ppaction://hlinksldjump"/>
              </a:rPr>
              <a:t>   </a:t>
            </a:r>
            <a:endParaRPr lang="zh-CN" altLang="en-US" sz="4400" b="1" dirty="0">
              <a:latin typeface="楷体" panose="02010609060101010101" pitchFamily="49" charset="-122"/>
              <a:ea typeface="楷体" panose="02010609060101010101" pitchFamily="49" charset="-122"/>
            </a:endParaRPr>
          </a:p>
        </p:txBody>
      </p:sp>
      <p:sp>
        <p:nvSpPr>
          <p:cNvPr id="5" name="Rectangle 4"/>
          <p:cNvSpPr>
            <a:spLocks noChangeArrowheads="1"/>
          </p:cNvSpPr>
          <p:nvPr/>
        </p:nvSpPr>
        <p:spPr bwMode="auto">
          <a:xfrm>
            <a:off x="1261024" y="836863"/>
            <a:ext cx="974615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579438" indent="-579438">
              <a:defRPr kumimoji="1" sz="2400">
                <a:solidFill>
                  <a:schemeClr val="tx1"/>
                </a:solidFill>
                <a:latin typeface="Times New Roman" panose="02020603050405020304" pitchFamily="18" charset="0"/>
                <a:ea typeface="宋体" panose="02010600030101010101" pitchFamily="2" charset="-122"/>
              </a:defRPr>
            </a:lvl1pPr>
            <a:lvl2pPr marL="852488">
              <a:defRPr kumimoji="1" sz="2400">
                <a:solidFill>
                  <a:schemeClr val="tx1"/>
                </a:solidFill>
                <a:latin typeface="Times New Roman" panose="02020603050405020304" pitchFamily="18" charset="0"/>
                <a:ea typeface="宋体" panose="02010600030101010101" pitchFamily="2" charset="-122"/>
              </a:defRPr>
            </a:lvl2pPr>
            <a:lvl3pPr marL="1042988">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b="1" dirty="0">
                <a:solidFill>
                  <a:srgbClr val="008000"/>
                </a:solidFill>
                <a:latin typeface="楷体" panose="02010609060101010101" pitchFamily="49" charset="-122"/>
                <a:ea typeface="楷体" panose="02010609060101010101" pitchFamily="49" charset="-122"/>
              </a:rPr>
              <a:t>遍历定义：</a:t>
            </a:r>
            <a:r>
              <a:rPr lang="zh-CN" altLang="en-US" b="1" dirty="0">
                <a:latin typeface="楷体" panose="02010609060101010101" pitchFamily="49" charset="-122"/>
                <a:ea typeface="楷体" panose="02010609060101010101" pitchFamily="49" charset="-122"/>
                <a:cs typeface="楷体_GB2312"/>
              </a:rPr>
              <a:t>从已给的连通图中某一顶点出发，沿着一些边，访遍图中所有的顶点，且使每个顶点仅被访问一次，就叫做</a:t>
            </a:r>
            <a:r>
              <a:rPr lang="zh-CN" altLang="en-US" b="1" dirty="0">
                <a:solidFill>
                  <a:schemeClr val="tx2"/>
                </a:solidFill>
                <a:effectLst>
                  <a:outerShdw blurRad="38100" dist="38100" dir="2700000" algn="tl">
                    <a:srgbClr val="000000"/>
                  </a:outerShdw>
                </a:effectLst>
                <a:latin typeface="楷体" panose="02010609060101010101" pitchFamily="49" charset="-122"/>
                <a:ea typeface="楷体" panose="02010609060101010101" pitchFamily="49" charset="-122"/>
                <a:cs typeface="楷体_GB2312"/>
              </a:rPr>
              <a:t>图的遍历</a:t>
            </a:r>
            <a:r>
              <a:rPr lang="zh-CN" altLang="en-US" b="1" dirty="0">
                <a:effectLst>
                  <a:outerShdw blurRad="38100" dist="38100" dir="2700000" algn="tl">
                    <a:srgbClr val="000000"/>
                  </a:outerShdw>
                </a:effectLst>
                <a:latin typeface="楷体" panose="02010609060101010101" pitchFamily="49" charset="-122"/>
                <a:ea typeface="楷体" panose="02010609060101010101" pitchFamily="49" charset="-122"/>
                <a:cs typeface="楷体_GB2312"/>
              </a:rPr>
              <a:t>，它是</a:t>
            </a:r>
            <a:r>
              <a:rPr lang="zh-CN" altLang="en-US" b="1" dirty="0">
                <a:latin typeface="楷体" panose="02010609060101010101" pitchFamily="49" charset="-122"/>
                <a:ea typeface="楷体" panose="02010609060101010101" pitchFamily="49" charset="-122"/>
                <a:cs typeface="楷体_GB2312"/>
              </a:rPr>
              <a:t>图的</a:t>
            </a:r>
            <a:r>
              <a:rPr lang="zh-CN" altLang="en-US" b="1" dirty="0">
                <a:solidFill>
                  <a:schemeClr val="accent2"/>
                </a:solidFill>
                <a:latin typeface="楷体" panose="02010609060101010101" pitchFamily="49" charset="-122"/>
                <a:ea typeface="楷体" panose="02010609060101010101" pitchFamily="49" charset="-122"/>
                <a:cs typeface="楷体_GB2312"/>
              </a:rPr>
              <a:t>基本运算</a:t>
            </a:r>
            <a:r>
              <a:rPr lang="zh-CN" altLang="en-US" b="1" dirty="0">
                <a:latin typeface="楷体" panose="02010609060101010101" pitchFamily="49" charset="-122"/>
                <a:ea typeface="楷体" panose="02010609060101010101" pitchFamily="49" charset="-122"/>
                <a:cs typeface="楷体_GB2312"/>
              </a:rPr>
              <a:t>。</a:t>
            </a:r>
          </a:p>
        </p:txBody>
      </p:sp>
      <p:sp>
        <p:nvSpPr>
          <p:cNvPr id="6" name="Rectangle 5"/>
          <p:cNvSpPr>
            <a:spLocks noChangeArrowheads="1"/>
          </p:cNvSpPr>
          <p:nvPr/>
        </p:nvSpPr>
        <p:spPr bwMode="auto">
          <a:xfrm>
            <a:off x="1184824" y="2056063"/>
            <a:ext cx="9499218"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666750" indent="-666750">
              <a:defRPr kumimoji="1" sz="2400">
                <a:solidFill>
                  <a:schemeClr val="tx1"/>
                </a:solidFill>
                <a:latin typeface="Times New Roman" panose="02020603050405020304" pitchFamily="18" charset="0"/>
                <a:ea typeface="宋体" panose="02010600030101010101" pitchFamily="2" charset="-122"/>
              </a:defRPr>
            </a:lvl1pPr>
            <a:lvl2pPr marL="1809750">
              <a:defRPr kumimoji="1" sz="2400">
                <a:solidFill>
                  <a:schemeClr val="tx1"/>
                </a:solidFill>
                <a:latin typeface="Times New Roman" panose="02020603050405020304" pitchFamily="18" charset="0"/>
                <a:ea typeface="宋体" panose="02010600030101010101" pitchFamily="2" charset="-122"/>
              </a:defRPr>
            </a:lvl2pPr>
            <a:lvl3pPr marL="2000250">
              <a:defRPr kumimoji="1" sz="2400">
                <a:solidFill>
                  <a:schemeClr val="tx1"/>
                </a:solidFill>
                <a:latin typeface="Times New Roman" panose="02020603050405020304" pitchFamily="18" charset="0"/>
                <a:ea typeface="宋体" panose="02010600030101010101" pitchFamily="2" charset="-122"/>
              </a:defRPr>
            </a:lvl3pPr>
            <a:lvl4pPr marL="2190750">
              <a:defRPr kumimoji="1" sz="2400">
                <a:solidFill>
                  <a:schemeClr val="tx1"/>
                </a:solidFill>
                <a:latin typeface="Times New Roman" panose="02020603050405020304" pitchFamily="18" charset="0"/>
                <a:ea typeface="宋体" panose="02010600030101010101" pitchFamily="2" charset="-122"/>
              </a:defRPr>
            </a:lvl4pPr>
            <a:lvl5pPr marL="2381250">
              <a:defRPr kumimoji="1" sz="2400">
                <a:solidFill>
                  <a:schemeClr val="tx1"/>
                </a:solidFill>
                <a:latin typeface="Times New Roman" panose="02020603050405020304" pitchFamily="18" charset="0"/>
                <a:ea typeface="宋体" panose="02010600030101010101" pitchFamily="2" charset="-122"/>
              </a:defRPr>
            </a:lvl5pPr>
            <a:lvl6pPr marL="283845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9565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75285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21005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b="1" dirty="0">
                <a:solidFill>
                  <a:schemeClr val="accent1"/>
                </a:solidFill>
                <a:latin typeface="楷体" panose="02010609060101010101" pitchFamily="49" charset="-122"/>
                <a:ea typeface="楷体" panose="02010609060101010101" pitchFamily="49" charset="-122"/>
              </a:rPr>
              <a:t>遍历实质：</a:t>
            </a:r>
            <a:r>
              <a:rPr lang="zh-CN" altLang="en-US" b="1" dirty="0">
                <a:solidFill>
                  <a:srgbClr val="FF00FF"/>
                </a:solidFill>
                <a:latin typeface="楷体" panose="02010609060101010101" pitchFamily="49" charset="-122"/>
                <a:ea typeface="楷体" panose="02010609060101010101" pitchFamily="49" charset="-122"/>
                <a:cs typeface="楷体_GB2312"/>
              </a:rPr>
              <a:t>找每个顶点的邻接点的过程。</a:t>
            </a:r>
          </a:p>
          <a:p>
            <a:pPr>
              <a:spcBef>
                <a:spcPct val="50000"/>
              </a:spcBef>
            </a:pPr>
            <a:r>
              <a:rPr lang="zh-CN" altLang="en-US" b="1" dirty="0">
                <a:solidFill>
                  <a:schemeClr val="accent1"/>
                </a:solidFill>
                <a:latin typeface="楷体" panose="02010609060101010101" pitchFamily="49" charset="-122"/>
                <a:ea typeface="楷体" panose="02010609060101010101" pitchFamily="49" charset="-122"/>
              </a:rPr>
              <a:t>图的特点：</a:t>
            </a:r>
            <a:r>
              <a:rPr lang="zh-CN" altLang="en-US" b="1" dirty="0">
                <a:latin typeface="楷体" panose="02010609060101010101" pitchFamily="49" charset="-122"/>
                <a:ea typeface="楷体" panose="02010609060101010101" pitchFamily="49" charset="-122"/>
                <a:cs typeface="楷体_GB2312"/>
              </a:rPr>
              <a:t>图中可能存在</a:t>
            </a:r>
            <a:r>
              <a:rPr lang="zh-CN" altLang="en-US" b="1" dirty="0">
                <a:solidFill>
                  <a:schemeClr val="accent2"/>
                </a:solidFill>
                <a:latin typeface="楷体" panose="02010609060101010101" pitchFamily="49" charset="-122"/>
                <a:ea typeface="楷体" panose="02010609060101010101" pitchFamily="49" charset="-122"/>
                <a:cs typeface="楷体_GB2312"/>
              </a:rPr>
              <a:t>回路</a:t>
            </a:r>
            <a:r>
              <a:rPr lang="zh-CN" altLang="en-US" b="1" dirty="0">
                <a:latin typeface="楷体" panose="02010609060101010101" pitchFamily="49" charset="-122"/>
                <a:ea typeface="楷体" panose="02010609060101010101" pitchFamily="49" charset="-122"/>
                <a:cs typeface="楷体_GB2312"/>
              </a:rPr>
              <a:t>，且图的任一顶点都可能与其它顶点相通，在访问完某个顶点之后可能会沿着某些边又回到了曾经访问过的顶点</a:t>
            </a:r>
            <a:r>
              <a:rPr lang="zh-CN" altLang="en-US" sz="2800" b="1" dirty="0">
                <a:latin typeface="楷体" panose="02010609060101010101" pitchFamily="49" charset="-122"/>
                <a:ea typeface="楷体" panose="02010609060101010101" pitchFamily="49" charset="-122"/>
                <a:cs typeface="楷体_GB2312"/>
              </a:rPr>
              <a:t>。</a:t>
            </a:r>
            <a:endParaRPr lang="zh-CN" altLang="en-US" b="1" dirty="0">
              <a:solidFill>
                <a:schemeClr val="tx2"/>
              </a:solidFill>
              <a:latin typeface="楷体" panose="02010609060101010101" pitchFamily="49" charset="-122"/>
              <a:ea typeface="楷体" panose="02010609060101010101" pitchFamily="49" charset="-122"/>
              <a:cs typeface="楷体_GB2312"/>
            </a:endParaRPr>
          </a:p>
        </p:txBody>
      </p:sp>
      <p:sp>
        <p:nvSpPr>
          <p:cNvPr id="7" name="Rectangle 6"/>
          <p:cNvSpPr>
            <a:spLocks noChangeArrowheads="1"/>
          </p:cNvSpPr>
          <p:nvPr/>
        </p:nvSpPr>
        <p:spPr bwMode="auto">
          <a:xfrm>
            <a:off x="1184824" y="3884863"/>
            <a:ext cx="982235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666750" indent="-666750">
              <a:defRPr kumimoji="1" sz="2400">
                <a:solidFill>
                  <a:schemeClr val="tx1"/>
                </a:solidFill>
                <a:latin typeface="Times New Roman" panose="02020603050405020304" pitchFamily="18" charset="0"/>
                <a:ea typeface="宋体" panose="02010600030101010101" pitchFamily="2" charset="-122"/>
              </a:defRPr>
            </a:lvl1pPr>
            <a:lvl2pPr marL="1714500">
              <a:defRPr kumimoji="1" sz="2400">
                <a:solidFill>
                  <a:schemeClr val="tx1"/>
                </a:solidFill>
                <a:latin typeface="Times New Roman" panose="02020603050405020304" pitchFamily="18" charset="0"/>
                <a:ea typeface="宋体" panose="02010600030101010101" pitchFamily="2" charset="-122"/>
              </a:defRPr>
            </a:lvl2pPr>
            <a:lvl3pPr marL="1905000">
              <a:defRPr kumimoji="1" sz="2400">
                <a:solidFill>
                  <a:schemeClr val="tx1"/>
                </a:solidFill>
                <a:latin typeface="Times New Roman" panose="02020603050405020304" pitchFamily="18" charset="0"/>
                <a:ea typeface="宋体" panose="02010600030101010101" pitchFamily="2" charset="-122"/>
              </a:defRPr>
            </a:lvl3pPr>
            <a:lvl4pPr marL="2095500">
              <a:defRPr kumimoji="1" sz="2400">
                <a:solidFill>
                  <a:schemeClr val="tx1"/>
                </a:solidFill>
                <a:latin typeface="Times New Roman" panose="02020603050405020304" pitchFamily="18" charset="0"/>
                <a:ea typeface="宋体" panose="02010600030101010101" pitchFamily="2" charset="-122"/>
              </a:defRPr>
            </a:lvl4pPr>
            <a:lvl5pPr marL="2286000">
              <a:defRPr kumimoji="1" sz="2400">
                <a:solidFill>
                  <a:schemeClr val="tx1"/>
                </a:solidFill>
                <a:latin typeface="Times New Roman" panose="02020603050405020304" pitchFamily="18" charset="0"/>
                <a:ea typeface="宋体" panose="02010600030101010101" pitchFamily="2" charset="-122"/>
              </a:defRPr>
            </a:lvl5pPr>
            <a:lvl6pPr marL="2743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b="1" dirty="0">
                <a:solidFill>
                  <a:schemeClr val="accent1"/>
                </a:solidFill>
                <a:latin typeface="楷体" panose="02010609060101010101" pitchFamily="49" charset="-122"/>
                <a:ea typeface="楷体" panose="02010609060101010101" pitchFamily="49" charset="-122"/>
              </a:rPr>
              <a:t>解决思路：</a:t>
            </a:r>
            <a:r>
              <a:rPr lang="zh-CN" altLang="en-US" b="1" dirty="0">
                <a:latin typeface="楷体" panose="02010609060101010101" pitchFamily="49" charset="-122"/>
                <a:ea typeface="楷体" panose="02010609060101010101" pitchFamily="49" charset="-122"/>
                <a:cs typeface="楷体_GB2312"/>
              </a:rPr>
              <a:t>可设置一个</a:t>
            </a:r>
            <a:r>
              <a:rPr lang="zh-CN" altLang="en-US" b="1" dirty="0">
                <a:solidFill>
                  <a:schemeClr val="tx2"/>
                </a:solidFill>
                <a:latin typeface="楷体" panose="02010609060101010101" pitchFamily="49" charset="-122"/>
                <a:ea typeface="楷体" panose="02010609060101010101" pitchFamily="49" charset="-122"/>
                <a:cs typeface="楷体_GB2312"/>
              </a:rPr>
              <a:t>辅助数组</a:t>
            </a:r>
            <a:r>
              <a:rPr lang="zh-CN" altLang="en-US" b="1" dirty="0">
                <a:solidFill>
                  <a:srgbClr val="0000CC"/>
                </a:solidFill>
                <a:latin typeface="楷体" panose="02010609060101010101" pitchFamily="49" charset="-122"/>
                <a:ea typeface="楷体" panose="02010609060101010101" pitchFamily="49" charset="-122"/>
                <a:cs typeface="楷体_GB2312"/>
              </a:rPr>
              <a:t> </a:t>
            </a:r>
            <a:r>
              <a:rPr lang="en-US" altLang="zh-CN" b="1" dirty="0">
                <a:solidFill>
                  <a:schemeClr val="tx2"/>
                </a:solidFill>
                <a:latin typeface="楷体" panose="02010609060101010101" pitchFamily="49" charset="-122"/>
                <a:ea typeface="楷体" panose="02010609060101010101" pitchFamily="49" charset="-122"/>
                <a:cs typeface="楷体_GB2312"/>
              </a:rPr>
              <a:t>visited [n]</a:t>
            </a:r>
            <a:r>
              <a:rPr lang="zh-CN" altLang="en-US" b="1" dirty="0">
                <a:latin typeface="楷体" panose="02010609060101010101" pitchFamily="49" charset="-122"/>
                <a:ea typeface="楷体" panose="02010609060101010101" pitchFamily="49" charset="-122"/>
                <a:cs typeface="楷体_GB2312"/>
              </a:rPr>
              <a:t>，用来标记每个被访问过的顶点。它的初始状态为</a:t>
            </a:r>
            <a:r>
              <a:rPr lang="en-US" altLang="zh-CN" b="1" dirty="0">
                <a:solidFill>
                  <a:schemeClr val="tx2"/>
                </a:solidFill>
                <a:latin typeface="楷体" panose="02010609060101010101" pitchFamily="49" charset="-122"/>
                <a:ea typeface="楷体" panose="02010609060101010101" pitchFamily="49" charset="-122"/>
                <a:cs typeface="楷体_GB2312"/>
              </a:rPr>
              <a:t>0</a:t>
            </a:r>
            <a:r>
              <a:rPr lang="zh-CN" altLang="en-US" b="1" dirty="0">
                <a:latin typeface="楷体" panose="02010609060101010101" pitchFamily="49" charset="-122"/>
                <a:ea typeface="楷体" panose="02010609060101010101" pitchFamily="49" charset="-122"/>
                <a:cs typeface="楷体_GB2312"/>
              </a:rPr>
              <a:t>，在图的遍历过程中，一旦某一个顶点</a:t>
            </a:r>
            <a:r>
              <a:rPr lang="en-US" altLang="zh-CN" b="1" dirty="0" err="1">
                <a:latin typeface="楷体" panose="02010609060101010101" pitchFamily="49" charset="-122"/>
                <a:ea typeface="楷体" panose="02010609060101010101" pitchFamily="49" charset="-122"/>
                <a:cs typeface="楷体_GB2312"/>
              </a:rPr>
              <a:t>i</a:t>
            </a:r>
            <a:r>
              <a:rPr lang="en-US" altLang="zh-CN" b="1" baseline="-25000" dirty="0">
                <a:latin typeface="楷体" panose="02010609060101010101" pitchFamily="49" charset="-122"/>
                <a:ea typeface="楷体" panose="02010609060101010101" pitchFamily="49" charset="-122"/>
                <a:cs typeface="楷体_GB2312"/>
              </a:rPr>
              <a:t> </a:t>
            </a:r>
            <a:r>
              <a:rPr lang="zh-CN" altLang="en-US" b="1" dirty="0">
                <a:latin typeface="楷体" panose="02010609060101010101" pitchFamily="49" charset="-122"/>
                <a:ea typeface="楷体" panose="02010609060101010101" pitchFamily="49" charset="-122"/>
                <a:cs typeface="楷体_GB2312"/>
              </a:rPr>
              <a:t>被访问，就立即改 </a:t>
            </a:r>
            <a:r>
              <a:rPr lang="en-US" altLang="zh-CN" b="1" dirty="0">
                <a:latin typeface="楷体" panose="02010609060101010101" pitchFamily="49" charset="-122"/>
                <a:ea typeface="楷体" panose="02010609060101010101" pitchFamily="49" charset="-122"/>
                <a:cs typeface="楷体_GB2312"/>
              </a:rPr>
              <a:t>visited [</a:t>
            </a:r>
            <a:r>
              <a:rPr lang="en-US" altLang="zh-CN" b="1" dirty="0" err="1">
                <a:latin typeface="楷体" panose="02010609060101010101" pitchFamily="49" charset="-122"/>
                <a:ea typeface="楷体" panose="02010609060101010101" pitchFamily="49" charset="-122"/>
                <a:cs typeface="楷体_GB2312"/>
              </a:rPr>
              <a:t>i</a:t>
            </a:r>
            <a:r>
              <a:rPr lang="en-US" altLang="zh-CN" b="1" dirty="0">
                <a:latin typeface="楷体" panose="02010609060101010101" pitchFamily="49" charset="-122"/>
                <a:ea typeface="楷体" panose="02010609060101010101" pitchFamily="49" charset="-122"/>
                <a:cs typeface="楷体_GB2312"/>
              </a:rPr>
              <a:t>]</a:t>
            </a:r>
            <a:r>
              <a:rPr lang="zh-CN" altLang="en-US" b="1" dirty="0">
                <a:latin typeface="楷体" panose="02010609060101010101" pitchFamily="49" charset="-122"/>
                <a:ea typeface="楷体" panose="02010609060101010101" pitchFamily="49" charset="-122"/>
                <a:cs typeface="楷体_GB2312"/>
              </a:rPr>
              <a:t>为</a:t>
            </a:r>
            <a:r>
              <a:rPr lang="en-US" altLang="zh-CN" b="1" dirty="0">
                <a:solidFill>
                  <a:schemeClr val="tx2"/>
                </a:solidFill>
                <a:latin typeface="楷体" panose="02010609060101010101" pitchFamily="49" charset="-122"/>
                <a:ea typeface="楷体" panose="02010609060101010101" pitchFamily="49" charset="-122"/>
                <a:cs typeface="楷体_GB2312"/>
              </a:rPr>
              <a:t>1</a:t>
            </a:r>
            <a:r>
              <a:rPr lang="zh-CN" altLang="en-US" b="1" dirty="0">
                <a:latin typeface="楷体" panose="02010609060101010101" pitchFamily="49" charset="-122"/>
                <a:ea typeface="楷体" panose="02010609060101010101" pitchFamily="49" charset="-122"/>
                <a:cs typeface="楷体_GB2312"/>
              </a:rPr>
              <a:t>，防止它被多次访问。</a:t>
            </a:r>
            <a:endParaRPr lang="zh-CN" altLang="en-US" b="1" dirty="0">
              <a:solidFill>
                <a:schemeClr val="accent1"/>
              </a:solidFill>
              <a:latin typeface="楷体" panose="02010609060101010101" pitchFamily="49" charset="-122"/>
              <a:ea typeface="楷体" panose="02010609060101010101" pitchFamily="49" charset="-122"/>
            </a:endParaRPr>
          </a:p>
        </p:txBody>
      </p:sp>
      <p:sp>
        <p:nvSpPr>
          <p:cNvPr id="8" name="Rectangle 7"/>
          <p:cNvSpPr>
            <a:spLocks noChangeArrowheads="1"/>
          </p:cNvSpPr>
          <p:nvPr/>
        </p:nvSpPr>
        <p:spPr bwMode="auto">
          <a:xfrm>
            <a:off x="1648899" y="5262416"/>
            <a:ext cx="2209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dirty="0">
                <a:solidFill>
                  <a:schemeClr val="accent1"/>
                </a:solidFill>
                <a:latin typeface="楷体" panose="02010609060101010101" pitchFamily="49" charset="-122"/>
                <a:ea typeface="楷体" panose="02010609060101010101" pitchFamily="49" charset="-122"/>
              </a:rPr>
              <a:t>图常用的遍历：</a:t>
            </a:r>
          </a:p>
        </p:txBody>
      </p:sp>
      <p:sp>
        <p:nvSpPr>
          <p:cNvPr id="9" name="AutoShape 11"/>
          <p:cNvSpPr>
            <a:spLocks noChangeArrowheads="1"/>
          </p:cNvSpPr>
          <p:nvPr/>
        </p:nvSpPr>
        <p:spPr bwMode="auto">
          <a:xfrm>
            <a:off x="3665621" y="3338545"/>
            <a:ext cx="4114800" cy="533400"/>
          </a:xfrm>
          <a:prstGeom prst="wedgeEllipseCallout">
            <a:avLst>
              <a:gd name="adj1" fmla="val -35685"/>
              <a:gd name="adj2" fmla="val 3184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b="1" dirty="0">
                <a:solidFill>
                  <a:schemeClr val="tx2"/>
                </a:solidFill>
                <a:latin typeface="楷体" panose="02010609060101010101" pitchFamily="49" charset="-122"/>
                <a:ea typeface="楷体" panose="02010609060101010101" pitchFamily="49" charset="-122"/>
                <a:cs typeface="楷体_GB2312"/>
              </a:rPr>
              <a:t>怎样避免重复访问？</a:t>
            </a:r>
          </a:p>
        </p:txBody>
      </p:sp>
    </p:spTree>
    <p:extLst>
      <p:ext uri="{BB962C8B-B14F-4D97-AF65-F5344CB8AC3E}">
        <p14:creationId xmlns:p14="http://schemas.microsoft.com/office/powerpoint/2010/main" val="256967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heel(1)">
                                      <p:cBhvr>
                                        <p:cTn id="24" dur="2000"/>
                                        <p:tgtEl>
                                          <p:spTgt spid="3"/>
                                        </p:tgtEl>
                                      </p:cBhvr>
                                    </p:animEffect>
                                  </p:childTnLst>
                                </p:cTn>
                              </p:par>
                              <p:par>
                                <p:cTn id="25" presetID="21" presetClass="entr" presetSubtype="1"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heel(1)">
                                      <p:cBhvr>
                                        <p:cTn id="2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7" grpId="0"/>
      <p:bldP spid="8" grpId="0"/>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3"/>
            <a:ext cx="3882971" cy="605909"/>
          </a:xfrm>
        </p:spPr>
        <p:txBody>
          <a:bodyPr/>
          <a:lstStyle/>
          <a:p>
            <a:r>
              <a:rPr lang="zh-CN" altLang="en-US" dirty="0">
                <a:latin typeface="楷体" panose="02010609060101010101" pitchFamily="49" charset="-122"/>
                <a:ea typeface="楷体" panose="02010609060101010101" pitchFamily="49" charset="-122"/>
              </a:rPr>
              <a:t>深度优先搜索</a:t>
            </a:r>
            <a:r>
              <a:rPr lang="en-US" altLang="zh-CN" dirty="0">
                <a:latin typeface="楷体" panose="02010609060101010101" pitchFamily="49" charset="-122"/>
                <a:ea typeface="楷体" panose="02010609060101010101" pitchFamily="49" charset="-122"/>
              </a:rPr>
              <a:t>( DFS )</a:t>
            </a:r>
          </a:p>
        </p:txBody>
      </p:sp>
      <p:sp>
        <p:nvSpPr>
          <p:cNvPr id="5" name="Rectangle 3"/>
          <p:cNvSpPr>
            <a:spLocks noChangeArrowheads="1"/>
          </p:cNvSpPr>
          <p:nvPr/>
        </p:nvSpPr>
        <p:spPr bwMode="auto">
          <a:xfrm>
            <a:off x="877975" y="993573"/>
            <a:ext cx="853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285750" indent="-285750">
              <a:defRPr kumimoji="1" sz="2400">
                <a:solidFill>
                  <a:schemeClr val="tx1"/>
                </a:solidFill>
                <a:latin typeface="Times New Roman" panose="02020603050405020304" pitchFamily="18" charset="0"/>
                <a:ea typeface="宋体" panose="02010600030101010101" pitchFamily="2" charset="-122"/>
              </a:defRPr>
            </a:lvl1pPr>
            <a:lvl2pPr marL="476250">
              <a:defRPr kumimoji="1" sz="2400">
                <a:solidFill>
                  <a:schemeClr val="tx1"/>
                </a:solidFill>
                <a:latin typeface="Times New Roman" panose="02020603050405020304" pitchFamily="18" charset="0"/>
                <a:ea typeface="宋体" panose="02010600030101010101" pitchFamily="2" charset="-122"/>
              </a:defRPr>
            </a:lvl2pPr>
            <a:lvl3pPr marL="666750">
              <a:defRPr kumimoji="1" sz="2400">
                <a:solidFill>
                  <a:schemeClr val="tx1"/>
                </a:solidFill>
                <a:latin typeface="Times New Roman" panose="02020603050405020304" pitchFamily="18" charset="0"/>
                <a:ea typeface="宋体" panose="02010600030101010101" pitchFamily="2" charset="-122"/>
              </a:defRPr>
            </a:lvl3pPr>
            <a:lvl4pPr marL="857250">
              <a:defRPr kumimoji="1" sz="2400">
                <a:solidFill>
                  <a:schemeClr val="tx1"/>
                </a:solidFill>
                <a:latin typeface="Times New Roman" panose="02020603050405020304" pitchFamily="18" charset="0"/>
                <a:ea typeface="宋体" panose="02010600030101010101" pitchFamily="2" charset="-122"/>
              </a:defRPr>
            </a:lvl4pPr>
            <a:lvl5pPr marL="1047750">
              <a:defRPr kumimoji="1" sz="2400">
                <a:solidFill>
                  <a:schemeClr val="tx1"/>
                </a:solidFill>
                <a:latin typeface="Times New Roman" panose="02020603050405020304" pitchFamily="18" charset="0"/>
                <a:ea typeface="宋体" panose="02010600030101010101" pitchFamily="2" charset="-122"/>
              </a:defRPr>
            </a:lvl5pPr>
            <a:lvl6pPr marL="150495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196215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241935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287655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lang="zh-CN" altLang="en-US" sz="2800" b="1" dirty="0">
                <a:solidFill>
                  <a:schemeClr val="accent1"/>
                </a:solidFill>
                <a:latin typeface="楷体" panose="02010609060101010101" pitchFamily="49" charset="-122"/>
                <a:ea typeface="楷体" panose="02010609060101010101" pitchFamily="49" charset="-122"/>
              </a:rPr>
              <a:t>基本思想：</a:t>
            </a:r>
            <a:r>
              <a:rPr lang="en-US" altLang="zh-CN" sz="2800" b="1" dirty="0">
                <a:solidFill>
                  <a:schemeClr val="tx2"/>
                </a:solidFill>
                <a:ea typeface="楷体" panose="02010609060101010101" pitchFamily="49" charset="-122"/>
              </a:rPr>
              <a:t>——</a:t>
            </a:r>
            <a:r>
              <a:rPr lang="zh-CN" altLang="en-US" b="1" dirty="0">
                <a:solidFill>
                  <a:schemeClr val="tx2"/>
                </a:solidFill>
                <a:ea typeface="楷体" panose="02010609060101010101" pitchFamily="49" charset="-122"/>
                <a:cs typeface="楷体_GB2312"/>
              </a:rPr>
              <a:t>仿树的先序遍历过程。</a:t>
            </a:r>
          </a:p>
        </p:txBody>
      </p:sp>
      <p:sp>
        <p:nvSpPr>
          <p:cNvPr id="7" name="Text Box 6"/>
          <p:cNvSpPr txBox="1">
            <a:spLocks noChangeArrowheads="1"/>
          </p:cNvSpPr>
          <p:nvPr/>
        </p:nvSpPr>
        <p:spPr bwMode="auto">
          <a:xfrm>
            <a:off x="5995108" y="2285798"/>
            <a:ext cx="60960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BADE7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200" b="1">
                <a:solidFill>
                  <a:schemeClr val="tx2"/>
                </a:solidFill>
                <a:effectLst>
                  <a:outerShdw blurRad="38100" dist="38100" dir="2700000" algn="tl">
                    <a:srgbClr val="000000"/>
                  </a:outerShdw>
                </a:effectLst>
                <a:ea typeface="楷体" panose="02010609060101010101" pitchFamily="49" charset="-122"/>
              </a:rPr>
              <a:t>v1</a:t>
            </a:r>
          </a:p>
        </p:txBody>
      </p:sp>
      <p:grpSp>
        <p:nvGrpSpPr>
          <p:cNvPr id="8" name="Group 7"/>
          <p:cNvGrpSpPr>
            <a:grpSpLocks/>
          </p:cNvGrpSpPr>
          <p:nvPr/>
        </p:nvGrpSpPr>
        <p:grpSpPr bwMode="auto">
          <a:xfrm>
            <a:off x="1502073" y="1582535"/>
            <a:ext cx="3657600" cy="2413000"/>
            <a:chOff x="192" y="2182"/>
            <a:chExt cx="2304" cy="1520"/>
          </a:xfrm>
        </p:grpSpPr>
        <p:sp>
          <p:nvSpPr>
            <p:cNvPr id="9" name="Oval 8"/>
            <p:cNvSpPr>
              <a:spLocks noChangeArrowheads="1"/>
            </p:cNvSpPr>
            <p:nvPr/>
          </p:nvSpPr>
          <p:spPr bwMode="auto">
            <a:xfrm>
              <a:off x="928" y="2182"/>
              <a:ext cx="234" cy="270"/>
            </a:xfrm>
            <a:prstGeom prst="ellipse">
              <a:avLst/>
            </a:prstGeom>
            <a:solidFill>
              <a:schemeClr val="folHlink"/>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dirty="0">
                  <a:solidFill>
                    <a:schemeClr val="bg1"/>
                  </a:solidFill>
                  <a:ea typeface="楷体" panose="02010609060101010101" pitchFamily="49" charset="-122"/>
                </a:rPr>
                <a:t>v1</a:t>
              </a:r>
            </a:p>
          </p:txBody>
        </p:sp>
        <p:sp>
          <p:nvSpPr>
            <p:cNvPr id="10" name="Oval 9"/>
            <p:cNvSpPr>
              <a:spLocks noChangeArrowheads="1"/>
            </p:cNvSpPr>
            <p:nvPr/>
          </p:nvSpPr>
          <p:spPr bwMode="auto">
            <a:xfrm>
              <a:off x="540" y="2584"/>
              <a:ext cx="234" cy="269"/>
            </a:xfrm>
            <a:prstGeom prst="ellipse">
              <a:avLst/>
            </a:prstGeom>
            <a:solidFill>
              <a:schemeClr val="folHlink"/>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solidFill>
                    <a:schemeClr val="bg1"/>
                  </a:solidFill>
                  <a:ea typeface="楷体" panose="02010609060101010101" pitchFamily="49" charset="-122"/>
                </a:rPr>
                <a:t>v2</a:t>
              </a:r>
            </a:p>
          </p:txBody>
        </p:sp>
        <p:sp>
          <p:nvSpPr>
            <p:cNvPr id="11" name="Oval 10"/>
            <p:cNvSpPr>
              <a:spLocks noChangeArrowheads="1"/>
            </p:cNvSpPr>
            <p:nvPr/>
          </p:nvSpPr>
          <p:spPr bwMode="auto">
            <a:xfrm>
              <a:off x="1853" y="2542"/>
              <a:ext cx="232" cy="270"/>
            </a:xfrm>
            <a:prstGeom prst="ellipse">
              <a:avLst/>
            </a:prstGeom>
            <a:solidFill>
              <a:schemeClr val="folHlink"/>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solidFill>
                    <a:schemeClr val="bg1"/>
                  </a:solidFill>
                  <a:ea typeface="楷体" panose="02010609060101010101" pitchFamily="49" charset="-122"/>
                </a:rPr>
                <a:t>v3</a:t>
              </a:r>
            </a:p>
          </p:txBody>
        </p:sp>
        <p:sp>
          <p:nvSpPr>
            <p:cNvPr id="12" name="Oval 11"/>
            <p:cNvSpPr>
              <a:spLocks noChangeArrowheads="1"/>
            </p:cNvSpPr>
            <p:nvPr/>
          </p:nvSpPr>
          <p:spPr bwMode="auto">
            <a:xfrm>
              <a:off x="618" y="3432"/>
              <a:ext cx="233" cy="270"/>
            </a:xfrm>
            <a:prstGeom prst="ellipse">
              <a:avLst/>
            </a:prstGeom>
            <a:solidFill>
              <a:schemeClr val="folHlink"/>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solidFill>
                    <a:schemeClr val="bg1"/>
                  </a:solidFill>
                  <a:ea typeface="楷体" panose="02010609060101010101" pitchFamily="49" charset="-122"/>
                </a:rPr>
                <a:t>v8</a:t>
              </a:r>
            </a:p>
          </p:txBody>
        </p:sp>
        <p:sp>
          <p:nvSpPr>
            <p:cNvPr id="13" name="Line 12"/>
            <p:cNvSpPr>
              <a:spLocks noChangeShapeType="1"/>
            </p:cNvSpPr>
            <p:nvPr/>
          </p:nvSpPr>
          <p:spPr bwMode="auto">
            <a:xfrm>
              <a:off x="1162" y="2298"/>
              <a:ext cx="735" cy="28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a typeface="楷体" panose="02010609060101010101" pitchFamily="49" charset="-122"/>
              </a:endParaRPr>
            </a:p>
          </p:txBody>
        </p:sp>
        <p:sp>
          <p:nvSpPr>
            <p:cNvPr id="14" name="Line 13"/>
            <p:cNvSpPr>
              <a:spLocks noChangeShapeType="1"/>
            </p:cNvSpPr>
            <p:nvPr/>
          </p:nvSpPr>
          <p:spPr bwMode="auto">
            <a:xfrm flipH="1">
              <a:off x="696" y="2374"/>
              <a:ext cx="272" cy="23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a typeface="楷体" panose="02010609060101010101" pitchFamily="49" charset="-122"/>
              </a:endParaRPr>
            </a:p>
          </p:txBody>
        </p:sp>
        <p:sp>
          <p:nvSpPr>
            <p:cNvPr id="15" name="Line 14"/>
            <p:cNvSpPr>
              <a:spLocks noChangeShapeType="1"/>
            </p:cNvSpPr>
            <p:nvPr/>
          </p:nvSpPr>
          <p:spPr bwMode="auto">
            <a:xfrm>
              <a:off x="734" y="2815"/>
              <a:ext cx="156" cy="19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a typeface="楷体" panose="02010609060101010101" pitchFamily="49" charset="-122"/>
              </a:endParaRPr>
            </a:p>
          </p:txBody>
        </p:sp>
        <p:sp>
          <p:nvSpPr>
            <p:cNvPr id="16" name="Line 15"/>
            <p:cNvSpPr>
              <a:spLocks noChangeShapeType="1"/>
            </p:cNvSpPr>
            <p:nvPr/>
          </p:nvSpPr>
          <p:spPr bwMode="auto">
            <a:xfrm>
              <a:off x="2047" y="2774"/>
              <a:ext cx="311" cy="31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a typeface="楷体" panose="02010609060101010101" pitchFamily="49" charset="-122"/>
              </a:endParaRPr>
            </a:p>
          </p:txBody>
        </p:sp>
        <p:sp>
          <p:nvSpPr>
            <p:cNvPr id="17" name="Line 16"/>
            <p:cNvSpPr>
              <a:spLocks noChangeShapeType="1"/>
            </p:cNvSpPr>
            <p:nvPr/>
          </p:nvSpPr>
          <p:spPr bwMode="auto">
            <a:xfrm flipH="1">
              <a:off x="1775" y="2812"/>
              <a:ext cx="156" cy="30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a typeface="楷体" panose="02010609060101010101" pitchFamily="49" charset="-122"/>
              </a:endParaRPr>
            </a:p>
          </p:txBody>
        </p:sp>
        <p:sp>
          <p:nvSpPr>
            <p:cNvPr id="18" name="Oval 17"/>
            <p:cNvSpPr>
              <a:spLocks noChangeArrowheads="1"/>
            </p:cNvSpPr>
            <p:nvPr/>
          </p:nvSpPr>
          <p:spPr bwMode="auto">
            <a:xfrm>
              <a:off x="2264" y="3069"/>
              <a:ext cx="232" cy="271"/>
            </a:xfrm>
            <a:prstGeom prst="ellipse">
              <a:avLst/>
            </a:prstGeom>
            <a:solidFill>
              <a:schemeClr val="folHlink"/>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solidFill>
                    <a:schemeClr val="bg1"/>
                  </a:solidFill>
                  <a:ea typeface="楷体" panose="02010609060101010101" pitchFamily="49" charset="-122"/>
                </a:rPr>
                <a:t>v7</a:t>
              </a:r>
            </a:p>
          </p:txBody>
        </p:sp>
        <p:sp>
          <p:nvSpPr>
            <p:cNvPr id="19" name="Oval 18"/>
            <p:cNvSpPr>
              <a:spLocks noChangeArrowheads="1"/>
            </p:cNvSpPr>
            <p:nvPr/>
          </p:nvSpPr>
          <p:spPr bwMode="auto">
            <a:xfrm>
              <a:off x="1620" y="3082"/>
              <a:ext cx="233" cy="270"/>
            </a:xfrm>
            <a:prstGeom prst="ellipse">
              <a:avLst/>
            </a:prstGeom>
            <a:solidFill>
              <a:schemeClr val="folHlink"/>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dirty="0">
                  <a:solidFill>
                    <a:schemeClr val="bg1"/>
                  </a:solidFill>
                  <a:ea typeface="楷体" panose="02010609060101010101" pitchFamily="49" charset="-122"/>
                </a:rPr>
                <a:t>v6</a:t>
              </a:r>
            </a:p>
          </p:txBody>
        </p:sp>
        <p:sp>
          <p:nvSpPr>
            <p:cNvPr id="20" name="Oval 19"/>
            <p:cNvSpPr>
              <a:spLocks noChangeArrowheads="1"/>
            </p:cNvSpPr>
            <p:nvPr/>
          </p:nvSpPr>
          <p:spPr bwMode="auto">
            <a:xfrm>
              <a:off x="192" y="3008"/>
              <a:ext cx="232" cy="270"/>
            </a:xfrm>
            <a:prstGeom prst="ellipse">
              <a:avLst/>
            </a:prstGeom>
            <a:solidFill>
              <a:schemeClr val="folHlink"/>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solidFill>
                    <a:schemeClr val="bg1"/>
                  </a:solidFill>
                  <a:ea typeface="楷体" panose="02010609060101010101" pitchFamily="49" charset="-122"/>
                </a:rPr>
                <a:t>v4</a:t>
              </a:r>
            </a:p>
          </p:txBody>
        </p:sp>
        <p:sp>
          <p:nvSpPr>
            <p:cNvPr id="21" name="Oval 20"/>
            <p:cNvSpPr>
              <a:spLocks noChangeArrowheads="1"/>
            </p:cNvSpPr>
            <p:nvPr/>
          </p:nvSpPr>
          <p:spPr bwMode="auto">
            <a:xfrm>
              <a:off x="890" y="2969"/>
              <a:ext cx="232" cy="270"/>
            </a:xfrm>
            <a:prstGeom prst="ellipse">
              <a:avLst/>
            </a:prstGeom>
            <a:solidFill>
              <a:schemeClr val="folHlink"/>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dirty="0">
                  <a:solidFill>
                    <a:schemeClr val="bg1"/>
                  </a:solidFill>
                  <a:ea typeface="楷体" panose="02010609060101010101" pitchFamily="49" charset="-122"/>
                </a:rPr>
                <a:t>v5</a:t>
              </a:r>
            </a:p>
          </p:txBody>
        </p:sp>
        <p:sp>
          <p:nvSpPr>
            <p:cNvPr id="22" name="Line 21"/>
            <p:cNvSpPr>
              <a:spLocks noChangeShapeType="1"/>
            </p:cNvSpPr>
            <p:nvPr/>
          </p:nvSpPr>
          <p:spPr bwMode="auto">
            <a:xfrm flipH="1">
              <a:off x="386" y="2776"/>
              <a:ext cx="154" cy="23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a typeface="楷体" panose="02010609060101010101" pitchFamily="49" charset="-122"/>
              </a:endParaRPr>
            </a:p>
          </p:txBody>
        </p:sp>
        <p:sp>
          <p:nvSpPr>
            <p:cNvPr id="23" name="Line 22"/>
            <p:cNvSpPr>
              <a:spLocks noChangeShapeType="1"/>
            </p:cNvSpPr>
            <p:nvPr/>
          </p:nvSpPr>
          <p:spPr bwMode="auto">
            <a:xfrm>
              <a:off x="386" y="3278"/>
              <a:ext cx="272" cy="19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a typeface="楷体" panose="02010609060101010101" pitchFamily="49" charset="-122"/>
              </a:endParaRPr>
            </a:p>
          </p:txBody>
        </p:sp>
        <p:sp>
          <p:nvSpPr>
            <p:cNvPr id="24" name="Line 23"/>
            <p:cNvSpPr>
              <a:spLocks noChangeShapeType="1"/>
            </p:cNvSpPr>
            <p:nvPr/>
          </p:nvSpPr>
          <p:spPr bwMode="auto">
            <a:xfrm flipH="1">
              <a:off x="851" y="3239"/>
              <a:ext cx="117" cy="27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a typeface="楷体" panose="02010609060101010101" pitchFamily="49" charset="-122"/>
              </a:endParaRPr>
            </a:p>
          </p:txBody>
        </p:sp>
      </p:grpSp>
      <p:sp>
        <p:nvSpPr>
          <p:cNvPr id="25" name="Rectangle 24"/>
          <p:cNvSpPr>
            <a:spLocks noChangeArrowheads="1"/>
          </p:cNvSpPr>
          <p:nvPr/>
        </p:nvSpPr>
        <p:spPr bwMode="auto">
          <a:xfrm>
            <a:off x="6758695" y="1812723"/>
            <a:ext cx="15833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solidFill>
                  <a:schemeClr val="accent1"/>
                </a:solidFill>
                <a:effectLst>
                  <a:outerShdw blurRad="38100" dist="38100" dir="2700000" algn="tl">
                    <a:srgbClr val="000000"/>
                  </a:outerShdw>
                </a:effectLst>
                <a:ea typeface="楷体" panose="02010609060101010101" pitchFamily="49" charset="-122"/>
                <a:cs typeface="楷体_GB2312"/>
              </a:rPr>
              <a:t>DFS </a:t>
            </a:r>
            <a:r>
              <a:rPr lang="zh-CN" altLang="en-US" sz="2800" b="1">
                <a:solidFill>
                  <a:schemeClr val="accent1"/>
                </a:solidFill>
                <a:effectLst>
                  <a:outerShdw blurRad="38100" dist="38100" dir="2700000" algn="tl">
                    <a:srgbClr val="000000"/>
                  </a:outerShdw>
                </a:effectLst>
                <a:latin typeface="楷体" panose="02010609060101010101" pitchFamily="49" charset="-122"/>
                <a:ea typeface="楷体" panose="02010609060101010101" pitchFamily="49" charset="-122"/>
                <a:cs typeface="楷体_GB2312"/>
              </a:rPr>
              <a:t>结果</a:t>
            </a:r>
          </a:p>
        </p:txBody>
      </p:sp>
      <p:sp>
        <p:nvSpPr>
          <p:cNvPr id="26" name="Rectangle 25"/>
          <p:cNvSpPr>
            <a:spLocks noChangeArrowheads="1"/>
          </p:cNvSpPr>
          <p:nvPr/>
        </p:nvSpPr>
        <p:spPr bwMode="auto">
          <a:xfrm>
            <a:off x="1273473" y="1582535"/>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800" b="1">
                <a:solidFill>
                  <a:schemeClr val="hlink"/>
                </a:solidFill>
                <a:effectLst>
                  <a:outerShdw blurRad="38100" dist="38100" dir="2700000" algn="tl">
                    <a:srgbClr val="000000"/>
                  </a:outerShdw>
                </a:effectLst>
                <a:latin typeface="楷体" panose="02010609060101010101" pitchFamily="49" charset="-122"/>
                <a:ea typeface="楷体" panose="02010609060101010101" pitchFamily="49" charset="-122"/>
              </a:rPr>
              <a:t>例</a:t>
            </a:r>
            <a:r>
              <a:rPr lang="en-US" altLang="zh-CN" sz="2800" b="1">
                <a:solidFill>
                  <a:schemeClr val="hlink"/>
                </a:solidFill>
                <a:effectLst>
                  <a:outerShdw blurRad="38100" dist="38100" dir="2700000" algn="tl">
                    <a:srgbClr val="000000"/>
                  </a:outerShdw>
                </a:effectLst>
                <a:latin typeface="楷体" panose="02010609060101010101" pitchFamily="49" charset="-122"/>
                <a:ea typeface="楷体" panose="02010609060101010101" pitchFamily="49" charset="-122"/>
              </a:rPr>
              <a:t>1</a:t>
            </a:r>
            <a:r>
              <a:rPr lang="zh-CN" altLang="en-US" sz="2800" b="1">
                <a:solidFill>
                  <a:schemeClr val="hlink"/>
                </a:solidFill>
                <a:effectLst>
                  <a:outerShdw blurRad="38100" dist="38100" dir="2700000" algn="tl">
                    <a:srgbClr val="000000"/>
                  </a:outerShdw>
                </a:effectLst>
                <a:latin typeface="楷体" panose="02010609060101010101" pitchFamily="49" charset="-122"/>
                <a:ea typeface="楷体" panose="02010609060101010101" pitchFamily="49" charset="-122"/>
              </a:rPr>
              <a:t>：</a:t>
            </a:r>
          </a:p>
        </p:txBody>
      </p:sp>
      <p:sp>
        <p:nvSpPr>
          <p:cNvPr id="27" name="Rectangle 27"/>
          <p:cNvSpPr>
            <a:spLocks noChangeArrowheads="1"/>
          </p:cNvSpPr>
          <p:nvPr/>
        </p:nvSpPr>
        <p:spPr bwMode="auto">
          <a:xfrm>
            <a:off x="6376108" y="2285798"/>
            <a:ext cx="53893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solidFill>
                  <a:schemeClr val="tx2"/>
                </a:solidFill>
                <a:effectLst>
                  <a:outerShdw blurRad="38100" dist="38100" dir="2700000" algn="tl">
                    <a:srgbClr val="000000"/>
                  </a:outerShdw>
                </a:effectLst>
                <a:ea typeface="楷体" panose="02010609060101010101" pitchFamily="49" charset="-122"/>
              </a:rPr>
              <a:t>→</a:t>
            </a:r>
          </a:p>
        </p:txBody>
      </p:sp>
      <p:sp>
        <p:nvSpPr>
          <p:cNvPr id="28" name="Rectangle 28"/>
          <p:cNvSpPr>
            <a:spLocks noChangeArrowheads="1"/>
          </p:cNvSpPr>
          <p:nvPr/>
        </p:nvSpPr>
        <p:spPr bwMode="auto">
          <a:xfrm>
            <a:off x="7231770" y="2285798"/>
            <a:ext cx="53893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dirty="0">
                <a:solidFill>
                  <a:schemeClr val="tx2"/>
                </a:solidFill>
                <a:effectLst>
                  <a:outerShdw blurRad="38100" dist="38100" dir="2700000" algn="tl">
                    <a:srgbClr val="000000"/>
                  </a:outerShdw>
                </a:effectLst>
                <a:ea typeface="楷体" panose="02010609060101010101" pitchFamily="49" charset="-122"/>
              </a:rPr>
              <a:t>→</a:t>
            </a:r>
          </a:p>
        </p:txBody>
      </p:sp>
      <p:sp>
        <p:nvSpPr>
          <p:cNvPr id="29" name="Rectangle 29"/>
          <p:cNvSpPr>
            <a:spLocks noChangeArrowheads="1"/>
          </p:cNvSpPr>
          <p:nvPr/>
        </p:nvSpPr>
        <p:spPr bwMode="auto">
          <a:xfrm>
            <a:off x="8128708" y="2285798"/>
            <a:ext cx="53893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solidFill>
                  <a:schemeClr val="tx2"/>
                </a:solidFill>
                <a:effectLst>
                  <a:outerShdw blurRad="38100" dist="38100" dir="2700000" algn="tl">
                    <a:srgbClr val="000000"/>
                  </a:outerShdw>
                </a:effectLst>
                <a:ea typeface="楷体" panose="02010609060101010101" pitchFamily="49" charset="-122"/>
              </a:rPr>
              <a:t>→</a:t>
            </a:r>
          </a:p>
        </p:txBody>
      </p:sp>
      <p:sp>
        <p:nvSpPr>
          <p:cNvPr id="30" name="Rectangle 30"/>
          <p:cNvSpPr>
            <a:spLocks noChangeArrowheads="1"/>
          </p:cNvSpPr>
          <p:nvPr/>
        </p:nvSpPr>
        <p:spPr bwMode="auto">
          <a:xfrm>
            <a:off x="9043108" y="2285798"/>
            <a:ext cx="53893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solidFill>
                  <a:schemeClr val="tx2"/>
                </a:solidFill>
                <a:effectLst>
                  <a:outerShdw blurRad="38100" dist="38100" dir="2700000" algn="tl">
                    <a:srgbClr val="000000"/>
                  </a:outerShdw>
                </a:effectLst>
                <a:ea typeface="楷体" panose="02010609060101010101" pitchFamily="49" charset="-122"/>
              </a:rPr>
              <a:t>→</a:t>
            </a:r>
          </a:p>
        </p:txBody>
      </p:sp>
      <p:sp>
        <p:nvSpPr>
          <p:cNvPr id="31" name="Rectangle 31"/>
          <p:cNvSpPr>
            <a:spLocks noChangeArrowheads="1"/>
          </p:cNvSpPr>
          <p:nvPr/>
        </p:nvSpPr>
        <p:spPr bwMode="auto">
          <a:xfrm>
            <a:off x="6452308" y="2742998"/>
            <a:ext cx="53893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solidFill>
                  <a:schemeClr val="tx2"/>
                </a:solidFill>
                <a:effectLst>
                  <a:outerShdw blurRad="38100" dist="38100" dir="2700000" algn="tl">
                    <a:srgbClr val="000000"/>
                  </a:outerShdw>
                </a:effectLst>
                <a:ea typeface="楷体" panose="02010609060101010101" pitchFamily="49" charset="-122"/>
              </a:rPr>
              <a:t>→</a:t>
            </a:r>
          </a:p>
        </p:txBody>
      </p:sp>
      <p:sp>
        <p:nvSpPr>
          <p:cNvPr id="32" name="Rectangle 32"/>
          <p:cNvSpPr>
            <a:spLocks noChangeArrowheads="1"/>
          </p:cNvSpPr>
          <p:nvPr/>
        </p:nvSpPr>
        <p:spPr bwMode="auto">
          <a:xfrm>
            <a:off x="7366708" y="2742998"/>
            <a:ext cx="53893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solidFill>
                  <a:schemeClr val="tx2"/>
                </a:solidFill>
                <a:effectLst>
                  <a:outerShdw blurRad="38100" dist="38100" dir="2700000" algn="tl">
                    <a:srgbClr val="000000"/>
                  </a:outerShdw>
                </a:effectLst>
                <a:ea typeface="楷体" panose="02010609060101010101" pitchFamily="49" charset="-122"/>
              </a:rPr>
              <a:t>→</a:t>
            </a:r>
          </a:p>
        </p:txBody>
      </p:sp>
      <p:sp>
        <p:nvSpPr>
          <p:cNvPr id="33" name="Rectangle 33"/>
          <p:cNvSpPr>
            <a:spLocks noChangeArrowheads="1"/>
          </p:cNvSpPr>
          <p:nvPr/>
        </p:nvSpPr>
        <p:spPr bwMode="auto">
          <a:xfrm>
            <a:off x="8204908" y="2742998"/>
            <a:ext cx="53893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solidFill>
                  <a:schemeClr val="tx2"/>
                </a:solidFill>
                <a:effectLst>
                  <a:outerShdw blurRad="38100" dist="38100" dir="2700000" algn="tl">
                    <a:srgbClr val="000000"/>
                  </a:outerShdw>
                </a:effectLst>
                <a:ea typeface="楷体" panose="02010609060101010101" pitchFamily="49" charset="-122"/>
              </a:rPr>
              <a:t>→</a:t>
            </a:r>
          </a:p>
        </p:txBody>
      </p:sp>
      <p:sp>
        <p:nvSpPr>
          <p:cNvPr id="34" name="Rectangle 34"/>
          <p:cNvSpPr>
            <a:spLocks noChangeArrowheads="1"/>
          </p:cNvSpPr>
          <p:nvPr/>
        </p:nvSpPr>
        <p:spPr bwMode="auto">
          <a:xfrm>
            <a:off x="6833308" y="2285798"/>
            <a:ext cx="5905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solidFill>
                  <a:schemeClr val="tx2"/>
                </a:solidFill>
                <a:effectLst>
                  <a:outerShdw blurRad="38100" dist="38100" dir="2700000" algn="tl">
                    <a:srgbClr val="000000"/>
                  </a:outerShdw>
                </a:effectLst>
                <a:ea typeface="楷体" panose="02010609060101010101" pitchFamily="49" charset="-122"/>
              </a:rPr>
              <a:t>v2</a:t>
            </a:r>
          </a:p>
        </p:txBody>
      </p:sp>
      <p:sp>
        <p:nvSpPr>
          <p:cNvPr id="35" name="Rectangle 36"/>
          <p:cNvSpPr>
            <a:spLocks noChangeArrowheads="1"/>
          </p:cNvSpPr>
          <p:nvPr/>
        </p:nvSpPr>
        <p:spPr bwMode="auto">
          <a:xfrm>
            <a:off x="7671508" y="2285798"/>
            <a:ext cx="5905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solidFill>
                  <a:schemeClr val="tx2"/>
                </a:solidFill>
                <a:effectLst>
                  <a:outerShdw blurRad="38100" dist="38100" dir="2700000" algn="tl">
                    <a:srgbClr val="000000"/>
                  </a:outerShdw>
                </a:effectLst>
                <a:ea typeface="楷体" panose="02010609060101010101" pitchFamily="49" charset="-122"/>
              </a:rPr>
              <a:t>v4</a:t>
            </a:r>
          </a:p>
        </p:txBody>
      </p:sp>
      <p:sp>
        <p:nvSpPr>
          <p:cNvPr id="36" name="Rectangle 37"/>
          <p:cNvSpPr>
            <a:spLocks noChangeArrowheads="1"/>
          </p:cNvSpPr>
          <p:nvPr/>
        </p:nvSpPr>
        <p:spPr bwMode="auto">
          <a:xfrm>
            <a:off x="8528758" y="2285798"/>
            <a:ext cx="5905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solidFill>
                  <a:schemeClr val="tx2"/>
                </a:solidFill>
                <a:effectLst>
                  <a:outerShdw blurRad="38100" dist="38100" dir="2700000" algn="tl">
                    <a:srgbClr val="000000"/>
                  </a:outerShdw>
                </a:effectLst>
                <a:ea typeface="楷体" panose="02010609060101010101" pitchFamily="49" charset="-122"/>
              </a:rPr>
              <a:t>v8</a:t>
            </a:r>
          </a:p>
        </p:txBody>
      </p:sp>
      <p:sp>
        <p:nvSpPr>
          <p:cNvPr id="37" name="Rectangle 38"/>
          <p:cNvSpPr>
            <a:spLocks noChangeArrowheads="1"/>
          </p:cNvSpPr>
          <p:nvPr/>
        </p:nvSpPr>
        <p:spPr bwMode="auto">
          <a:xfrm>
            <a:off x="6014158" y="2742998"/>
            <a:ext cx="5905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solidFill>
                  <a:schemeClr val="tx2"/>
                </a:solidFill>
                <a:effectLst>
                  <a:outerShdw blurRad="38100" dist="38100" dir="2700000" algn="tl">
                    <a:srgbClr val="000000"/>
                  </a:outerShdw>
                </a:effectLst>
                <a:ea typeface="楷体" panose="02010609060101010101" pitchFamily="49" charset="-122"/>
              </a:rPr>
              <a:t>v5</a:t>
            </a:r>
          </a:p>
        </p:txBody>
      </p:sp>
      <p:sp>
        <p:nvSpPr>
          <p:cNvPr id="38" name="Rectangle 39"/>
          <p:cNvSpPr>
            <a:spLocks noChangeArrowheads="1"/>
          </p:cNvSpPr>
          <p:nvPr/>
        </p:nvSpPr>
        <p:spPr bwMode="auto">
          <a:xfrm>
            <a:off x="6928558" y="2742998"/>
            <a:ext cx="5905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solidFill>
                  <a:srgbClr val="008000"/>
                </a:solidFill>
                <a:effectLst>
                  <a:outerShdw blurRad="38100" dist="38100" dir="2700000" algn="tl">
                    <a:srgbClr val="000000"/>
                  </a:outerShdw>
                </a:effectLst>
                <a:ea typeface="楷体" panose="02010609060101010101" pitchFamily="49" charset="-122"/>
              </a:rPr>
              <a:t>v3</a:t>
            </a:r>
          </a:p>
        </p:txBody>
      </p:sp>
      <p:sp>
        <p:nvSpPr>
          <p:cNvPr id="39" name="Rectangle 40"/>
          <p:cNvSpPr>
            <a:spLocks noChangeArrowheads="1"/>
          </p:cNvSpPr>
          <p:nvPr/>
        </p:nvSpPr>
        <p:spPr bwMode="auto">
          <a:xfrm>
            <a:off x="7766758" y="2742998"/>
            <a:ext cx="5905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solidFill>
                  <a:schemeClr val="tx2"/>
                </a:solidFill>
                <a:effectLst>
                  <a:outerShdw blurRad="38100" dist="38100" dir="2700000" algn="tl">
                    <a:srgbClr val="000000"/>
                  </a:outerShdw>
                </a:effectLst>
                <a:ea typeface="楷体" panose="02010609060101010101" pitchFamily="49" charset="-122"/>
              </a:rPr>
              <a:t>v6</a:t>
            </a:r>
          </a:p>
        </p:txBody>
      </p:sp>
      <p:sp>
        <p:nvSpPr>
          <p:cNvPr id="40" name="Rectangle 41"/>
          <p:cNvSpPr>
            <a:spLocks noChangeArrowheads="1"/>
          </p:cNvSpPr>
          <p:nvPr/>
        </p:nvSpPr>
        <p:spPr bwMode="auto">
          <a:xfrm>
            <a:off x="8604958" y="2742998"/>
            <a:ext cx="5905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solidFill>
                  <a:schemeClr val="accent1"/>
                </a:solidFill>
                <a:effectLst>
                  <a:outerShdw blurRad="38100" dist="38100" dir="2700000" algn="tl">
                    <a:srgbClr val="000000"/>
                  </a:outerShdw>
                </a:effectLst>
                <a:ea typeface="楷体" panose="02010609060101010101" pitchFamily="49" charset="-122"/>
              </a:rPr>
              <a:t>v7</a:t>
            </a:r>
          </a:p>
        </p:txBody>
      </p:sp>
      <p:sp>
        <p:nvSpPr>
          <p:cNvPr id="41" name="Line 44"/>
          <p:cNvSpPr>
            <a:spLocks noChangeShapeType="1"/>
          </p:cNvSpPr>
          <p:nvPr/>
        </p:nvSpPr>
        <p:spPr bwMode="auto">
          <a:xfrm>
            <a:off x="2949873" y="1963535"/>
            <a:ext cx="914400" cy="381000"/>
          </a:xfrm>
          <a:prstGeom prst="line">
            <a:avLst/>
          </a:prstGeom>
          <a:noFill/>
          <a:ln w="222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楷体" panose="02010609060101010101" pitchFamily="49" charset="-122"/>
            </a:endParaRPr>
          </a:p>
        </p:txBody>
      </p:sp>
      <p:sp>
        <p:nvSpPr>
          <p:cNvPr id="42" name="Rectangle 45"/>
          <p:cNvSpPr>
            <a:spLocks noChangeArrowheads="1"/>
          </p:cNvSpPr>
          <p:nvPr/>
        </p:nvSpPr>
        <p:spPr bwMode="auto">
          <a:xfrm>
            <a:off x="1387773" y="4496655"/>
            <a:ext cx="914400" cy="45720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800" b="1" dirty="0">
                <a:solidFill>
                  <a:schemeClr val="hlink"/>
                </a:solidFill>
                <a:effectLst>
                  <a:outerShdw blurRad="38100" dist="38100" dir="2700000" algn="tl">
                    <a:srgbClr val="000000"/>
                  </a:outerShdw>
                </a:effectLst>
                <a:latin typeface="楷体" panose="02010609060101010101" pitchFamily="49" charset="-122"/>
                <a:ea typeface="楷体" panose="02010609060101010101" pitchFamily="49" charset="-122"/>
              </a:rPr>
              <a:t>例</a:t>
            </a:r>
            <a:r>
              <a:rPr lang="en-US" altLang="zh-CN" sz="2800" b="1" dirty="0">
                <a:solidFill>
                  <a:schemeClr val="hlink"/>
                </a:solidFill>
                <a:effectLst>
                  <a:outerShdw blurRad="38100" dist="38100" dir="2700000" algn="tl">
                    <a:srgbClr val="000000"/>
                  </a:outerShdw>
                </a:effectLst>
                <a:latin typeface="楷体" panose="02010609060101010101" pitchFamily="49" charset="-122"/>
                <a:ea typeface="楷体" panose="02010609060101010101" pitchFamily="49" charset="-122"/>
              </a:rPr>
              <a:t>2</a:t>
            </a:r>
            <a:r>
              <a:rPr lang="zh-CN" altLang="en-US" sz="2800" b="1" dirty="0">
                <a:solidFill>
                  <a:schemeClr val="hlink"/>
                </a:solidFill>
                <a:effectLst>
                  <a:outerShdw blurRad="38100" dist="38100" dir="2700000" algn="tl">
                    <a:srgbClr val="000000"/>
                  </a:outerShdw>
                </a:effectLst>
                <a:latin typeface="楷体" panose="02010609060101010101" pitchFamily="49" charset="-122"/>
                <a:ea typeface="楷体" panose="02010609060101010101" pitchFamily="49" charset="-122"/>
              </a:rPr>
              <a:t>：</a:t>
            </a:r>
          </a:p>
        </p:txBody>
      </p:sp>
      <p:graphicFrame>
        <p:nvGraphicFramePr>
          <p:cNvPr id="43" name="Object 46"/>
          <p:cNvGraphicFramePr>
            <a:graphicFrameLocks noChangeAspect="1"/>
          </p:cNvGraphicFramePr>
          <p:nvPr>
            <p:extLst>
              <p:ext uri="{D42A27DB-BD31-4B8C-83A1-F6EECF244321}">
                <p14:modId xmlns:p14="http://schemas.microsoft.com/office/powerpoint/2010/main" val="1622670031"/>
              </p:ext>
            </p:extLst>
          </p:nvPr>
        </p:nvGraphicFramePr>
        <p:xfrm>
          <a:off x="2486323" y="4187969"/>
          <a:ext cx="3429000" cy="2381250"/>
        </p:xfrm>
        <a:graphic>
          <a:graphicData uri="http://schemas.openxmlformats.org/presentationml/2006/ole">
            <mc:AlternateContent xmlns:mc="http://schemas.openxmlformats.org/markup-compatibility/2006">
              <mc:Choice xmlns:v="urn:schemas-microsoft-com:vml" Requires="v">
                <p:oleObj name="Image" r:id="rId2" imgW="1458656" imgH="1234442" progId="Photoshop.Image.5">
                  <p:embed/>
                </p:oleObj>
              </mc:Choice>
              <mc:Fallback>
                <p:oleObj name="Image" r:id="rId2" imgW="1458656" imgH="1234442" progId="Photoshop.Image.5">
                  <p:embed/>
                  <p:pic>
                    <p:nvPicPr>
                      <p:cNvPr id="70702" name="Object 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6323" y="4187969"/>
                        <a:ext cx="3429000" cy="238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 name="Text Box 47"/>
          <p:cNvSpPr txBox="1">
            <a:spLocks noChangeArrowheads="1"/>
          </p:cNvSpPr>
          <p:nvPr/>
        </p:nvSpPr>
        <p:spPr bwMode="auto">
          <a:xfrm>
            <a:off x="6358645" y="4922635"/>
            <a:ext cx="38862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BADE7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b="1" dirty="0">
                <a:solidFill>
                  <a:schemeClr val="tx2"/>
                </a:solidFill>
                <a:effectLst>
                  <a:outerShdw blurRad="38100" dist="38100" dir="2700000" algn="tl">
                    <a:srgbClr val="000000"/>
                  </a:outerShdw>
                </a:effectLst>
                <a:ea typeface="楷体" panose="02010609060101010101" pitchFamily="49" charset="-122"/>
              </a:rPr>
              <a:t>v2 → v1 → v3 → v5 →</a:t>
            </a:r>
          </a:p>
        </p:txBody>
      </p:sp>
      <p:sp>
        <p:nvSpPr>
          <p:cNvPr id="45" name="Rectangle 48"/>
          <p:cNvSpPr>
            <a:spLocks noChangeArrowheads="1"/>
          </p:cNvSpPr>
          <p:nvPr/>
        </p:nvSpPr>
        <p:spPr bwMode="auto">
          <a:xfrm>
            <a:off x="6834895" y="4313035"/>
            <a:ext cx="15833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solidFill>
                  <a:srgbClr val="008000"/>
                </a:solidFill>
                <a:effectLst>
                  <a:outerShdw blurRad="38100" dist="38100" dir="2700000" algn="tl">
                    <a:srgbClr val="000000"/>
                  </a:outerShdw>
                </a:effectLst>
                <a:ea typeface="楷体" panose="02010609060101010101" pitchFamily="49" charset="-122"/>
                <a:cs typeface="楷体_GB2312"/>
              </a:rPr>
              <a:t>DFS </a:t>
            </a:r>
            <a:r>
              <a:rPr lang="zh-CN" altLang="en-US" sz="2800" b="1">
                <a:solidFill>
                  <a:srgbClr val="008000"/>
                </a:solidFill>
                <a:effectLst>
                  <a:outerShdw blurRad="38100" dist="38100" dir="2700000" algn="tl">
                    <a:srgbClr val="000000"/>
                  </a:outerShdw>
                </a:effectLst>
                <a:latin typeface="楷体" panose="02010609060101010101" pitchFamily="49" charset="-122"/>
                <a:ea typeface="楷体" panose="02010609060101010101" pitchFamily="49" charset="-122"/>
                <a:cs typeface="楷体_GB2312"/>
              </a:rPr>
              <a:t>结果</a:t>
            </a:r>
          </a:p>
        </p:txBody>
      </p:sp>
      <p:sp>
        <p:nvSpPr>
          <p:cNvPr id="46" name="Rectangle 49"/>
          <p:cNvSpPr>
            <a:spLocks noChangeArrowheads="1"/>
          </p:cNvSpPr>
          <p:nvPr/>
        </p:nvSpPr>
        <p:spPr bwMode="auto">
          <a:xfrm>
            <a:off x="6587245" y="5456035"/>
            <a:ext cx="14319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solidFill>
                  <a:srgbClr val="006600"/>
                </a:solidFill>
                <a:effectLst>
                  <a:outerShdw blurRad="38100" dist="38100" dir="2700000" algn="tl">
                    <a:srgbClr val="000000"/>
                  </a:outerShdw>
                </a:effectLst>
                <a:ea typeface="楷体" panose="02010609060101010101" pitchFamily="49" charset="-122"/>
              </a:rPr>
              <a:t>v4 </a:t>
            </a:r>
            <a:r>
              <a:rPr lang="en-US" altLang="zh-CN" sz="2800" b="1">
                <a:solidFill>
                  <a:schemeClr val="tx2"/>
                </a:solidFill>
                <a:effectLst>
                  <a:outerShdw blurRad="38100" dist="38100" dir="2700000" algn="tl">
                    <a:srgbClr val="000000"/>
                  </a:outerShdw>
                </a:effectLst>
                <a:ea typeface="楷体" panose="02010609060101010101" pitchFamily="49" charset="-122"/>
              </a:rPr>
              <a:t>→ v6</a:t>
            </a:r>
          </a:p>
        </p:txBody>
      </p:sp>
      <p:sp>
        <p:nvSpPr>
          <p:cNvPr id="47" name="AutoShape 51"/>
          <p:cNvSpPr>
            <a:spLocks noChangeArrowheads="1"/>
          </p:cNvSpPr>
          <p:nvPr/>
        </p:nvSpPr>
        <p:spPr bwMode="auto">
          <a:xfrm>
            <a:off x="3788073" y="1430135"/>
            <a:ext cx="990600" cy="457200"/>
          </a:xfrm>
          <a:prstGeom prst="wedgeEllipseCallout">
            <a:avLst>
              <a:gd name="adj1" fmla="val -124519"/>
              <a:gd name="adj2" fmla="val 1042"/>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1">
                <a:solidFill>
                  <a:schemeClr val="tx2"/>
                </a:solidFill>
                <a:ea typeface="楷体" panose="02010609060101010101" pitchFamily="49" charset="-122"/>
              </a:rPr>
              <a:t>起点</a:t>
            </a:r>
          </a:p>
        </p:txBody>
      </p:sp>
      <p:sp>
        <p:nvSpPr>
          <p:cNvPr id="48" name="AutoShape 52"/>
          <p:cNvSpPr>
            <a:spLocks noChangeArrowheads="1"/>
          </p:cNvSpPr>
          <p:nvPr/>
        </p:nvSpPr>
        <p:spPr bwMode="auto">
          <a:xfrm>
            <a:off x="1558045" y="5303635"/>
            <a:ext cx="990600" cy="457200"/>
          </a:xfrm>
          <a:prstGeom prst="wedgeEllipseCallout">
            <a:avLst>
              <a:gd name="adj1" fmla="val 89102"/>
              <a:gd name="adj2" fmla="val 3819"/>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1">
                <a:solidFill>
                  <a:schemeClr val="tx2"/>
                </a:solidFill>
                <a:ea typeface="楷体" panose="02010609060101010101" pitchFamily="49" charset="-122"/>
              </a:rPr>
              <a:t>起点</a:t>
            </a:r>
          </a:p>
        </p:txBody>
      </p:sp>
      <p:sp>
        <p:nvSpPr>
          <p:cNvPr id="49" name="Line 54"/>
          <p:cNvSpPr>
            <a:spLocks noChangeShapeType="1"/>
          </p:cNvSpPr>
          <p:nvPr/>
        </p:nvSpPr>
        <p:spPr bwMode="auto">
          <a:xfrm flipV="1">
            <a:off x="3386845" y="4998835"/>
            <a:ext cx="609600" cy="609600"/>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ea typeface="楷体" panose="02010609060101010101" pitchFamily="49" charset="-122"/>
            </a:endParaRPr>
          </a:p>
        </p:txBody>
      </p:sp>
      <p:sp>
        <p:nvSpPr>
          <p:cNvPr id="50" name="Freeform 55"/>
          <p:cNvSpPr>
            <a:spLocks/>
          </p:cNvSpPr>
          <p:nvPr/>
        </p:nvSpPr>
        <p:spPr bwMode="auto">
          <a:xfrm>
            <a:off x="1324273" y="1838123"/>
            <a:ext cx="1701800" cy="2259012"/>
          </a:xfrm>
          <a:custGeom>
            <a:avLst/>
            <a:gdLst>
              <a:gd name="T0" fmla="*/ 1105 w 1105"/>
              <a:gd name="T1" fmla="*/ 854 h 1430"/>
              <a:gd name="T2" fmla="*/ 1055 w 1105"/>
              <a:gd name="T3" fmla="*/ 943 h 1430"/>
              <a:gd name="T4" fmla="*/ 1016 w 1105"/>
              <a:gd name="T5" fmla="*/ 1092 h 1430"/>
              <a:gd name="T6" fmla="*/ 976 w 1105"/>
              <a:gd name="T7" fmla="*/ 1231 h 1430"/>
              <a:gd name="T8" fmla="*/ 738 w 1105"/>
              <a:gd name="T9" fmla="*/ 1420 h 1430"/>
              <a:gd name="T10" fmla="*/ 599 w 1105"/>
              <a:gd name="T11" fmla="*/ 1430 h 1430"/>
              <a:gd name="T12" fmla="*/ 470 w 1105"/>
              <a:gd name="T13" fmla="*/ 1420 h 1430"/>
              <a:gd name="T14" fmla="*/ 430 w 1105"/>
              <a:gd name="T15" fmla="*/ 1370 h 1430"/>
              <a:gd name="T16" fmla="*/ 271 w 1105"/>
              <a:gd name="T17" fmla="*/ 1171 h 1430"/>
              <a:gd name="T18" fmla="*/ 231 w 1105"/>
              <a:gd name="T19" fmla="*/ 1122 h 1430"/>
              <a:gd name="T20" fmla="*/ 221 w 1105"/>
              <a:gd name="T21" fmla="*/ 1092 h 1430"/>
              <a:gd name="T22" fmla="*/ 182 w 1105"/>
              <a:gd name="T23" fmla="*/ 1032 h 1430"/>
              <a:gd name="T24" fmla="*/ 162 w 1105"/>
              <a:gd name="T25" fmla="*/ 1003 h 1430"/>
              <a:gd name="T26" fmla="*/ 122 w 1105"/>
              <a:gd name="T27" fmla="*/ 943 h 1430"/>
              <a:gd name="T28" fmla="*/ 82 w 1105"/>
              <a:gd name="T29" fmla="*/ 883 h 1430"/>
              <a:gd name="T30" fmla="*/ 33 w 1105"/>
              <a:gd name="T31" fmla="*/ 804 h 1430"/>
              <a:gd name="T32" fmla="*/ 92 w 1105"/>
              <a:gd name="T33" fmla="*/ 566 h 1430"/>
              <a:gd name="T34" fmla="*/ 172 w 1105"/>
              <a:gd name="T35" fmla="*/ 486 h 1430"/>
              <a:gd name="T36" fmla="*/ 330 w 1105"/>
              <a:gd name="T37" fmla="*/ 288 h 1430"/>
              <a:gd name="T38" fmla="*/ 360 w 1105"/>
              <a:gd name="T39" fmla="*/ 258 h 1430"/>
              <a:gd name="T40" fmla="*/ 440 w 1105"/>
              <a:gd name="T41" fmla="*/ 238 h 1430"/>
              <a:gd name="T42" fmla="*/ 529 w 1105"/>
              <a:gd name="T43" fmla="*/ 158 h 1430"/>
              <a:gd name="T44" fmla="*/ 599 w 1105"/>
              <a:gd name="T45" fmla="*/ 89 h 1430"/>
              <a:gd name="T46" fmla="*/ 708 w 1105"/>
              <a:gd name="T47" fmla="*/ 29 h 1430"/>
              <a:gd name="T48" fmla="*/ 767 w 1105"/>
              <a:gd name="T49" fmla="*/ 0 h 1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05" h="1430">
                <a:moveTo>
                  <a:pt x="1105" y="854"/>
                </a:moveTo>
                <a:cubicBezTo>
                  <a:pt x="1085" y="884"/>
                  <a:pt x="1075" y="913"/>
                  <a:pt x="1055" y="943"/>
                </a:cubicBezTo>
                <a:cubicBezTo>
                  <a:pt x="1040" y="992"/>
                  <a:pt x="1032" y="1043"/>
                  <a:pt x="1016" y="1092"/>
                </a:cubicBezTo>
                <a:cubicBezTo>
                  <a:pt x="1003" y="1179"/>
                  <a:pt x="1014" y="1147"/>
                  <a:pt x="976" y="1231"/>
                </a:cubicBezTo>
                <a:cubicBezTo>
                  <a:pt x="917" y="1361"/>
                  <a:pt x="875" y="1407"/>
                  <a:pt x="738" y="1420"/>
                </a:cubicBezTo>
                <a:cubicBezTo>
                  <a:pt x="692" y="1424"/>
                  <a:pt x="645" y="1427"/>
                  <a:pt x="599" y="1430"/>
                </a:cubicBezTo>
                <a:cubicBezTo>
                  <a:pt x="556" y="1427"/>
                  <a:pt x="512" y="1428"/>
                  <a:pt x="470" y="1420"/>
                </a:cubicBezTo>
                <a:cubicBezTo>
                  <a:pt x="431" y="1413"/>
                  <a:pt x="444" y="1395"/>
                  <a:pt x="430" y="1370"/>
                </a:cubicBezTo>
                <a:cubicBezTo>
                  <a:pt x="390" y="1297"/>
                  <a:pt x="329" y="1229"/>
                  <a:pt x="271" y="1171"/>
                </a:cubicBezTo>
                <a:cubicBezTo>
                  <a:pt x="245" y="1097"/>
                  <a:pt x="283" y="1187"/>
                  <a:pt x="231" y="1122"/>
                </a:cubicBezTo>
                <a:cubicBezTo>
                  <a:pt x="224" y="1114"/>
                  <a:pt x="226" y="1101"/>
                  <a:pt x="221" y="1092"/>
                </a:cubicBezTo>
                <a:cubicBezTo>
                  <a:pt x="210" y="1071"/>
                  <a:pt x="195" y="1052"/>
                  <a:pt x="182" y="1032"/>
                </a:cubicBezTo>
                <a:cubicBezTo>
                  <a:pt x="176" y="1022"/>
                  <a:pt x="162" y="1003"/>
                  <a:pt x="162" y="1003"/>
                </a:cubicBezTo>
                <a:cubicBezTo>
                  <a:pt x="138" y="932"/>
                  <a:pt x="172" y="1018"/>
                  <a:pt x="122" y="943"/>
                </a:cubicBezTo>
                <a:cubicBezTo>
                  <a:pt x="64" y="856"/>
                  <a:pt x="178" y="979"/>
                  <a:pt x="82" y="883"/>
                </a:cubicBezTo>
                <a:cubicBezTo>
                  <a:pt x="58" y="813"/>
                  <a:pt x="79" y="836"/>
                  <a:pt x="33" y="804"/>
                </a:cubicBezTo>
                <a:cubicBezTo>
                  <a:pt x="0" y="704"/>
                  <a:pt x="7" y="620"/>
                  <a:pt x="92" y="566"/>
                </a:cubicBezTo>
                <a:cubicBezTo>
                  <a:pt x="115" y="532"/>
                  <a:pt x="143" y="515"/>
                  <a:pt x="172" y="486"/>
                </a:cubicBezTo>
                <a:cubicBezTo>
                  <a:pt x="211" y="365"/>
                  <a:pt x="241" y="364"/>
                  <a:pt x="330" y="288"/>
                </a:cubicBezTo>
                <a:cubicBezTo>
                  <a:pt x="341" y="279"/>
                  <a:pt x="347" y="264"/>
                  <a:pt x="360" y="258"/>
                </a:cubicBezTo>
                <a:cubicBezTo>
                  <a:pt x="385" y="247"/>
                  <a:pt x="413" y="245"/>
                  <a:pt x="440" y="238"/>
                </a:cubicBezTo>
                <a:cubicBezTo>
                  <a:pt x="475" y="211"/>
                  <a:pt x="493" y="182"/>
                  <a:pt x="529" y="158"/>
                </a:cubicBezTo>
                <a:cubicBezTo>
                  <a:pt x="575" y="90"/>
                  <a:pt x="546" y="107"/>
                  <a:pt x="599" y="89"/>
                </a:cubicBezTo>
                <a:cubicBezTo>
                  <a:pt x="629" y="42"/>
                  <a:pt x="658" y="46"/>
                  <a:pt x="708" y="29"/>
                </a:cubicBezTo>
                <a:cubicBezTo>
                  <a:pt x="724" y="24"/>
                  <a:pt x="767" y="22"/>
                  <a:pt x="767" y="0"/>
                </a:cubicBezTo>
              </a:path>
            </a:pathLst>
          </a:custGeom>
          <a:noFill/>
          <a:ln w="25400" cap="flat">
            <a:solidFill>
              <a:schemeClr val="tx2"/>
            </a:solidFill>
            <a:prstDash val="dash"/>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楷体" panose="02010609060101010101" pitchFamily="49" charset="-122"/>
            </a:endParaRPr>
          </a:p>
        </p:txBody>
      </p:sp>
      <p:sp>
        <p:nvSpPr>
          <p:cNvPr id="51" name="AutoShape 56"/>
          <p:cNvSpPr>
            <a:spLocks noChangeArrowheads="1"/>
          </p:cNvSpPr>
          <p:nvPr/>
        </p:nvSpPr>
        <p:spPr bwMode="auto">
          <a:xfrm>
            <a:off x="5977645" y="3474835"/>
            <a:ext cx="4267200" cy="381000"/>
          </a:xfrm>
          <a:prstGeom prst="wedgeRectCallout">
            <a:avLst>
              <a:gd name="adj1" fmla="val -33407"/>
              <a:gd name="adj2" fmla="val -1291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b="1">
                <a:latin typeface="楷体" panose="02010609060101010101" pitchFamily="49" charset="-122"/>
                <a:ea typeface="楷体" panose="02010609060101010101" pitchFamily="49" charset="-122"/>
                <a:cs typeface="楷体_GB2312"/>
              </a:rPr>
              <a:t>应退回到</a:t>
            </a:r>
            <a:r>
              <a:rPr lang="en-US" altLang="zh-CN" sz="2400" b="1">
                <a:latin typeface="楷体" panose="02010609060101010101" pitchFamily="49" charset="-122"/>
                <a:ea typeface="楷体" panose="02010609060101010101" pitchFamily="49" charset="-122"/>
                <a:cs typeface="楷体_GB2312"/>
              </a:rPr>
              <a:t>V8</a:t>
            </a:r>
            <a:r>
              <a:rPr lang="zh-CN" altLang="en-US" sz="2400" b="1">
                <a:latin typeface="楷体" panose="02010609060101010101" pitchFamily="49" charset="-122"/>
                <a:ea typeface="楷体" panose="02010609060101010101" pitchFamily="49" charset="-122"/>
                <a:cs typeface="楷体_GB2312"/>
              </a:rPr>
              <a:t>，因为</a:t>
            </a:r>
            <a:r>
              <a:rPr lang="en-US" altLang="zh-CN" sz="2400" b="1">
                <a:latin typeface="楷体" panose="02010609060101010101" pitchFamily="49" charset="-122"/>
                <a:ea typeface="楷体" panose="02010609060101010101" pitchFamily="49" charset="-122"/>
                <a:cs typeface="楷体_GB2312"/>
              </a:rPr>
              <a:t>V2</a:t>
            </a:r>
            <a:r>
              <a:rPr lang="zh-CN" altLang="en-US" sz="2400" b="1">
                <a:latin typeface="楷体" panose="02010609060101010101" pitchFamily="49" charset="-122"/>
                <a:ea typeface="楷体" panose="02010609060101010101" pitchFamily="49" charset="-122"/>
                <a:cs typeface="楷体_GB2312"/>
              </a:rPr>
              <a:t>已有标记</a:t>
            </a:r>
          </a:p>
        </p:txBody>
      </p:sp>
      <p:sp>
        <p:nvSpPr>
          <p:cNvPr id="52" name="Freeform 58"/>
          <p:cNvSpPr>
            <a:spLocks/>
          </p:cNvSpPr>
          <p:nvPr/>
        </p:nvSpPr>
        <p:spPr bwMode="auto">
          <a:xfrm>
            <a:off x="4210348" y="2673148"/>
            <a:ext cx="555625" cy="693737"/>
          </a:xfrm>
          <a:custGeom>
            <a:avLst/>
            <a:gdLst>
              <a:gd name="T0" fmla="*/ 22 w 350"/>
              <a:gd name="T1" fmla="*/ 437 h 437"/>
              <a:gd name="T2" fmla="*/ 2 w 350"/>
              <a:gd name="T3" fmla="*/ 347 h 437"/>
              <a:gd name="T4" fmla="*/ 52 w 350"/>
              <a:gd name="T5" fmla="*/ 109 h 437"/>
              <a:gd name="T6" fmla="*/ 121 w 350"/>
              <a:gd name="T7" fmla="*/ 0 h 437"/>
              <a:gd name="T8" fmla="*/ 240 w 350"/>
              <a:gd name="T9" fmla="*/ 79 h 437"/>
              <a:gd name="T10" fmla="*/ 280 w 350"/>
              <a:gd name="T11" fmla="*/ 169 h 437"/>
              <a:gd name="T12" fmla="*/ 320 w 350"/>
              <a:gd name="T13" fmla="*/ 228 h 437"/>
              <a:gd name="T14" fmla="*/ 350 w 350"/>
              <a:gd name="T15" fmla="*/ 278 h 4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0" h="437">
                <a:moveTo>
                  <a:pt x="22" y="437"/>
                </a:moveTo>
                <a:cubicBezTo>
                  <a:pt x="13" y="409"/>
                  <a:pt x="0" y="377"/>
                  <a:pt x="2" y="347"/>
                </a:cubicBezTo>
                <a:cubicBezTo>
                  <a:pt x="6" y="271"/>
                  <a:pt x="31" y="183"/>
                  <a:pt x="52" y="109"/>
                </a:cubicBezTo>
                <a:cubicBezTo>
                  <a:pt x="66" y="60"/>
                  <a:pt x="68" y="18"/>
                  <a:pt x="121" y="0"/>
                </a:cubicBezTo>
                <a:cubicBezTo>
                  <a:pt x="189" y="17"/>
                  <a:pt x="188" y="43"/>
                  <a:pt x="240" y="79"/>
                </a:cubicBezTo>
                <a:cubicBezTo>
                  <a:pt x="250" y="109"/>
                  <a:pt x="265" y="142"/>
                  <a:pt x="280" y="169"/>
                </a:cubicBezTo>
                <a:cubicBezTo>
                  <a:pt x="292" y="190"/>
                  <a:pt x="320" y="228"/>
                  <a:pt x="320" y="228"/>
                </a:cubicBezTo>
                <a:cubicBezTo>
                  <a:pt x="333" y="267"/>
                  <a:pt x="323" y="251"/>
                  <a:pt x="350" y="278"/>
                </a:cubicBezTo>
              </a:path>
            </a:pathLst>
          </a:custGeom>
          <a:noFill/>
          <a:ln w="34925" cap="flat">
            <a:solidFill>
              <a:schemeClr val="tx2"/>
            </a:solidFill>
            <a:prstDash val="dash"/>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楷体" panose="02010609060101010101" pitchFamily="49" charset="-122"/>
            </a:endParaRPr>
          </a:p>
        </p:txBody>
      </p:sp>
    </p:spTree>
    <p:extLst>
      <p:ext uri="{BB962C8B-B14F-4D97-AF65-F5344CB8AC3E}">
        <p14:creationId xmlns:p14="http://schemas.microsoft.com/office/powerpoint/2010/main" val="235222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2" fill="hold" grpId="0" nodeType="clickEffect">
                                  <p:stCondLst>
                                    <p:cond delay="0"/>
                                  </p:stCondLst>
                                  <p:childTnLst>
                                    <p:set>
                                      <p:cBhvr>
                                        <p:cTn id="19" dur="1" fill="hold">
                                          <p:stCondLst>
                                            <p:cond delay="0"/>
                                          </p:stCondLst>
                                        </p:cTn>
                                        <p:tgtEl>
                                          <p:spTgt spid="47"/>
                                        </p:tgtEl>
                                        <p:attrNameLst>
                                          <p:attrName>style.visibility</p:attrName>
                                        </p:attrNameLst>
                                      </p:cBhvr>
                                      <p:to>
                                        <p:strVal val="visible"/>
                                      </p:to>
                                    </p:set>
                                    <p:anim calcmode="lin" valueType="num">
                                      <p:cBhvr additive="base">
                                        <p:cTn id="20" dur="500"/>
                                        <p:tgtEl>
                                          <p:spTgt spid="47"/>
                                        </p:tgtEl>
                                        <p:attrNameLst>
                                          <p:attrName>ppt_x</p:attrName>
                                        </p:attrNameLst>
                                      </p:cBhvr>
                                      <p:tavLst>
                                        <p:tav tm="0">
                                          <p:val>
                                            <p:strVal val="#ppt_x+#ppt_w*1.125000"/>
                                          </p:val>
                                        </p:tav>
                                        <p:tav tm="100000">
                                          <p:val>
                                            <p:strVal val="#ppt_x"/>
                                          </p:val>
                                        </p:tav>
                                      </p:tavLst>
                                    </p:anim>
                                    <p:animEffect transition="in" filter="wipe(left)">
                                      <p:cBhvr>
                                        <p:cTn id="21" dur="500"/>
                                        <p:tgtEl>
                                          <p:spTgt spid="47"/>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iterate type="lt">
                                    <p:tmAbs val="75"/>
                                  </p:iterate>
                                  <p:childTnLst>
                                    <p:set>
                                      <p:cBhvr>
                                        <p:cTn id="25" dur="1" fill="hold">
                                          <p:stCondLst>
                                            <p:cond delay="74"/>
                                          </p:stCondLst>
                                        </p:cTn>
                                        <p:tgtEl>
                                          <p:spTgt spid="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499"/>
                                          </p:stCondLst>
                                        </p:cTn>
                                        <p:tgtEl>
                                          <p:spTgt spid="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499"/>
                                          </p:stCondLst>
                                        </p:cTn>
                                        <p:tgtEl>
                                          <p:spTgt spid="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499"/>
                                          </p:stCondLst>
                                        </p:cTn>
                                        <p:tgtEl>
                                          <p:spTgt spid="3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499"/>
                                          </p:stCondLst>
                                        </p:cTn>
                                        <p:tgtEl>
                                          <p:spTgt spid="2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499"/>
                                          </p:stCondLst>
                                        </p:cTn>
                                        <p:tgtEl>
                                          <p:spTgt spid="35"/>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499"/>
                                          </p:stCondLst>
                                        </p:cTn>
                                        <p:tgtEl>
                                          <p:spTgt spid="29"/>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499"/>
                                          </p:stCondLst>
                                        </p:cTn>
                                        <p:tgtEl>
                                          <p:spTgt spid="36"/>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499"/>
                                          </p:stCondLst>
                                        </p:cTn>
                                        <p:tgtEl>
                                          <p:spTgt spid="30"/>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499"/>
                                          </p:stCondLst>
                                        </p:cTn>
                                        <p:tgtEl>
                                          <p:spTgt spid="37"/>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499"/>
                                          </p:stCondLst>
                                        </p:cTn>
                                        <p:tgtEl>
                                          <p:spTgt spid="31"/>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2" presetClass="entr" presetSubtype="2" fill="hold" grpId="0" nodeType="clickEffect">
                                  <p:stCondLst>
                                    <p:cond delay="0"/>
                                  </p:stCondLst>
                                  <p:childTnLst>
                                    <p:set>
                                      <p:cBhvr>
                                        <p:cTn id="69" dur="1" fill="hold">
                                          <p:stCondLst>
                                            <p:cond delay="0"/>
                                          </p:stCondLst>
                                        </p:cTn>
                                        <p:tgtEl>
                                          <p:spTgt spid="51"/>
                                        </p:tgtEl>
                                        <p:attrNameLst>
                                          <p:attrName>style.visibility</p:attrName>
                                        </p:attrNameLst>
                                      </p:cBhvr>
                                      <p:to>
                                        <p:strVal val="visible"/>
                                      </p:to>
                                    </p:set>
                                    <p:anim calcmode="lin" valueType="num">
                                      <p:cBhvr additive="base">
                                        <p:cTn id="70" dur="500" fill="hold"/>
                                        <p:tgtEl>
                                          <p:spTgt spid="51"/>
                                        </p:tgtEl>
                                        <p:attrNameLst>
                                          <p:attrName>ppt_x</p:attrName>
                                        </p:attrNameLst>
                                      </p:cBhvr>
                                      <p:tavLst>
                                        <p:tav tm="0">
                                          <p:val>
                                            <p:strVal val="1+#ppt_w/2"/>
                                          </p:val>
                                        </p:tav>
                                        <p:tav tm="100000">
                                          <p:val>
                                            <p:strVal val="#ppt_x"/>
                                          </p:val>
                                        </p:tav>
                                      </p:tavLst>
                                    </p:anim>
                                    <p:anim calcmode="lin" valueType="num">
                                      <p:cBhvr additive="base">
                                        <p:cTn id="71"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50"/>
                                        </p:tgtEl>
                                        <p:attrNameLst>
                                          <p:attrName>style.visibility</p:attrName>
                                        </p:attrNameLst>
                                      </p:cBhvr>
                                      <p:to>
                                        <p:strVal val="visible"/>
                                      </p:to>
                                    </p:set>
                                    <p:animEffect transition="in" filter="wipe(down)">
                                      <p:cBhvr>
                                        <p:cTn id="76" dur="500"/>
                                        <p:tgtEl>
                                          <p:spTgt spid="50"/>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499"/>
                                          </p:stCondLst>
                                        </p:cTn>
                                        <p:tgtEl>
                                          <p:spTgt spid="4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499"/>
                                          </p:stCondLst>
                                        </p:cTn>
                                        <p:tgtEl>
                                          <p:spTgt spid="3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499"/>
                                          </p:stCondLst>
                                        </p:cTn>
                                        <p:tgtEl>
                                          <p:spTgt spid="32"/>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499"/>
                                          </p:stCondLst>
                                        </p:cTn>
                                        <p:tgtEl>
                                          <p:spTgt spid="39"/>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499"/>
                                          </p:stCondLst>
                                        </p:cTn>
                                        <p:tgtEl>
                                          <p:spTgt spid="33"/>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52"/>
                                        </p:tgtEl>
                                        <p:attrNameLst>
                                          <p:attrName>style.visibility</p:attrName>
                                        </p:attrNameLst>
                                      </p:cBhvr>
                                      <p:to>
                                        <p:strVal val="visible"/>
                                      </p:to>
                                    </p:set>
                                    <p:animEffect transition="in" filter="wipe(left)">
                                      <p:cBhvr>
                                        <p:cTn id="101" dur="500"/>
                                        <p:tgtEl>
                                          <p:spTgt spid="52"/>
                                        </p:tgtEl>
                                      </p:cBhvr>
                                    </p:animEffec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499"/>
                                          </p:stCondLst>
                                        </p:cTn>
                                        <p:tgtEl>
                                          <p:spTgt spid="40"/>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2" presetClass="entr" presetSubtype="8" fill="hold" grpId="0" nodeType="clickEffect">
                                  <p:stCondLst>
                                    <p:cond delay="0"/>
                                  </p:stCondLst>
                                  <p:childTnLst>
                                    <p:set>
                                      <p:cBhvr>
                                        <p:cTn id="109" dur="1" fill="hold">
                                          <p:stCondLst>
                                            <p:cond delay="0"/>
                                          </p:stCondLst>
                                        </p:cTn>
                                        <p:tgtEl>
                                          <p:spTgt spid="42"/>
                                        </p:tgtEl>
                                        <p:attrNameLst>
                                          <p:attrName>style.visibility</p:attrName>
                                        </p:attrNameLst>
                                      </p:cBhvr>
                                      <p:to>
                                        <p:strVal val="visible"/>
                                      </p:to>
                                    </p:set>
                                    <p:anim calcmode="lin" valueType="num">
                                      <p:cBhvr additive="base">
                                        <p:cTn id="110" dur="500" fill="hold"/>
                                        <p:tgtEl>
                                          <p:spTgt spid="42"/>
                                        </p:tgtEl>
                                        <p:attrNameLst>
                                          <p:attrName>ppt_x</p:attrName>
                                        </p:attrNameLst>
                                      </p:cBhvr>
                                      <p:tavLst>
                                        <p:tav tm="0">
                                          <p:val>
                                            <p:strVal val="0-#ppt_w/2"/>
                                          </p:val>
                                        </p:tav>
                                        <p:tav tm="100000">
                                          <p:val>
                                            <p:strVal val="#ppt_x"/>
                                          </p:val>
                                        </p:tav>
                                      </p:tavLst>
                                    </p:anim>
                                    <p:anim calcmode="lin" valueType="num">
                                      <p:cBhvr additive="base">
                                        <p:cTn id="111"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nodeType="clickEffect">
                                  <p:stCondLst>
                                    <p:cond delay="0"/>
                                  </p:stCondLst>
                                  <p:childTnLst>
                                    <p:set>
                                      <p:cBhvr>
                                        <p:cTn id="115" dur="1" fill="hold">
                                          <p:stCondLst>
                                            <p:cond delay="0"/>
                                          </p:stCondLst>
                                        </p:cTn>
                                        <p:tgtEl>
                                          <p:spTgt spid="43"/>
                                        </p:tgtEl>
                                        <p:attrNameLst>
                                          <p:attrName>style.visibility</p:attrName>
                                        </p:attrNameLst>
                                      </p:cBhvr>
                                      <p:to>
                                        <p:strVal val="visible"/>
                                      </p:to>
                                    </p:set>
                                    <p:animEffect transition="in" filter="wipe(left)">
                                      <p:cBhvr>
                                        <p:cTn id="116" dur="500"/>
                                        <p:tgtEl>
                                          <p:spTgt spid="43"/>
                                        </p:tgtEl>
                                      </p:cBhvr>
                                    </p:animEffect>
                                  </p:childTnLst>
                                </p:cTn>
                              </p:par>
                            </p:childTnLst>
                          </p:cTn>
                        </p:par>
                      </p:childTnLst>
                    </p:cTn>
                  </p:par>
                  <p:par>
                    <p:cTn id="117" fill="hold">
                      <p:stCondLst>
                        <p:cond delay="indefinite"/>
                      </p:stCondLst>
                      <p:childTnLst>
                        <p:par>
                          <p:cTn id="118" fill="hold">
                            <p:stCondLst>
                              <p:cond delay="0"/>
                            </p:stCondLst>
                            <p:childTnLst>
                              <p:par>
                                <p:cTn id="119" presetID="2" presetClass="entr" presetSubtype="8" fill="hold" grpId="0" nodeType="clickEffect">
                                  <p:stCondLst>
                                    <p:cond delay="0"/>
                                  </p:stCondLst>
                                  <p:childTnLst>
                                    <p:set>
                                      <p:cBhvr>
                                        <p:cTn id="120" dur="1" fill="hold">
                                          <p:stCondLst>
                                            <p:cond delay="0"/>
                                          </p:stCondLst>
                                        </p:cTn>
                                        <p:tgtEl>
                                          <p:spTgt spid="48"/>
                                        </p:tgtEl>
                                        <p:attrNameLst>
                                          <p:attrName>style.visibility</p:attrName>
                                        </p:attrNameLst>
                                      </p:cBhvr>
                                      <p:to>
                                        <p:strVal val="visible"/>
                                      </p:to>
                                    </p:set>
                                    <p:anim calcmode="lin" valueType="num">
                                      <p:cBhvr additive="base">
                                        <p:cTn id="121" dur="500" fill="hold"/>
                                        <p:tgtEl>
                                          <p:spTgt spid="48"/>
                                        </p:tgtEl>
                                        <p:attrNameLst>
                                          <p:attrName>ppt_x</p:attrName>
                                        </p:attrNameLst>
                                      </p:cBhvr>
                                      <p:tavLst>
                                        <p:tav tm="0">
                                          <p:val>
                                            <p:strVal val="0-#ppt_w/2"/>
                                          </p:val>
                                        </p:tav>
                                        <p:tav tm="100000">
                                          <p:val>
                                            <p:strVal val="#ppt_x"/>
                                          </p:val>
                                        </p:tav>
                                      </p:tavLst>
                                    </p:anim>
                                    <p:anim calcmode="lin" valueType="num">
                                      <p:cBhvr additive="base">
                                        <p:cTn id="122"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499"/>
                                          </p:stCondLst>
                                        </p:cTn>
                                        <p:tgtEl>
                                          <p:spTgt spid="45"/>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nodeType="clickEffect">
                                  <p:stCondLst>
                                    <p:cond delay="0"/>
                                  </p:stCondLst>
                                  <p:childTnLst>
                                    <p:set>
                                      <p:cBhvr>
                                        <p:cTn id="130" dur="1" fill="hold">
                                          <p:stCondLst>
                                            <p:cond delay="0"/>
                                          </p:stCondLst>
                                        </p:cTn>
                                        <p:tgtEl>
                                          <p:spTgt spid="49"/>
                                        </p:tgtEl>
                                        <p:attrNameLst>
                                          <p:attrName>style.visibility</p:attrName>
                                        </p:attrNameLst>
                                      </p:cBhvr>
                                      <p:to>
                                        <p:strVal val="visible"/>
                                      </p:to>
                                    </p:set>
                                    <p:animEffect transition="in" filter="wipe(left)">
                                      <p:cBhvr>
                                        <p:cTn id="131" dur="500"/>
                                        <p:tgtEl>
                                          <p:spTgt spid="49"/>
                                        </p:tgtEl>
                                      </p:cBhvr>
                                    </p:animEffec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grpId="0" nodeType="clickEffect">
                                  <p:stCondLst>
                                    <p:cond delay="0"/>
                                  </p:stCondLst>
                                  <p:iterate type="lt">
                                    <p:tmAbs val="75"/>
                                  </p:iterate>
                                  <p:childTnLst>
                                    <p:set>
                                      <p:cBhvr>
                                        <p:cTn id="135" dur="1" fill="hold">
                                          <p:stCondLst>
                                            <p:cond delay="74"/>
                                          </p:stCondLst>
                                        </p:cTn>
                                        <p:tgtEl>
                                          <p:spTgt spid="44"/>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grpId="0" nodeType="clickEffect">
                                  <p:stCondLst>
                                    <p:cond delay="0"/>
                                  </p:stCondLst>
                                  <p:iterate type="wd">
                                    <p:tmAbs val="300"/>
                                  </p:iterate>
                                  <p:childTnLst>
                                    <p:set>
                                      <p:cBhvr>
                                        <p:cTn id="139" dur="1" fill="hold">
                                          <p:stCondLst>
                                            <p:cond delay="299"/>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7" grpId="0" autoUpdateAnimBg="0"/>
      <p:bldP spid="25" grpId="0" autoUpdateAnimBg="0"/>
      <p:bldP spid="26" grpId="0" autoUpdateAnimBg="0"/>
      <p:bldP spid="27" grpId="0" autoUpdateAnimBg="0"/>
      <p:bldP spid="28" grpId="0" autoUpdateAnimBg="0"/>
      <p:bldP spid="29" grpId="0" autoUpdateAnimBg="0"/>
      <p:bldP spid="30" grpId="0" autoUpdateAnimBg="0"/>
      <p:bldP spid="31" grpId="0" autoUpdateAnimBg="0"/>
      <p:bldP spid="32" grpId="0" autoUpdateAnimBg="0"/>
      <p:bldP spid="33" grpId="0" autoUpdateAnimBg="0"/>
      <p:bldP spid="34" grpId="0" autoUpdateAnimBg="0"/>
      <p:bldP spid="35" grpId="0" autoUpdateAnimBg="0"/>
      <p:bldP spid="36" grpId="0" autoUpdateAnimBg="0"/>
      <p:bldP spid="37" grpId="0" autoUpdateAnimBg="0"/>
      <p:bldP spid="38" grpId="0" autoUpdateAnimBg="0"/>
      <p:bldP spid="39" grpId="0" autoUpdateAnimBg="0"/>
      <p:bldP spid="40" grpId="0" autoUpdateAnimBg="0"/>
      <p:bldP spid="42" grpId="0" autoUpdateAnimBg="0"/>
      <p:bldP spid="44" grpId="0" autoUpdateAnimBg="0"/>
      <p:bldP spid="45" grpId="0" autoUpdateAnimBg="0"/>
      <p:bldP spid="46" grpId="0" autoUpdateAnimBg="0"/>
      <p:bldP spid="47" grpId="0" animBg="1" autoUpdateAnimBg="0"/>
      <p:bldP spid="48" grpId="0" animBg="1" autoUpdateAnimBg="0"/>
      <p:bldP spid="51" grpId="0" animBg="1"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1217169" cy="605909"/>
          </a:xfrm>
        </p:spPr>
        <p:txBody>
          <a:bodyPr/>
          <a:lstStyle/>
          <a:p>
            <a:r>
              <a:rPr lang="zh-CN" altLang="en-US" dirty="0">
                <a:latin typeface="楷体" panose="02010609060101010101" pitchFamily="49" charset="-122"/>
                <a:ea typeface="楷体" panose="02010609060101010101" pitchFamily="49" charset="-122"/>
              </a:rPr>
              <a:t>简介</a:t>
            </a:r>
          </a:p>
        </p:txBody>
      </p:sp>
      <p:sp>
        <p:nvSpPr>
          <p:cNvPr id="3" name="Rectangle 3"/>
          <p:cNvSpPr txBox="1">
            <a:spLocks noChangeArrowheads="1"/>
          </p:cNvSpPr>
          <p:nvPr/>
        </p:nvSpPr>
        <p:spPr>
          <a:xfrm>
            <a:off x="1340663" y="959197"/>
            <a:ext cx="9068372" cy="23749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Font typeface="Monotype Sorts"/>
              <a:buNone/>
            </a:pPr>
            <a:r>
              <a:rPr lang="zh-CN" altLang="en-US" b="1" dirty="0">
                <a:latin typeface="楷体" panose="02010609060101010101" pitchFamily="49" charset="-122"/>
                <a:ea typeface="楷体" panose="02010609060101010101" pitchFamily="49" charset="-122"/>
              </a:rPr>
              <a:t>图的出现最早可追溯到</a:t>
            </a:r>
            <a:r>
              <a:rPr lang="en-US" altLang="zh-CN" b="1" dirty="0">
                <a:latin typeface="楷体" panose="02010609060101010101" pitchFamily="49" charset="-122"/>
                <a:ea typeface="楷体" panose="02010609060101010101" pitchFamily="49" charset="-122"/>
              </a:rPr>
              <a:t>1736</a:t>
            </a:r>
            <a:r>
              <a:rPr lang="zh-CN" altLang="en-US" b="1" dirty="0">
                <a:latin typeface="楷体" panose="02010609060101010101" pitchFamily="49" charset="-122"/>
                <a:ea typeface="楷体" panose="02010609060101010101" pitchFamily="49" charset="-122"/>
              </a:rPr>
              <a:t>年，著名的数学家欧拉用它解决了经典的柯尼斯堡七桥难题。从此，有关图的理论形成了一个专门的数学分支</a:t>
            </a:r>
            <a:r>
              <a:rPr lang="en-US" altLang="zh-CN" b="1" dirty="0">
                <a:latin typeface="楷体" panose="02010609060101010101" pitchFamily="49" charset="-122"/>
                <a:ea typeface="楷体" panose="02010609060101010101" pitchFamily="49" charset="-122"/>
              </a:rPr>
              <a:t>——</a:t>
            </a:r>
            <a:r>
              <a:rPr lang="zh-CN" altLang="en-US" b="1" dirty="0">
                <a:latin typeface="楷体" panose="02010609060101010101" pitchFamily="49" charset="-122"/>
                <a:ea typeface="楷体" panose="02010609060101010101" pitchFamily="49" charset="-122"/>
              </a:rPr>
              <a:t>图论。</a:t>
            </a:r>
          </a:p>
        </p:txBody>
      </p:sp>
      <p:grpSp>
        <p:nvGrpSpPr>
          <p:cNvPr id="12" name="Group 5"/>
          <p:cNvGrpSpPr>
            <a:grpSpLocks/>
          </p:cNvGrpSpPr>
          <p:nvPr/>
        </p:nvGrpSpPr>
        <p:grpSpPr bwMode="auto">
          <a:xfrm>
            <a:off x="2315068" y="3285971"/>
            <a:ext cx="3200400" cy="2298700"/>
            <a:chOff x="1152" y="1248"/>
            <a:chExt cx="2016" cy="1448"/>
          </a:xfrm>
        </p:grpSpPr>
        <p:sp>
          <p:nvSpPr>
            <p:cNvPr id="13" name="Freeform 6"/>
            <p:cNvSpPr>
              <a:spLocks/>
            </p:cNvSpPr>
            <p:nvPr/>
          </p:nvSpPr>
          <p:spPr bwMode="auto">
            <a:xfrm>
              <a:off x="1152" y="1248"/>
              <a:ext cx="1856" cy="576"/>
            </a:xfrm>
            <a:custGeom>
              <a:avLst/>
              <a:gdLst>
                <a:gd name="T0" fmla="*/ 0 w 1856"/>
                <a:gd name="T1" fmla="*/ 496 h 576"/>
                <a:gd name="T2" fmla="*/ 240 w 1856"/>
                <a:gd name="T3" fmla="*/ 256 h 576"/>
                <a:gd name="T4" fmla="*/ 768 w 1856"/>
                <a:gd name="T5" fmla="*/ 544 h 576"/>
                <a:gd name="T6" fmla="*/ 1248 w 1856"/>
                <a:gd name="T7" fmla="*/ 64 h 576"/>
                <a:gd name="T8" fmla="*/ 1776 w 1856"/>
                <a:gd name="T9" fmla="*/ 160 h 576"/>
                <a:gd name="T10" fmla="*/ 1728 w 1856"/>
                <a:gd name="T11" fmla="*/ 160 h 576"/>
              </a:gdLst>
              <a:ahLst/>
              <a:cxnLst>
                <a:cxn ang="0">
                  <a:pos x="T0" y="T1"/>
                </a:cxn>
                <a:cxn ang="0">
                  <a:pos x="T2" y="T3"/>
                </a:cxn>
                <a:cxn ang="0">
                  <a:pos x="T4" y="T5"/>
                </a:cxn>
                <a:cxn ang="0">
                  <a:pos x="T6" y="T7"/>
                </a:cxn>
                <a:cxn ang="0">
                  <a:pos x="T8" y="T9"/>
                </a:cxn>
                <a:cxn ang="0">
                  <a:pos x="T10" y="T11"/>
                </a:cxn>
              </a:cxnLst>
              <a:rect l="0" t="0" r="r" b="b"/>
              <a:pathLst>
                <a:path w="1856" h="576">
                  <a:moveTo>
                    <a:pt x="0" y="496"/>
                  </a:moveTo>
                  <a:cubicBezTo>
                    <a:pt x="56" y="372"/>
                    <a:pt x="112" y="248"/>
                    <a:pt x="240" y="256"/>
                  </a:cubicBezTo>
                  <a:cubicBezTo>
                    <a:pt x="368" y="264"/>
                    <a:pt x="600" y="576"/>
                    <a:pt x="768" y="544"/>
                  </a:cubicBezTo>
                  <a:cubicBezTo>
                    <a:pt x="936" y="512"/>
                    <a:pt x="1080" y="128"/>
                    <a:pt x="1248" y="64"/>
                  </a:cubicBezTo>
                  <a:cubicBezTo>
                    <a:pt x="1416" y="0"/>
                    <a:pt x="1696" y="144"/>
                    <a:pt x="1776" y="160"/>
                  </a:cubicBezTo>
                  <a:cubicBezTo>
                    <a:pt x="1856" y="176"/>
                    <a:pt x="1792" y="168"/>
                    <a:pt x="1728" y="160"/>
                  </a:cubicBezTo>
                </a:path>
              </a:pathLst>
            </a:custGeom>
            <a:noFill/>
            <a:ln w="2857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 name="Freeform 7"/>
            <p:cNvSpPr>
              <a:spLocks/>
            </p:cNvSpPr>
            <p:nvPr/>
          </p:nvSpPr>
          <p:spPr bwMode="auto">
            <a:xfrm>
              <a:off x="1200" y="2016"/>
              <a:ext cx="1968" cy="680"/>
            </a:xfrm>
            <a:custGeom>
              <a:avLst/>
              <a:gdLst>
                <a:gd name="T0" fmla="*/ 0 w 1968"/>
                <a:gd name="T1" fmla="*/ 432 h 680"/>
                <a:gd name="T2" fmla="*/ 480 w 1968"/>
                <a:gd name="T3" fmla="*/ 672 h 680"/>
                <a:gd name="T4" fmla="*/ 960 w 1968"/>
                <a:gd name="T5" fmla="*/ 384 h 680"/>
                <a:gd name="T6" fmla="*/ 1344 w 1968"/>
                <a:gd name="T7" fmla="*/ 288 h 680"/>
                <a:gd name="T8" fmla="*/ 1632 w 1968"/>
                <a:gd name="T9" fmla="*/ 432 h 680"/>
                <a:gd name="T10" fmla="*/ 1968 w 1968"/>
                <a:gd name="T11" fmla="*/ 0 h 680"/>
              </a:gdLst>
              <a:ahLst/>
              <a:cxnLst>
                <a:cxn ang="0">
                  <a:pos x="T0" y="T1"/>
                </a:cxn>
                <a:cxn ang="0">
                  <a:pos x="T2" y="T3"/>
                </a:cxn>
                <a:cxn ang="0">
                  <a:pos x="T4" y="T5"/>
                </a:cxn>
                <a:cxn ang="0">
                  <a:pos x="T6" y="T7"/>
                </a:cxn>
                <a:cxn ang="0">
                  <a:pos x="T8" y="T9"/>
                </a:cxn>
                <a:cxn ang="0">
                  <a:pos x="T10" y="T11"/>
                </a:cxn>
              </a:cxnLst>
              <a:rect l="0" t="0" r="r" b="b"/>
              <a:pathLst>
                <a:path w="1968" h="680">
                  <a:moveTo>
                    <a:pt x="0" y="432"/>
                  </a:moveTo>
                  <a:cubicBezTo>
                    <a:pt x="160" y="556"/>
                    <a:pt x="320" y="680"/>
                    <a:pt x="480" y="672"/>
                  </a:cubicBezTo>
                  <a:cubicBezTo>
                    <a:pt x="640" y="664"/>
                    <a:pt x="816" y="448"/>
                    <a:pt x="960" y="384"/>
                  </a:cubicBezTo>
                  <a:cubicBezTo>
                    <a:pt x="1104" y="320"/>
                    <a:pt x="1232" y="280"/>
                    <a:pt x="1344" y="288"/>
                  </a:cubicBezTo>
                  <a:cubicBezTo>
                    <a:pt x="1456" y="296"/>
                    <a:pt x="1528" y="480"/>
                    <a:pt x="1632" y="432"/>
                  </a:cubicBezTo>
                  <a:cubicBezTo>
                    <a:pt x="1736" y="384"/>
                    <a:pt x="1912" y="72"/>
                    <a:pt x="1968" y="0"/>
                  </a:cubicBezTo>
                </a:path>
              </a:pathLst>
            </a:custGeom>
            <a:noFill/>
            <a:ln w="2857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 name="Oval 8"/>
            <p:cNvSpPr>
              <a:spLocks noChangeArrowheads="1"/>
            </p:cNvSpPr>
            <p:nvPr/>
          </p:nvSpPr>
          <p:spPr bwMode="auto">
            <a:xfrm>
              <a:off x="1248" y="2016"/>
              <a:ext cx="576" cy="288"/>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Oval 9"/>
            <p:cNvSpPr>
              <a:spLocks noChangeArrowheads="1"/>
            </p:cNvSpPr>
            <p:nvPr/>
          </p:nvSpPr>
          <p:spPr bwMode="auto">
            <a:xfrm>
              <a:off x="2352" y="1728"/>
              <a:ext cx="576" cy="336"/>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0"/>
            <p:cNvSpPr>
              <a:spLocks noChangeShapeType="1"/>
            </p:cNvSpPr>
            <p:nvPr/>
          </p:nvSpPr>
          <p:spPr bwMode="auto">
            <a:xfrm>
              <a:off x="1296" y="1536"/>
              <a:ext cx="96" cy="528"/>
            </a:xfrm>
            <a:prstGeom prst="line">
              <a:avLst/>
            </a:prstGeom>
            <a:noFill/>
            <a:ln w="571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 name="Line 11"/>
            <p:cNvSpPr>
              <a:spLocks noChangeShapeType="1"/>
            </p:cNvSpPr>
            <p:nvPr/>
          </p:nvSpPr>
          <p:spPr bwMode="auto">
            <a:xfrm>
              <a:off x="1680" y="1680"/>
              <a:ext cx="0" cy="384"/>
            </a:xfrm>
            <a:prstGeom prst="line">
              <a:avLst/>
            </a:prstGeom>
            <a:noFill/>
            <a:ln w="571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 name="Line 12"/>
            <p:cNvSpPr>
              <a:spLocks noChangeShapeType="1"/>
            </p:cNvSpPr>
            <p:nvPr/>
          </p:nvSpPr>
          <p:spPr bwMode="auto">
            <a:xfrm>
              <a:off x="1440" y="2304"/>
              <a:ext cx="0" cy="336"/>
            </a:xfrm>
            <a:prstGeom prst="line">
              <a:avLst/>
            </a:prstGeom>
            <a:noFill/>
            <a:ln w="571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 name="Line 13"/>
            <p:cNvSpPr>
              <a:spLocks noChangeShapeType="1"/>
            </p:cNvSpPr>
            <p:nvPr/>
          </p:nvSpPr>
          <p:spPr bwMode="auto">
            <a:xfrm>
              <a:off x="1728" y="2256"/>
              <a:ext cx="144" cy="336"/>
            </a:xfrm>
            <a:prstGeom prst="line">
              <a:avLst/>
            </a:prstGeom>
            <a:noFill/>
            <a:ln w="571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 name="Line 14"/>
            <p:cNvSpPr>
              <a:spLocks noChangeShapeType="1"/>
            </p:cNvSpPr>
            <p:nvPr/>
          </p:nvSpPr>
          <p:spPr bwMode="auto">
            <a:xfrm>
              <a:off x="2688" y="1344"/>
              <a:ext cx="0" cy="384"/>
            </a:xfrm>
            <a:prstGeom prst="line">
              <a:avLst/>
            </a:prstGeom>
            <a:noFill/>
            <a:ln w="571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 name="Line 15"/>
            <p:cNvSpPr>
              <a:spLocks noChangeShapeType="1"/>
            </p:cNvSpPr>
            <p:nvPr/>
          </p:nvSpPr>
          <p:spPr bwMode="auto">
            <a:xfrm>
              <a:off x="2688" y="2064"/>
              <a:ext cx="192" cy="336"/>
            </a:xfrm>
            <a:prstGeom prst="line">
              <a:avLst/>
            </a:prstGeom>
            <a:noFill/>
            <a:ln w="571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Line 16"/>
            <p:cNvSpPr>
              <a:spLocks noChangeShapeType="1"/>
            </p:cNvSpPr>
            <p:nvPr/>
          </p:nvSpPr>
          <p:spPr bwMode="auto">
            <a:xfrm flipV="1">
              <a:off x="1824" y="1920"/>
              <a:ext cx="528" cy="240"/>
            </a:xfrm>
            <a:prstGeom prst="line">
              <a:avLst/>
            </a:prstGeom>
            <a:noFill/>
            <a:ln w="571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24" name="Group 17"/>
          <p:cNvGrpSpPr>
            <a:grpSpLocks/>
          </p:cNvGrpSpPr>
          <p:nvPr/>
        </p:nvGrpSpPr>
        <p:grpSpPr bwMode="auto">
          <a:xfrm>
            <a:off x="6658468" y="3486497"/>
            <a:ext cx="1003300" cy="1600200"/>
            <a:chOff x="3160" y="1344"/>
            <a:chExt cx="632" cy="1008"/>
          </a:xfrm>
        </p:grpSpPr>
        <p:sp>
          <p:nvSpPr>
            <p:cNvPr id="25" name="Line 18"/>
            <p:cNvSpPr>
              <a:spLocks noChangeShapeType="1"/>
            </p:cNvSpPr>
            <p:nvPr/>
          </p:nvSpPr>
          <p:spPr bwMode="auto">
            <a:xfrm>
              <a:off x="3216" y="1872"/>
              <a:ext cx="576" cy="0"/>
            </a:xfrm>
            <a:prstGeom prst="line">
              <a:avLst/>
            </a:prstGeom>
            <a:noFill/>
            <a:ln w="190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 name="Line 19"/>
            <p:cNvSpPr>
              <a:spLocks noChangeShapeType="1"/>
            </p:cNvSpPr>
            <p:nvPr/>
          </p:nvSpPr>
          <p:spPr bwMode="auto">
            <a:xfrm flipH="1">
              <a:off x="3216" y="1344"/>
              <a:ext cx="336" cy="528"/>
            </a:xfrm>
            <a:prstGeom prst="line">
              <a:avLst/>
            </a:prstGeom>
            <a:noFill/>
            <a:ln w="19050">
              <a:solidFill>
                <a:schemeClr val="tx1"/>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 name="Line 20"/>
            <p:cNvSpPr>
              <a:spLocks noChangeShapeType="1"/>
            </p:cNvSpPr>
            <p:nvPr/>
          </p:nvSpPr>
          <p:spPr bwMode="auto">
            <a:xfrm flipH="1">
              <a:off x="3552" y="1872"/>
              <a:ext cx="240" cy="480"/>
            </a:xfrm>
            <a:prstGeom prst="line">
              <a:avLst/>
            </a:prstGeom>
            <a:noFill/>
            <a:ln w="19050">
              <a:solidFill>
                <a:schemeClr val="tx1"/>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 name="Line 21"/>
            <p:cNvSpPr>
              <a:spLocks noChangeShapeType="1"/>
            </p:cNvSpPr>
            <p:nvPr/>
          </p:nvSpPr>
          <p:spPr bwMode="auto">
            <a:xfrm>
              <a:off x="3552" y="1344"/>
              <a:ext cx="240" cy="528"/>
            </a:xfrm>
            <a:prstGeom prst="line">
              <a:avLst/>
            </a:prstGeom>
            <a:noFill/>
            <a:ln w="190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 name="Line 22"/>
            <p:cNvSpPr>
              <a:spLocks noChangeShapeType="1"/>
            </p:cNvSpPr>
            <p:nvPr/>
          </p:nvSpPr>
          <p:spPr bwMode="auto">
            <a:xfrm>
              <a:off x="3216" y="1872"/>
              <a:ext cx="336" cy="480"/>
            </a:xfrm>
            <a:prstGeom prst="line">
              <a:avLst/>
            </a:prstGeom>
            <a:noFill/>
            <a:ln w="190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 name="Freeform 23"/>
            <p:cNvSpPr>
              <a:spLocks/>
            </p:cNvSpPr>
            <p:nvPr/>
          </p:nvSpPr>
          <p:spPr bwMode="auto">
            <a:xfrm>
              <a:off x="3216" y="1344"/>
              <a:ext cx="336" cy="528"/>
            </a:xfrm>
            <a:custGeom>
              <a:avLst/>
              <a:gdLst>
                <a:gd name="T0" fmla="*/ 336 w 336"/>
                <a:gd name="T1" fmla="*/ 0 h 528"/>
                <a:gd name="T2" fmla="*/ 96 w 336"/>
                <a:gd name="T3" fmla="*/ 48 h 528"/>
                <a:gd name="T4" fmla="*/ 48 w 336"/>
                <a:gd name="T5" fmla="*/ 192 h 528"/>
                <a:gd name="T6" fmla="*/ 0 w 336"/>
                <a:gd name="T7" fmla="*/ 528 h 528"/>
              </a:gdLst>
              <a:ahLst/>
              <a:cxnLst>
                <a:cxn ang="0">
                  <a:pos x="T0" y="T1"/>
                </a:cxn>
                <a:cxn ang="0">
                  <a:pos x="T2" y="T3"/>
                </a:cxn>
                <a:cxn ang="0">
                  <a:pos x="T4" y="T5"/>
                </a:cxn>
                <a:cxn ang="0">
                  <a:pos x="T6" y="T7"/>
                </a:cxn>
              </a:cxnLst>
              <a:rect l="0" t="0" r="r" b="b"/>
              <a:pathLst>
                <a:path w="336" h="528">
                  <a:moveTo>
                    <a:pt x="336" y="0"/>
                  </a:moveTo>
                  <a:cubicBezTo>
                    <a:pt x="240" y="8"/>
                    <a:pt x="144" y="16"/>
                    <a:pt x="96" y="48"/>
                  </a:cubicBezTo>
                  <a:cubicBezTo>
                    <a:pt x="48" y="80"/>
                    <a:pt x="64" y="112"/>
                    <a:pt x="48" y="192"/>
                  </a:cubicBezTo>
                  <a:cubicBezTo>
                    <a:pt x="32" y="272"/>
                    <a:pt x="8" y="472"/>
                    <a:pt x="0" y="528"/>
                  </a:cubicBezTo>
                </a:path>
              </a:pathLst>
            </a:custGeom>
            <a:noFill/>
            <a:ln w="19050"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 name="Freeform 24"/>
            <p:cNvSpPr>
              <a:spLocks/>
            </p:cNvSpPr>
            <p:nvPr/>
          </p:nvSpPr>
          <p:spPr bwMode="auto">
            <a:xfrm>
              <a:off x="3160" y="1872"/>
              <a:ext cx="392" cy="480"/>
            </a:xfrm>
            <a:custGeom>
              <a:avLst/>
              <a:gdLst>
                <a:gd name="T0" fmla="*/ 56 w 392"/>
                <a:gd name="T1" fmla="*/ 0 h 480"/>
                <a:gd name="T2" fmla="*/ 8 w 392"/>
                <a:gd name="T3" fmla="*/ 192 h 480"/>
                <a:gd name="T4" fmla="*/ 104 w 392"/>
                <a:gd name="T5" fmla="*/ 336 h 480"/>
                <a:gd name="T6" fmla="*/ 392 w 392"/>
                <a:gd name="T7" fmla="*/ 480 h 480"/>
              </a:gdLst>
              <a:ahLst/>
              <a:cxnLst>
                <a:cxn ang="0">
                  <a:pos x="T0" y="T1"/>
                </a:cxn>
                <a:cxn ang="0">
                  <a:pos x="T2" y="T3"/>
                </a:cxn>
                <a:cxn ang="0">
                  <a:pos x="T4" y="T5"/>
                </a:cxn>
                <a:cxn ang="0">
                  <a:pos x="T6" y="T7"/>
                </a:cxn>
              </a:cxnLst>
              <a:rect l="0" t="0" r="r" b="b"/>
              <a:pathLst>
                <a:path w="392" h="480">
                  <a:moveTo>
                    <a:pt x="56" y="0"/>
                  </a:moveTo>
                  <a:cubicBezTo>
                    <a:pt x="28" y="68"/>
                    <a:pt x="0" y="136"/>
                    <a:pt x="8" y="192"/>
                  </a:cubicBezTo>
                  <a:cubicBezTo>
                    <a:pt x="16" y="248"/>
                    <a:pt x="40" y="288"/>
                    <a:pt x="104" y="336"/>
                  </a:cubicBezTo>
                  <a:cubicBezTo>
                    <a:pt x="168" y="384"/>
                    <a:pt x="344" y="456"/>
                    <a:pt x="392" y="480"/>
                  </a:cubicBezTo>
                </a:path>
              </a:pathLst>
            </a:custGeom>
            <a:noFill/>
            <a:ln w="19050"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Tree>
    <p:extLst>
      <p:ext uri="{BB962C8B-B14F-4D97-AF65-F5344CB8AC3E}">
        <p14:creationId xmlns:p14="http://schemas.microsoft.com/office/powerpoint/2010/main" val="3930456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500" fill="hold"/>
                                        <p:tgtEl>
                                          <p:spTgt spid="24"/>
                                        </p:tgtEl>
                                        <p:attrNameLst>
                                          <p:attrName>ppt_x</p:attrName>
                                        </p:attrNameLst>
                                      </p:cBhvr>
                                      <p:tavLst>
                                        <p:tav tm="0">
                                          <p:val>
                                            <p:strVal val="#ppt_x"/>
                                          </p:val>
                                        </p:tav>
                                        <p:tav tm="100000">
                                          <p:val>
                                            <p:strVal val="#ppt_x"/>
                                          </p:val>
                                        </p:tav>
                                      </p:tavLst>
                                    </p:anim>
                                    <p:anim calcmode="lin" valueType="num">
                                      <p:cBhvr additive="base">
                                        <p:cTn id="1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3"/>
            <a:ext cx="4770544" cy="605909"/>
          </a:xfrm>
        </p:spPr>
        <p:txBody>
          <a:bodyPr/>
          <a:lstStyle/>
          <a:p>
            <a:r>
              <a:rPr lang="zh-CN" altLang="en-US" dirty="0">
                <a:latin typeface="楷体" panose="02010609060101010101" pitchFamily="49" charset="-122"/>
                <a:ea typeface="楷体" panose="02010609060101010101" pitchFamily="49" charset="-122"/>
              </a:rPr>
              <a:t>深度优先搜索（遍历）步骤</a:t>
            </a:r>
          </a:p>
        </p:txBody>
      </p:sp>
      <p:sp>
        <p:nvSpPr>
          <p:cNvPr id="7" name="Rectangle 4"/>
          <p:cNvSpPr>
            <a:spLocks noChangeArrowheads="1"/>
          </p:cNvSpPr>
          <p:nvPr/>
        </p:nvSpPr>
        <p:spPr bwMode="auto">
          <a:xfrm>
            <a:off x="1097899" y="2483088"/>
            <a:ext cx="1033742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Font typeface="Wingdings 2" panose="05020102010507070707" pitchFamily="18" charset="2"/>
              <a:buNone/>
            </a:pPr>
            <a:r>
              <a:rPr lang="zh-CN" altLang="en-US" sz="2400" b="1" dirty="0">
                <a:solidFill>
                  <a:schemeClr val="accent1"/>
                </a:solidFill>
                <a:ea typeface="楷体" panose="02010609060101010101" pitchFamily="49" charset="-122"/>
                <a:cs typeface="楷体_GB2312"/>
              </a:rPr>
              <a:t>详细归纳：</a:t>
            </a:r>
          </a:p>
          <a:p>
            <a:pPr>
              <a:buFont typeface="Wingdings 2" panose="05020102010507070707" pitchFamily="18" charset="2"/>
              <a:buChar char="E"/>
            </a:pPr>
            <a:r>
              <a:rPr lang="zh-CN" altLang="en-US" sz="2400" b="1" dirty="0">
                <a:ea typeface="楷体" panose="02010609060101010101" pitchFamily="49" charset="-122"/>
                <a:cs typeface="楷体_GB2312"/>
              </a:rPr>
              <a:t>在访问图中某一起始顶点</a:t>
            </a:r>
            <a:r>
              <a:rPr lang="zh-CN" altLang="en-US" sz="2400" b="1" dirty="0">
                <a:ea typeface="楷体" panose="02010609060101010101" pitchFamily="49" charset="-122"/>
              </a:rPr>
              <a:t> </a:t>
            </a:r>
            <a:r>
              <a:rPr lang="en-US" altLang="zh-CN" sz="2400" b="1" i="1" dirty="0">
                <a:solidFill>
                  <a:schemeClr val="hlink"/>
                </a:solidFill>
                <a:ea typeface="楷体" panose="02010609060101010101" pitchFamily="49" charset="-122"/>
              </a:rPr>
              <a:t>v</a:t>
            </a:r>
            <a:r>
              <a:rPr lang="en-US" altLang="zh-CN" sz="2400" b="1" i="1" dirty="0">
                <a:ea typeface="楷体" panose="02010609060101010101" pitchFamily="49" charset="-122"/>
              </a:rPr>
              <a:t> </a:t>
            </a:r>
            <a:r>
              <a:rPr lang="zh-CN" altLang="en-US" sz="2400" b="1" dirty="0">
                <a:ea typeface="楷体" panose="02010609060101010101" pitchFamily="49" charset="-122"/>
                <a:cs typeface="楷体_GB2312"/>
              </a:rPr>
              <a:t>后，由</a:t>
            </a:r>
            <a:r>
              <a:rPr lang="zh-CN" altLang="en-US" sz="2400" b="1" dirty="0">
                <a:ea typeface="楷体" panose="02010609060101010101" pitchFamily="49" charset="-122"/>
              </a:rPr>
              <a:t> </a:t>
            </a:r>
            <a:r>
              <a:rPr lang="en-US" altLang="zh-CN" sz="2400" b="1" i="1" dirty="0">
                <a:ea typeface="楷体" panose="02010609060101010101" pitchFamily="49" charset="-122"/>
              </a:rPr>
              <a:t>v </a:t>
            </a:r>
            <a:r>
              <a:rPr lang="zh-CN" altLang="en-US" sz="2400" b="1" dirty="0">
                <a:ea typeface="楷体" panose="02010609060101010101" pitchFamily="49" charset="-122"/>
                <a:cs typeface="楷体_GB2312"/>
              </a:rPr>
              <a:t>出发，访问</a:t>
            </a:r>
            <a:r>
              <a:rPr lang="zh-CN" altLang="en-US" sz="2400" b="1" dirty="0">
                <a:solidFill>
                  <a:schemeClr val="hlink"/>
                </a:solidFill>
                <a:ea typeface="楷体" panose="02010609060101010101" pitchFamily="49" charset="-122"/>
                <a:cs typeface="楷体_GB2312"/>
              </a:rPr>
              <a:t>它的任一邻接顶点</a:t>
            </a:r>
            <a:r>
              <a:rPr lang="zh-CN" altLang="en-US" sz="2400" b="1" dirty="0">
                <a:solidFill>
                  <a:schemeClr val="hlink"/>
                </a:solidFill>
                <a:ea typeface="楷体" panose="02010609060101010101" pitchFamily="49" charset="-122"/>
              </a:rPr>
              <a:t> </a:t>
            </a:r>
            <a:r>
              <a:rPr lang="en-US" altLang="zh-CN" sz="2400" b="1" i="1" dirty="0">
                <a:solidFill>
                  <a:schemeClr val="hlink"/>
                </a:solidFill>
                <a:ea typeface="楷体" panose="02010609060101010101" pitchFamily="49" charset="-122"/>
              </a:rPr>
              <a:t>w</a:t>
            </a:r>
            <a:r>
              <a:rPr lang="en-US" altLang="zh-CN" sz="2400" b="1" baseline="-25000" dirty="0">
                <a:solidFill>
                  <a:schemeClr val="hlink"/>
                </a:solidFill>
                <a:ea typeface="楷体" panose="02010609060101010101" pitchFamily="49" charset="-122"/>
              </a:rPr>
              <a:t>1</a:t>
            </a:r>
            <a:r>
              <a:rPr lang="zh-CN" altLang="en-US" sz="2400" b="1" dirty="0">
                <a:ea typeface="楷体" panose="02010609060101010101" pitchFamily="49" charset="-122"/>
              </a:rPr>
              <a:t>；</a:t>
            </a:r>
          </a:p>
          <a:p>
            <a:pPr>
              <a:buFont typeface="Wingdings 2" panose="05020102010507070707" pitchFamily="18" charset="2"/>
              <a:buChar char="E"/>
            </a:pPr>
            <a:r>
              <a:rPr lang="zh-CN" altLang="en-US" sz="2400" b="1" dirty="0">
                <a:ea typeface="楷体" panose="02010609060101010101" pitchFamily="49" charset="-122"/>
                <a:cs typeface="楷体_GB2312"/>
              </a:rPr>
              <a:t>再从</a:t>
            </a:r>
            <a:r>
              <a:rPr lang="zh-CN" altLang="en-US" sz="2400" b="1" dirty="0">
                <a:ea typeface="楷体" panose="02010609060101010101" pitchFamily="49" charset="-122"/>
              </a:rPr>
              <a:t> </a:t>
            </a:r>
            <a:r>
              <a:rPr lang="en-US" altLang="zh-CN" sz="2400" b="1" i="1" dirty="0">
                <a:ea typeface="楷体" panose="02010609060101010101" pitchFamily="49" charset="-122"/>
              </a:rPr>
              <a:t>w</a:t>
            </a:r>
            <a:r>
              <a:rPr lang="en-US" altLang="zh-CN" sz="2400" b="1" baseline="-25000" dirty="0">
                <a:ea typeface="楷体" panose="02010609060101010101" pitchFamily="49" charset="-122"/>
              </a:rPr>
              <a:t>1 </a:t>
            </a:r>
            <a:r>
              <a:rPr lang="zh-CN" altLang="en-US" sz="2400" b="1" dirty="0">
                <a:ea typeface="楷体" panose="02010609060101010101" pitchFamily="49" charset="-122"/>
                <a:cs typeface="楷体_GB2312"/>
              </a:rPr>
              <a:t>出发，访问</a:t>
            </a:r>
            <a:r>
              <a:rPr lang="zh-CN" altLang="en-US" sz="2400" b="1" dirty="0">
                <a:solidFill>
                  <a:schemeClr val="hlink"/>
                </a:solidFill>
                <a:ea typeface="楷体" panose="02010609060101010101" pitchFamily="49" charset="-122"/>
                <a:cs typeface="楷体_GB2312"/>
              </a:rPr>
              <a:t>与</a:t>
            </a:r>
            <a:r>
              <a:rPr lang="zh-CN" altLang="en-US" sz="2400" b="1" dirty="0">
                <a:solidFill>
                  <a:schemeClr val="hlink"/>
                </a:solidFill>
                <a:ea typeface="楷体" panose="02010609060101010101" pitchFamily="49" charset="-122"/>
              </a:rPr>
              <a:t> </a:t>
            </a:r>
            <a:r>
              <a:rPr lang="en-US" altLang="zh-CN" sz="2400" b="1" i="1" dirty="0">
                <a:solidFill>
                  <a:schemeClr val="hlink"/>
                </a:solidFill>
                <a:ea typeface="楷体" panose="02010609060101010101" pitchFamily="49" charset="-122"/>
              </a:rPr>
              <a:t>w</a:t>
            </a:r>
            <a:r>
              <a:rPr lang="en-US" altLang="zh-CN" sz="2400" b="1" baseline="-25000" dirty="0">
                <a:solidFill>
                  <a:schemeClr val="hlink"/>
                </a:solidFill>
                <a:ea typeface="楷体" panose="02010609060101010101" pitchFamily="49" charset="-122"/>
              </a:rPr>
              <a:t>1</a:t>
            </a:r>
            <a:r>
              <a:rPr lang="zh-CN" altLang="en-US" sz="2400" b="1" dirty="0">
                <a:solidFill>
                  <a:schemeClr val="hlink"/>
                </a:solidFill>
                <a:latin typeface="楷体" panose="02010609060101010101" pitchFamily="49" charset="-122"/>
                <a:ea typeface="楷体" panose="02010609060101010101" pitchFamily="49" charset="-122"/>
                <a:cs typeface="楷体_GB2312"/>
              </a:rPr>
              <a:t>邻接</a:t>
            </a:r>
            <a:r>
              <a:rPr lang="zh-CN" altLang="en-US" sz="2400" b="1" dirty="0">
                <a:latin typeface="楷体" panose="02010609060101010101" pitchFamily="49" charset="-122"/>
                <a:ea typeface="楷体" panose="02010609060101010101" pitchFamily="49" charset="-122"/>
                <a:cs typeface="楷体_GB2312"/>
              </a:rPr>
              <a:t>但还</a:t>
            </a:r>
            <a:r>
              <a:rPr lang="zh-CN" altLang="en-US" sz="2400" b="1" dirty="0">
                <a:solidFill>
                  <a:schemeClr val="hlink"/>
                </a:solidFill>
                <a:latin typeface="楷体" panose="02010609060101010101" pitchFamily="49" charset="-122"/>
                <a:ea typeface="楷体" panose="02010609060101010101" pitchFamily="49" charset="-122"/>
                <a:cs typeface="楷体_GB2312"/>
              </a:rPr>
              <a:t>未被访问</a:t>
            </a:r>
            <a:r>
              <a:rPr lang="zh-CN" altLang="en-US" sz="2400" b="1" dirty="0">
                <a:latin typeface="楷体" panose="02010609060101010101" pitchFamily="49" charset="-122"/>
                <a:ea typeface="楷体" panose="02010609060101010101" pitchFamily="49" charset="-122"/>
                <a:cs typeface="楷体_GB2312"/>
              </a:rPr>
              <a:t>过的顶点</a:t>
            </a:r>
            <a:r>
              <a:rPr lang="zh-CN" altLang="en-US" sz="2400" b="1" dirty="0">
                <a:ea typeface="楷体" panose="02010609060101010101" pitchFamily="49" charset="-122"/>
              </a:rPr>
              <a:t> </a:t>
            </a:r>
            <a:r>
              <a:rPr lang="en-US" altLang="zh-CN" sz="2400" b="1" i="1" dirty="0">
                <a:ea typeface="楷体" panose="02010609060101010101" pitchFamily="49" charset="-122"/>
              </a:rPr>
              <a:t>w</a:t>
            </a:r>
            <a:r>
              <a:rPr lang="en-US" altLang="zh-CN" sz="2400" b="1" baseline="-25000" dirty="0">
                <a:ea typeface="楷体" panose="02010609060101010101" pitchFamily="49" charset="-122"/>
              </a:rPr>
              <a:t>2</a:t>
            </a:r>
            <a:r>
              <a:rPr lang="zh-CN" altLang="en-US" sz="2400" b="1" dirty="0">
                <a:ea typeface="楷体" panose="02010609060101010101" pitchFamily="49" charset="-122"/>
              </a:rPr>
              <a:t>；</a:t>
            </a:r>
          </a:p>
          <a:p>
            <a:pPr>
              <a:buFont typeface="Wingdings 2" panose="05020102010507070707" pitchFamily="18" charset="2"/>
              <a:buChar char="E"/>
            </a:pPr>
            <a:r>
              <a:rPr lang="zh-CN" altLang="en-US" sz="2400" b="1" dirty="0">
                <a:ea typeface="楷体" panose="02010609060101010101" pitchFamily="49" charset="-122"/>
                <a:cs typeface="楷体_GB2312"/>
              </a:rPr>
              <a:t>然后再从</a:t>
            </a:r>
            <a:r>
              <a:rPr lang="zh-CN" altLang="en-US" sz="2400" b="1" dirty="0">
                <a:ea typeface="楷体" panose="02010609060101010101" pitchFamily="49" charset="-122"/>
              </a:rPr>
              <a:t> </a:t>
            </a:r>
            <a:r>
              <a:rPr lang="en-US" altLang="zh-CN" sz="2400" b="1" i="1" dirty="0">
                <a:ea typeface="楷体" panose="02010609060101010101" pitchFamily="49" charset="-122"/>
              </a:rPr>
              <a:t>w</a:t>
            </a:r>
            <a:r>
              <a:rPr lang="en-US" altLang="zh-CN" sz="2400" b="1" baseline="-25000" dirty="0">
                <a:ea typeface="楷体" panose="02010609060101010101" pitchFamily="49" charset="-122"/>
              </a:rPr>
              <a:t>2 </a:t>
            </a:r>
            <a:r>
              <a:rPr lang="zh-CN" altLang="en-US" sz="2400" b="1" dirty="0">
                <a:latin typeface="楷体" panose="02010609060101010101" pitchFamily="49" charset="-122"/>
                <a:ea typeface="楷体" panose="02010609060101010101" pitchFamily="49" charset="-122"/>
                <a:cs typeface="楷体_GB2312"/>
              </a:rPr>
              <a:t>出发，进行类似的访问，</a:t>
            </a:r>
            <a:r>
              <a:rPr lang="en-US" altLang="zh-CN" sz="2400" b="1" dirty="0">
                <a:ea typeface="楷体" panose="02010609060101010101" pitchFamily="49" charset="-122"/>
                <a:cs typeface="楷体_GB2312"/>
              </a:rPr>
              <a:t>…</a:t>
            </a:r>
            <a:r>
              <a:rPr lang="en-US" altLang="zh-CN" sz="2400" b="1" dirty="0">
                <a:latin typeface="楷体" panose="02010609060101010101" pitchFamily="49" charset="-122"/>
                <a:ea typeface="楷体" panose="02010609060101010101" pitchFamily="49" charset="-122"/>
                <a:cs typeface="楷体_GB2312"/>
              </a:rPr>
              <a:t> </a:t>
            </a:r>
          </a:p>
          <a:p>
            <a:pPr>
              <a:buFont typeface="Wingdings 2" panose="05020102010507070707" pitchFamily="18" charset="2"/>
              <a:buChar char="E"/>
            </a:pPr>
            <a:r>
              <a:rPr lang="zh-CN" altLang="en-US" sz="2400" b="1" dirty="0">
                <a:latin typeface="楷体" panose="02010609060101010101" pitchFamily="49" charset="-122"/>
                <a:ea typeface="楷体" panose="02010609060101010101" pitchFamily="49" charset="-122"/>
                <a:cs typeface="楷体_GB2312"/>
              </a:rPr>
              <a:t>如此进行下去，直至到达所有的邻接顶点都被访问过的顶点</a:t>
            </a:r>
            <a:r>
              <a:rPr lang="zh-CN" altLang="en-US" sz="2400" b="1" dirty="0">
                <a:ea typeface="楷体" panose="02010609060101010101" pitchFamily="49" charset="-122"/>
              </a:rPr>
              <a:t> </a:t>
            </a:r>
            <a:r>
              <a:rPr lang="en-US" altLang="zh-CN" sz="2400" b="1" i="1" dirty="0">
                <a:ea typeface="楷体" panose="02010609060101010101" pitchFamily="49" charset="-122"/>
              </a:rPr>
              <a:t>u </a:t>
            </a:r>
            <a:r>
              <a:rPr lang="zh-CN" altLang="en-US" sz="2400" b="1" dirty="0">
                <a:ea typeface="楷体" panose="02010609060101010101" pitchFamily="49" charset="-122"/>
                <a:cs typeface="楷体_GB2312"/>
              </a:rPr>
              <a:t>为止。</a:t>
            </a:r>
          </a:p>
          <a:p>
            <a:pPr>
              <a:buFont typeface="Wingdings 2" panose="05020102010507070707" pitchFamily="18" charset="2"/>
              <a:buChar char="E"/>
            </a:pPr>
            <a:r>
              <a:rPr lang="zh-CN" altLang="en-US" sz="2400" b="1" dirty="0">
                <a:ea typeface="楷体" panose="02010609060101010101" pitchFamily="49" charset="-122"/>
                <a:cs typeface="楷体_GB2312"/>
              </a:rPr>
              <a:t>接着，退回一步，</a:t>
            </a:r>
            <a:r>
              <a:rPr lang="zh-CN" altLang="en-US" sz="2400" b="1" dirty="0">
                <a:solidFill>
                  <a:schemeClr val="hlink"/>
                </a:solidFill>
                <a:latin typeface="楷体" panose="02010609060101010101" pitchFamily="49" charset="-122"/>
                <a:ea typeface="楷体" panose="02010609060101010101" pitchFamily="49" charset="-122"/>
                <a:cs typeface="楷体_GB2312"/>
              </a:rPr>
              <a:t>退到前一次刚访问过的顶点</a:t>
            </a:r>
            <a:r>
              <a:rPr lang="zh-CN" altLang="en-US" sz="2400" b="1" dirty="0">
                <a:ea typeface="楷体" panose="02010609060101010101" pitchFamily="49" charset="-122"/>
                <a:cs typeface="楷体_GB2312"/>
              </a:rPr>
              <a:t>，看是否还有其它未被访问的邻接顶点。</a:t>
            </a:r>
          </a:p>
          <a:p>
            <a:pPr>
              <a:buFont typeface="Wingdings 2" panose="05020102010507070707" pitchFamily="18" charset="2"/>
              <a:buNone/>
            </a:pPr>
            <a:r>
              <a:rPr lang="zh-CN" altLang="en-US" sz="2400" b="1" dirty="0">
                <a:solidFill>
                  <a:srgbClr val="99FF33"/>
                </a:solidFill>
                <a:ea typeface="楷体" panose="02010609060101010101" pitchFamily="49" charset="-122"/>
                <a:cs typeface="楷体_GB2312"/>
              </a:rPr>
              <a:t>    </a:t>
            </a:r>
            <a:r>
              <a:rPr lang="zh-CN" altLang="en-US" sz="2400" b="1" dirty="0">
                <a:solidFill>
                  <a:schemeClr val="accent2"/>
                </a:solidFill>
                <a:ea typeface="楷体" panose="02010609060101010101" pitchFamily="49" charset="-122"/>
                <a:cs typeface="楷体_GB2312"/>
              </a:rPr>
              <a:t>如果有，</a:t>
            </a:r>
            <a:r>
              <a:rPr lang="zh-CN" altLang="en-US" sz="2400" b="1" dirty="0">
                <a:ea typeface="楷体" panose="02010609060101010101" pitchFamily="49" charset="-122"/>
                <a:cs typeface="楷体_GB2312"/>
              </a:rPr>
              <a:t>则访问此顶点，之后再从此顶点出发，进行与前述类似的访问；</a:t>
            </a:r>
          </a:p>
          <a:p>
            <a:pPr>
              <a:buFont typeface="Wingdings 2" panose="05020102010507070707" pitchFamily="18" charset="2"/>
              <a:buNone/>
            </a:pPr>
            <a:r>
              <a:rPr lang="zh-CN" altLang="en-US" sz="2400" b="1" dirty="0">
                <a:solidFill>
                  <a:srgbClr val="99FF33"/>
                </a:solidFill>
                <a:ea typeface="楷体" panose="02010609060101010101" pitchFamily="49" charset="-122"/>
                <a:cs typeface="楷体_GB2312"/>
              </a:rPr>
              <a:t>    </a:t>
            </a:r>
            <a:r>
              <a:rPr lang="zh-CN" altLang="en-US" sz="2400" b="1" dirty="0">
                <a:solidFill>
                  <a:schemeClr val="accent2"/>
                </a:solidFill>
                <a:ea typeface="楷体" panose="02010609060101010101" pitchFamily="49" charset="-122"/>
                <a:cs typeface="楷体_GB2312"/>
              </a:rPr>
              <a:t>如果没有，</a:t>
            </a:r>
            <a:r>
              <a:rPr lang="zh-CN" altLang="en-US" sz="2400" b="1" dirty="0">
                <a:ea typeface="楷体" panose="02010609060101010101" pitchFamily="49" charset="-122"/>
                <a:cs typeface="楷体_GB2312"/>
              </a:rPr>
              <a:t>就</a:t>
            </a:r>
            <a:r>
              <a:rPr lang="zh-CN" altLang="en-US" sz="2400" b="1" dirty="0">
                <a:solidFill>
                  <a:schemeClr val="hlink"/>
                </a:solidFill>
                <a:latin typeface="楷体" panose="02010609060101010101" pitchFamily="49" charset="-122"/>
                <a:ea typeface="楷体" panose="02010609060101010101" pitchFamily="49" charset="-122"/>
                <a:cs typeface="楷体_GB2312"/>
              </a:rPr>
              <a:t>再退回一步</a:t>
            </a:r>
            <a:r>
              <a:rPr lang="zh-CN" altLang="en-US" sz="2400" b="1" dirty="0">
                <a:ea typeface="楷体" panose="02010609060101010101" pitchFamily="49" charset="-122"/>
                <a:cs typeface="楷体_GB2312"/>
              </a:rPr>
              <a:t>进行搜索。重复上述过程，直到连通图中所有顶点都被访问过为止。</a:t>
            </a:r>
          </a:p>
        </p:txBody>
      </p:sp>
      <p:sp>
        <p:nvSpPr>
          <p:cNvPr id="8" name="Text Box 6"/>
          <p:cNvSpPr txBox="1">
            <a:spLocks noChangeArrowheads="1"/>
          </p:cNvSpPr>
          <p:nvPr/>
        </p:nvSpPr>
        <p:spPr bwMode="auto">
          <a:xfrm>
            <a:off x="1097899" y="959088"/>
            <a:ext cx="10731226" cy="15696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BADE7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b="1" dirty="0">
                <a:solidFill>
                  <a:schemeClr val="accent1"/>
                </a:solidFill>
                <a:ea typeface="楷体" panose="02010609060101010101" pitchFamily="49" charset="-122"/>
              </a:rPr>
              <a:t>简单归纳：</a:t>
            </a:r>
          </a:p>
          <a:p>
            <a:pPr>
              <a:buFontTx/>
              <a:buChar char="•"/>
            </a:pPr>
            <a:r>
              <a:rPr lang="zh-CN" altLang="en-US" b="1" dirty="0">
                <a:ea typeface="楷体" panose="02010609060101010101" pitchFamily="49" charset="-122"/>
              </a:rPr>
              <a:t>访问起始点 </a:t>
            </a:r>
            <a:r>
              <a:rPr lang="en-US" altLang="zh-CN" b="1" dirty="0">
                <a:solidFill>
                  <a:schemeClr val="tx2"/>
                </a:solidFill>
                <a:ea typeface="楷体" panose="02010609060101010101" pitchFamily="49" charset="-122"/>
              </a:rPr>
              <a:t>v</a:t>
            </a:r>
            <a:r>
              <a:rPr lang="en-US" altLang="zh-CN" b="1" dirty="0">
                <a:ea typeface="楷体" panose="02010609060101010101" pitchFamily="49" charset="-122"/>
              </a:rPr>
              <a:t>;</a:t>
            </a:r>
          </a:p>
          <a:p>
            <a:pPr>
              <a:buFontTx/>
              <a:buChar char="•"/>
            </a:pPr>
            <a:r>
              <a:rPr lang="zh-CN" altLang="en-US" b="1" dirty="0">
                <a:ea typeface="楷体" panose="02010609060101010101" pitchFamily="49" charset="-122"/>
              </a:rPr>
              <a:t>若</a:t>
            </a:r>
            <a:r>
              <a:rPr lang="en-US" altLang="zh-CN" b="1" dirty="0">
                <a:solidFill>
                  <a:schemeClr val="tx2"/>
                </a:solidFill>
                <a:ea typeface="楷体" panose="02010609060101010101" pitchFamily="49" charset="-122"/>
              </a:rPr>
              <a:t>v</a:t>
            </a:r>
            <a:r>
              <a:rPr lang="zh-CN" altLang="en-US" b="1" dirty="0">
                <a:ea typeface="楷体" panose="02010609060101010101" pitchFamily="49" charset="-122"/>
              </a:rPr>
              <a:t>的第</a:t>
            </a:r>
            <a:r>
              <a:rPr lang="en-US" altLang="zh-CN" b="1" dirty="0">
                <a:ea typeface="楷体" panose="02010609060101010101" pitchFamily="49" charset="-122"/>
              </a:rPr>
              <a:t>1</a:t>
            </a:r>
            <a:r>
              <a:rPr lang="zh-CN" altLang="en-US" b="1" dirty="0">
                <a:ea typeface="楷体" panose="02010609060101010101" pitchFamily="49" charset="-122"/>
              </a:rPr>
              <a:t>个邻接点没访问过，深度遍历此邻接点；</a:t>
            </a:r>
          </a:p>
          <a:p>
            <a:pPr>
              <a:buFontTx/>
              <a:buChar char="•"/>
            </a:pPr>
            <a:r>
              <a:rPr lang="zh-CN" altLang="en-US" b="1" dirty="0">
                <a:ea typeface="楷体" panose="02010609060101010101" pitchFamily="49" charset="-122"/>
              </a:rPr>
              <a:t>若当前邻接点已访问过，再找</a:t>
            </a:r>
            <a:r>
              <a:rPr lang="en-US" altLang="zh-CN" b="1" dirty="0">
                <a:solidFill>
                  <a:schemeClr val="tx2"/>
                </a:solidFill>
                <a:ea typeface="楷体" panose="02010609060101010101" pitchFamily="49" charset="-122"/>
              </a:rPr>
              <a:t>v</a:t>
            </a:r>
            <a:r>
              <a:rPr lang="zh-CN" altLang="en-US" b="1" dirty="0">
                <a:ea typeface="楷体" panose="02010609060101010101" pitchFamily="49" charset="-122"/>
              </a:rPr>
              <a:t>的第</a:t>
            </a:r>
            <a:r>
              <a:rPr lang="en-US" altLang="zh-CN" b="1" dirty="0">
                <a:ea typeface="楷体" panose="02010609060101010101" pitchFamily="49" charset="-122"/>
              </a:rPr>
              <a:t>2</a:t>
            </a:r>
            <a:r>
              <a:rPr lang="zh-CN" altLang="en-US" b="1" dirty="0">
                <a:ea typeface="楷体" panose="02010609060101010101" pitchFamily="49" charset="-122"/>
              </a:rPr>
              <a:t>个邻接点重新遍历。</a:t>
            </a:r>
          </a:p>
        </p:txBody>
      </p:sp>
    </p:spTree>
    <p:extLst>
      <p:ext uri="{BB962C8B-B14F-4D97-AF65-F5344CB8AC3E}">
        <p14:creationId xmlns:p14="http://schemas.microsoft.com/office/powerpoint/2010/main" val="352882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wipe(left)">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wipe(left)">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wipe(left)">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wipe(left)">
                                      <p:cBhvr>
                                        <p:cTn id="27" dur="500"/>
                                        <p:tgtEl>
                                          <p:spTgt spid="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
                                            <p:txEl>
                                              <p:pRg st="1" end="1"/>
                                            </p:txEl>
                                          </p:spTgt>
                                        </p:tgtEl>
                                        <p:attrNameLst>
                                          <p:attrName>style.visibility</p:attrName>
                                        </p:attrNameLst>
                                      </p:cBhvr>
                                      <p:to>
                                        <p:strVal val="visible"/>
                                      </p:to>
                                    </p:set>
                                    <p:animEffect transition="in" filter="wipe(left)">
                                      <p:cBhvr>
                                        <p:cTn id="32" dur="500"/>
                                        <p:tgtEl>
                                          <p:spTgt spid="7">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
                                            <p:txEl>
                                              <p:pRg st="2" end="2"/>
                                            </p:txEl>
                                          </p:spTgt>
                                        </p:tgtEl>
                                        <p:attrNameLst>
                                          <p:attrName>style.visibility</p:attrName>
                                        </p:attrNameLst>
                                      </p:cBhvr>
                                      <p:to>
                                        <p:strVal val="visible"/>
                                      </p:to>
                                    </p:set>
                                    <p:animEffect transition="in" filter="wipe(left)">
                                      <p:cBhvr>
                                        <p:cTn id="37" dur="500"/>
                                        <p:tgtEl>
                                          <p:spTgt spid="7">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
                                            <p:txEl>
                                              <p:pRg st="3" end="3"/>
                                            </p:txEl>
                                          </p:spTgt>
                                        </p:tgtEl>
                                        <p:attrNameLst>
                                          <p:attrName>style.visibility</p:attrName>
                                        </p:attrNameLst>
                                      </p:cBhvr>
                                      <p:to>
                                        <p:strVal val="visible"/>
                                      </p:to>
                                    </p:set>
                                    <p:animEffect transition="in" filter="wipe(left)">
                                      <p:cBhvr>
                                        <p:cTn id="42" dur="500"/>
                                        <p:tgtEl>
                                          <p:spTgt spid="7">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animEffect transition="in" filter="wipe(left)">
                                      <p:cBhvr>
                                        <p:cTn id="47" dur="500"/>
                                        <p:tgtEl>
                                          <p:spTgt spid="7">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7">
                                            <p:txEl>
                                              <p:pRg st="5" end="5"/>
                                            </p:txEl>
                                          </p:spTgt>
                                        </p:tgtEl>
                                        <p:attrNameLst>
                                          <p:attrName>style.visibility</p:attrName>
                                        </p:attrNameLst>
                                      </p:cBhvr>
                                      <p:to>
                                        <p:strVal val="visible"/>
                                      </p:to>
                                    </p:set>
                                    <p:animEffect transition="in" filter="wipe(left)">
                                      <p:cBhvr>
                                        <p:cTn id="52" dur="500"/>
                                        <p:tgtEl>
                                          <p:spTgt spid="7">
                                            <p:txEl>
                                              <p:pRg st="5" end="5"/>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7">
                                            <p:txEl>
                                              <p:pRg st="6" end="6"/>
                                            </p:txEl>
                                          </p:spTgt>
                                        </p:tgtEl>
                                        <p:attrNameLst>
                                          <p:attrName>style.visibility</p:attrName>
                                        </p:attrNameLst>
                                      </p:cBhvr>
                                      <p:to>
                                        <p:strVal val="visible"/>
                                      </p:to>
                                    </p:set>
                                    <p:animEffect transition="in" filter="wipe(left)">
                                      <p:cBhvr>
                                        <p:cTn id="57" dur="500"/>
                                        <p:tgtEl>
                                          <p:spTgt spid="7">
                                            <p:txEl>
                                              <p:pRg st="6" end="6"/>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7">
                                            <p:txEl>
                                              <p:pRg st="7" end="7"/>
                                            </p:txEl>
                                          </p:spTgt>
                                        </p:tgtEl>
                                        <p:attrNameLst>
                                          <p:attrName>style.visibility</p:attrName>
                                        </p:attrNameLst>
                                      </p:cBhvr>
                                      <p:to>
                                        <p:strVal val="visible"/>
                                      </p:to>
                                    </p:set>
                                    <p:animEffect transition="in" filter="wipe(left)">
                                      <p:cBhvr>
                                        <p:cTn id="62"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utoUpdateAnimBg="0"/>
      <p:bldP spid="8" grpId="0" build="p"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1934002" cy="605909"/>
          </a:xfrm>
        </p:spPr>
        <p:txBody>
          <a:bodyPr/>
          <a:lstStyle/>
          <a:p>
            <a:r>
              <a:rPr lang="zh-CN" altLang="en-US" dirty="0">
                <a:latin typeface="楷体" panose="02010609060101010101" pitchFamily="49" charset="-122"/>
                <a:ea typeface="楷体" panose="02010609060101010101" pitchFamily="49" charset="-122"/>
              </a:rPr>
              <a:t>递归算法</a:t>
            </a:r>
          </a:p>
        </p:txBody>
      </p:sp>
      <p:sp>
        <p:nvSpPr>
          <p:cNvPr id="3" name="Rectangle 2"/>
          <p:cNvSpPr txBox="1">
            <a:spLocks noChangeArrowheads="1"/>
          </p:cNvSpPr>
          <p:nvPr/>
        </p:nvSpPr>
        <p:spPr>
          <a:xfrm>
            <a:off x="1228527" y="1160463"/>
            <a:ext cx="9558643" cy="53276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buFont typeface="Monotype Sorts"/>
              <a:buNone/>
            </a:pPr>
            <a:r>
              <a:rPr lang="zh-CN" altLang="en-US" b="1" dirty="0">
                <a:solidFill>
                  <a:schemeClr val="tx2"/>
                </a:solidFill>
                <a:ea typeface="楷体" panose="02010609060101010101" pitchFamily="49" charset="-122"/>
              </a:rPr>
              <a:t>算法 </a:t>
            </a:r>
            <a:r>
              <a:rPr lang="en-US" altLang="zh-CN" b="1" dirty="0" err="1">
                <a:solidFill>
                  <a:schemeClr val="tx2"/>
                </a:solidFill>
                <a:ea typeface="楷体" panose="02010609060101010101" pitchFamily="49" charset="-122"/>
              </a:rPr>
              <a:t>DFS_Main</a:t>
            </a:r>
            <a:r>
              <a:rPr lang="en-US" altLang="zh-CN" b="1" dirty="0">
                <a:ea typeface="楷体" panose="02010609060101010101" pitchFamily="49" charset="-122"/>
              </a:rPr>
              <a:t>( )</a:t>
            </a:r>
          </a:p>
          <a:p>
            <a:pPr>
              <a:lnSpc>
                <a:spcPct val="110000"/>
              </a:lnSpc>
              <a:spcBef>
                <a:spcPct val="0"/>
              </a:spcBef>
              <a:buFont typeface="Monotype Sorts"/>
              <a:buNone/>
            </a:pPr>
            <a:r>
              <a:rPr lang="en-US" altLang="zh-CN" b="1" dirty="0">
                <a:ea typeface="楷体" panose="02010609060101010101" pitchFamily="49" charset="-122"/>
              </a:rPr>
              <a:t>     </a:t>
            </a:r>
            <a:r>
              <a:rPr lang="en-US" altLang="zh-CN" b="1" dirty="0">
                <a:solidFill>
                  <a:srgbClr val="FF0000"/>
                </a:solidFill>
                <a:ea typeface="楷体" panose="02010609060101010101" pitchFamily="49" charset="-122"/>
              </a:rPr>
              <a:t>//</a:t>
            </a:r>
            <a:r>
              <a:rPr lang="zh-CN" altLang="en-US" b="1" dirty="0">
                <a:solidFill>
                  <a:srgbClr val="FF0000"/>
                </a:solidFill>
                <a:ea typeface="楷体" panose="02010609060101010101" pitchFamily="49" charset="-122"/>
              </a:rPr>
              <a:t>假定待遍历的图采用</a:t>
            </a:r>
            <a:r>
              <a:rPr lang="zh-CN" altLang="en-US" b="1" dirty="0">
                <a:solidFill>
                  <a:schemeClr val="tx2"/>
                </a:solidFill>
                <a:ea typeface="楷体" panose="02010609060101010101" pitchFamily="49" charset="-122"/>
              </a:rPr>
              <a:t>邻接表</a:t>
            </a:r>
            <a:r>
              <a:rPr lang="zh-CN" altLang="en-US" b="1" dirty="0">
                <a:solidFill>
                  <a:srgbClr val="FF0000"/>
                </a:solidFill>
                <a:ea typeface="楷体" panose="02010609060101010101" pitchFamily="49" charset="-122"/>
              </a:rPr>
              <a:t>方式存储</a:t>
            </a:r>
            <a:endParaRPr lang="en-US" altLang="zh-CN" b="1" dirty="0">
              <a:solidFill>
                <a:srgbClr val="FF0000"/>
              </a:solidFill>
              <a:ea typeface="楷体" panose="02010609060101010101" pitchFamily="49" charset="-122"/>
            </a:endParaRPr>
          </a:p>
          <a:p>
            <a:pPr>
              <a:lnSpc>
                <a:spcPct val="110000"/>
              </a:lnSpc>
              <a:spcBef>
                <a:spcPct val="0"/>
              </a:spcBef>
              <a:buFont typeface="Monotype Sorts"/>
              <a:buNone/>
            </a:pPr>
            <a:r>
              <a:rPr lang="en-US" altLang="zh-CN" b="1" i="1" dirty="0">
                <a:ea typeface="楷体" panose="02010609060101010101" pitchFamily="49" charset="-122"/>
              </a:rPr>
              <a:t>     visited </a:t>
            </a:r>
            <a:r>
              <a:rPr lang="en-US" altLang="zh-CN" b="1" dirty="0">
                <a:ea typeface="楷体" panose="02010609060101010101" pitchFamily="49" charset="-122"/>
                <a:sym typeface="Symbol" panose="05050102010706020507" pitchFamily="18" charset="2"/>
              </a:rPr>
              <a:t></a:t>
            </a:r>
            <a:r>
              <a:rPr lang="en-US" altLang="zh-CN" b="1" dirty="0">
                <a:ea typeface="楷体" panose="02010609060101010101" pitchFamily="49" charset="-122"/>
              </a:rPr>
              <a:t> new </a:t>
            </a:r>
            <a:r>
              <a:rPr lang="en-US" altLang="zh-CN" b="1" dirty="0" err="1">
                <a:ea typeface="楷体" panose="02010609060101010101" pitchFamily="49" charset="-122"/>
              </a:rPr>
              <a:t>int</a:t>
            </a:r>
            <a:r>
              <a:rPr lang="en-US" altLang="zh-CN" b="1" dirty="0">
                <a:ea typeface="楷体" panose="02010609060101010101" pitchFamily="49" charset="-122"/>
              </a:rPr>
              <a:t>[</a:t>
            </a:r>
            <a:r>
              <a:rPr lang="en-US" altLang="zh-CN" b="1" dirty="0" err="1">
                <a:ea typeface="楷体" panose="02010609060101010101" pitchFamily="49" charset="-122"/>
              </a:rPr>
              <a:t>graphsize</a:t>
            </a:r>
            <a:r>
              <a:rPr lang="en-US" altLang="zh-CN" b="1" dirty="0">
                <a:ea typeface="楷体" panose="02010609060101010101" pitchFamily="49" charset="-122"/>
              </a:rPr>
              <a:t>] ; </a:t>
            </a:r>
            <a:br>
              <a:rPr lang="en-US" altLang="zh-CN" b="1" dirty="0">
                <a:ea typeface="楷体" panose="02010609060101010101" pitchFamily="49" charset="-122"/>
              </a:rPr>
            </a:br>
            <a:r>
              <a:rPr lang="en-US" altLang="zh-CN" b="1" dirty="0">
                <a:ea typeface="楷体" panose="02010609060101010101" pitchFamily="49" charset="-122"/>
              </a:rPr>
              <a:t>   </a:t>
            </a:r>
            <a:r>
              <a:rPr lang="en-US" altLang="zh-CN" b="1" dirty="0">
                <a:solidFill>
                  <a:srgbClr val="FF0000"/>
                </a:solidFill>
                <a:ea typeface="楷体" panose="02010609060101010101" pitchFamily="49" charset="-122"/>
              </a:rPr>
              <a:t>//</a:t>
            </a:r>
            <a:r>
              <a:rPr lang="zh-CN" altLang="en-US" b="1" dirty="0">
                <a:solidFill>
                  <a:srgbClr val="FF0000"/>
                </a:solidFill>
                <a:ea typeface="楷体" panose="02010609060101010101" pitchFamily="49" charset="-122"/>
              </a:rPr>
              <a:t>为辅助数组申请空间，</a:t>
            </a:r>
            <a:r>
              <a:rPr lang="en-US" altLang="zh-CN" b="1" dirty="0">
                <a:solidFill>
                  <a:srgbClr val="FF0000"/>
                </a:solidFill>
                <a:ea typeface="楷体" panose="02010609060101010101" pitchFamily="49" charset="-122"/>
              </a:rPr>
              <a:t> </a:t>
            </a:r>
            <a:r>
              <a:rPr lang="zh-CN" altLang="en-US" b="1" dirty="0">
                <a:solidFill>
                  <a:srgbClr val="FF0000"/>
                </a:solidFill>
                <a:ea typeface="楷体" panose="02010609060101010101" pitchFamily="49" charset="-122"/>
              </a:rPr>
              <a:t>这里假定申请成功</a:t>
            </a:r>
          </a:p>
          <a:p>
            <a:pPr>
              <a:lnSpc>
                <a:spcPct val="110000"/>
              </a:lnSpc>
              <a:spcBef>
                <a:spcPct val="0"/>
              </a:spcBef>
              <a:buFont typeface="Monotype Sorts"/>
              <a:buNone/>
            </a:pPr>
            <a:r>
              <a:rPr lang="zh-CN" altLang="en-US" b="1" dirty="0">
                <a:ea typeface="楷体" panose="02010609060101010101" pitchFamily="49" charset="-122"/>
              </a:rPr>
              <a:t>	 </a:t>
            </a:r>
            <a:r>
              <a:rPr lang="en-US" altLang="zh-CN" b="1" dirty="0">
                <a:ea typeface="楷体" panose="02010609060101010101" pitchFamily="49" charset="-122"/>
              </a:rPr>
              <a:t>for( </a:t>
            </a:r>
            <a:r>
              <a:rPr lang="en-US" altLang="zh-CN" b="1" dirty="0" err="1">
                <a:ea typeface="楷体" panose="02010609060101010101" pitchFamily="49" charset="-122"/>
              </a:rPr>
              <a:t>int</a:t>
            </a:r>
            <a:r>
              <a:rPr lang="en-US" altLang="zh-CN" b="1" dirty="0">
                <a:ea typeface="楷体" panose="02010609060101010101" pitchFamily="49" charset="-122"/>
              </a:rPr>
              <a:t> </a:t>
            </a:r>
            <a:r>
              <a:rPr lang="en-US" altLang="zh-CN" b="1" i="1" dirty="0">
                <a:ea typeface="楷体" panose="02010609060101010101" pitchFamily="49" charset="-122"/>
              </a:rPr>
              <a:t>k</a:t>
            </a:r>
            <a:r>
              <a:rPr lang="en-US" altLang="zh-CN" b="1" dirty="0">
                <a:ea typeface="楷体" panose="02010609060101010101" pitchFamily="49" charset="-122"/>
              </a:rPr>
              <a:t> = 0 ; </a:t>
            </a:r>
            <a:r>
              <a:rPr lang="en-US" altLang="zh-CN" b="1" i="1" dirty="0">
                <a:ea typeface="楷体" panose="02010609060101010101" pitchFamily="49" charset="-122"/>
              </a:rPr>
              <a:t>k</a:t>
            </a:r>
            <a:r>
              <a:rPr lang="en-US" altLang="zh-CN" b="1" dirty="0">
                <a:ea typeface="楷体" panose="02010609060101010101" pitchFamily="49" charset="-122"/>
              </a:rPr>
              <a:t> </a:t>
            </a:r>
            <a:r>
              <a:rPr lang="en-US" altLang="zh-CN" b="1" dirty="0">
                <a:ea typeface="楷体" panose="02010609060101010101" pitchFamily="49" charset="-122"/>
                <a:sym typeface="Symbol" panose="05050102010706020507" pitchFamily="18" charset="2"/>
              </a:rPr>
              <a:t></a:t>
            </a:r>
            <a:r>
              <a:rPr lang="en-US" altLang="zh-CN" b="1" dirty="0">
                <a:ea typeface="楷体" panose="02010609060101010101" pitchFamily="49" charset="-122"/>
              </a:rPr>
              <a:t> </a:t>
            </a:r>
            <a:r>
              <a:rPr lang="en-US" altLang="zh-CN" b="1" dirty="0" err="1">
                <a:ea typeface="楷体" panose="02010609060101010101" pitchFamily="49" charset="-122"/>
              </a:rPr>
              <a:t>graphsize</a:t>
            </a:r>
            <a:r>
              <a:rPr lang="en-US" altLang="zh-CN" b="1" dirty="0">
                <a:ea typeface="楷体" panose="02010609060101010101" pitchFamily="49" charset="-122"/>
              </a:rPr>
              <a:t> ; </a:t>
            </a:r>
            <a:r>
              <a:rPr lang="en-US" altLang="zh-CN" b="1" i="1" dirty="0">
                <a:ea typeface="楷体" panose="02010609060101010101" pitchFamily="49" charset="-122"/>
              </a:rPr>
              <a:t>k</a:t>
            </a:r>
            <a:r>
              <a:rPr lang="en-US" altLang="zh-CN" b="1" dirty="0">
                <a:ea typeface="楷体" panose="02010609060101010101" pitchFamily="49" charset="-122"/>
                <a:sym typeface="Symbol" panose="05050102010706020507" pitchFamily="18" charset="2"/>
              </a:rPr>
              <a:t></a:t>
            </a:r>
            <a:r>
              <a:rPr lang="en-US" altLang="zh-CN" b="1" dirty="0">
                <a:ea typeface="楷体" panose="02010609060101010101" pitchFamily="49" charset="-122"/>
              </a:rPr>
              <a:t> )		</a:t>
            </a:r>
          </a:p>
          <a:p>
            <a:pPr>
              <a:lnSpc>
                <a:spcPct val="110000"/>
              </a:lnSpc>
              <a:spcBef>
                <a:spcPct val="0"/>
              </a:spcBef>
              <a:buFont typeface="Monotype Sorts"/>
              <a:buNone/>
            </a:pPr>
            <a:r>
              <a:rPr lang="en-US" altLang="zh-CN" b="1" dirty="0">
                <a:ea typeface="楷体" panose="02010609060101010101" pitchFamily="49" charset="-122"/>
              </a:rPr>
              <a:t>           </a:t>
            </a:r>
            <a:r>
              <a:rPr lang="en-US" altLang="zh-CN" b="1" i="1" dirty="0">
                <a:ea typeface="楷体" panose="02010609060101010101" pitchFamily="49" charset="-122"/>
              </a:rPr>
              <a:t>visited</a:t>
            </a:r>
            <a:r>
              <a:rPr lang="en-US" altLang="zh-CN" b="1" dirty="0">
                <a:ea typeface="楷体" panose="02010609060101010101" pitchFamily="49" charset="-122"/>
              </a:rPr>
              <a:t>[</a:t>
            </a:r>
            <a:r>
              <a:rPr lang="en-US" altLang="zh-CN" b="1" i="1" dirty="0">
                <a:ea typeface="楷体" panose="02010609060101010101" pitchFamily="49" charset="-122"/>
              </a:rPr>
              <a:t>k</a:t>
            </a:r>
            <a:r>
              <a:rPr lang="en-US" altLang="zh-CN" b="1" dirty="0">
                <a:ea typeface="楷体" panose="02010609060101010101" pitchFamily="49" charset="-122"/>
              </a:rPr>
              <a:t>] </a:t>
            </a:r>
            <a:r>
              <a:rPr lang="en-US" altLang="zh-CN" b="1" dirty="0">
                <a:ea typeface="楷体" panose="02010609060101010101" pitchFamily="49" charset="-122"/>
                <a:sym typeface="Symbol" panose="05050102010706020507" pitchFamily="18" charset="2"/>
              </a:rPr>
              <a:t></a:t>
            </a:r>
            <a:r>
              <a:rPr lang="en-US" altLang="zh-CN" b="1" dirty="0">
                <a:ea typeface="楷体" panose="02010609060101010101" pitchFamily="49" charset="-122"/>
              </a:rPr>
              <a:t> 0 ;   </a:t>
            </a:r>
            <a:r>
              <a:rPr lang="en-US" altLang="zh-CN" b="1" dirty="0">
                <a:solidFill>
                  <a:srgbClr val="FF0000"/>
                </a:solidFill>
                <a:ea typeface="楷体" panose="02010609060101010101" pitchFamily="49" charset="-122"/>
              </a:rPr>
              <a:t>// </a:t>
            </a:r>
            <a:r>
              <a:rPr lang="zh-CN" altLang="en-US" b="1" dirty="0">
                <a:solidFill>
                  <a:srgbClr val="FF0000"/>
                </a:solidFill>
                <a:ea typeface="楷体" panose="02010609060101010101" pitchFamily="49" charset="-122"/>
              </a:rPr>
              <a:t>数组初始化</a:t>
            </a:r>
          </a:p>
          <a:p>
            <a:pPr>
              <a:lnSpc>
                <a:spcPct val="110000"/>
              </a:lnSpc>
              <a:spcBef>
                <a:spcPct val="0"/>
              </a:spcBef>
              <a:buFont typeface="Monotype Sorts"/>
              <a:buNone/>
            </a:pPr>
            <a:r>
              <a:rPr lang="zh-CN" altLang="en-US" b="1" dirty="0">
                <a:solidFill>
                  <a:srgbClr val="C60C19"/>
                </a:solidFill>
                <a:ea typeface="楷体" panose="02010609060101010101" pitchFamily="49" charset="-122"/>
              </a:rPr>
              <a:t>     </a:t>
            </a:r>
            <a:r>
              <a:rPr lang="en-US" altLang="zh-CN" b="1" dirty="0" err="1">
                <a:solidFill>
                  <a:schemeClr val="tx2"/>
                </a:solidFill>
                <a:ea typeface="楷体" panose="02010609060101010101" pitchFamily="49" charset="-122"/>
              </a:rPr>
              <a:t>DFSearch</a:t>
            </a:r>
            <a:r>
              <a:rPr lang="en-US" altLang="zh-CN" b="1" dirty="0">
                <a:solidFill>
                  <a:schemeClr val="tx2"/>
                </a:solidFill>
                <a:ea typeface="楷体" panose="02010609060101010101" pitchFamily="49" charset="-122"/>
              </a:rPr>
              <a:t>( 0 , </a:t>
            </a:r>
            <a:r>
              <a:rPr lang="en-US" altLang="zh-CN" b="1" i="1" dirty="0">
                <a:solidFill>
                  <a:schemeClr val="tx2"/>
                </a:solidFill>
                <a:ea typeface="楷体" panose="02010609060101010101" pitchFamily="49" charset="-122"/>
              </a:rPr>
              <a:t>visited</a:t>
            </a:r>
            <a:r>
              <a:rPr lang="en-US" altLang="zh-CN" b="1" dirty="0">
                <a:solidFill>
                  <a:schemeClr val="tx2"/>
                </a:solidFill>
                <a:ea typeface="楷体" panose="02010609060101010101" pitchFamily="49" charset="-122"/>
              </a:rPr>
              <a:t>[ ] ) ; </a:t>
            </a:r>
          </a:p>
          <a:p>
            <a:pPr>
              <a:lnSpc>
                <a:spcPct val="110000"/>
              </a:lnSpc>
              <a:spcBef>
                <a:spcPct val="0"/>
              </a:spcBef>
              <a:buFont typeface="Monotype Sorts"/>
              <a:buNone/>
            </a:pPr>
            <a:r>
              <a:rPr lang="en-US" altLang="zh-CN" b="1" dirty="0">
                <a:solidFill>
                  <a:schemeClr val="tx2"/>
                </a:solidFill>
                <a:ea typeface="楷体" panose="02010609060101010101" pitchFamily="49" charset="-122"/>
              </a:rPr>
              <a:t>       </a:t>
            </a:r>
            <a:r>
              <a:rPr lang="en-US" altLang="zh-CN" b="1" dirty="0">
                <a:solidFill>
                  <a:srgbClr val="FF0000"/>
                </a:solidFill>
                <a:ea typeface="楷体" panose="02010609060101010101" pitchFamily="49" charset="-122"/>
              </a:rPr>
              <a:t>//</a:t>
            </a:r>
            <a:r>
              <a:rPr lang="zh-CN" altLang="en-US" b="1" dirty="0">
                <a:solidFill>
                  <a:srgbClr val="FF0000"/>
                </a:solidFill>
                <a:ea typeface="楷体" panose="02010609060101010101" pitchFamily="49" charset="-122"/>
              </a:rPr>
              <a:t>图的深度优先递归遍历算法，从序号为 </a:t>
            </a:r>
            <a:r>
              <a:rPr lang="en-US" altLang="zh-CN" b="1" dirty="0">
                <a:solidFill>
                  <a:srgbClr val="FF0000"/>
                </a:solidFill>
                <a:ea typeface="楷体" panose="02010609060101010101" pitchFamily="49" charset="-122"/>
              </a:rPr>
              <a:t>0 </a:t>
            </a:r>
            <a:r>
              <a:rPr lang="zh-CN" altLang="en-US" b="1" dirty="0">
                <a:solidFill>
                  <a:srgbClr val="FF0000"/>
                </a:solidFill>
                <a:ea typeface="楷体" panose="02010609060101010101" pitchFamily="49" charset="-122"/>
              </a:rPr>
              <a:t>的顶点出发</a:t>
            </a:r>
            <a:endParaRPr lang="en-US" altLang="zh-CN" b="1" dirty="0">
              <a:solidFill>
                <a:srgbClr val="FF0000"/>
              </a:solidFill>
              <a:ea typeface="楷体" panose="02010609060101010101" pitchFamily="49" charset="-122"/>
            </a:endParaRPr>
          </a:p>
          <a:p>
            <a:pPr>
              <a:lnSpc>
                <a:spcPct val="110000"/>
              </a:lnSpc>
              <a:spcBef>
                <a:spcPct val="0"/>
              </a:spcBef>
              <a:buFont typeface="Monotype Sorts"/>
              <a:buNone/>
            </a:pPr>
            <a:r>
              <a:rPr lang="en-US" altLang="zh-CN" b="1" dirty="0">
                <a:ea typeface="楷体" panose="02010609060101010101" pitchFamily="49" charset="-122"/>
              </a:rPr>
              <a:t>     delete[ ] </a:t>
            </a:r>
            <a:r>
              <a:rPr lang="en-US" altLang="zh-CN" b="1" i="1" dirty="0">
                <a:ea typeface="楷体" panose="02010609060101010101" pitchFamily="49" charset="-122"/>
              </a:rPr>
              <a:t>visited</a:t>
            </a:r>
            <a:r>
              <a:rPr lang="en-US" altLang="zh-CN" b="1" dirty="0">
                <a:ea typeface="楷体" panose="02010609060101010101" pitchFamily="49" charset="-122"/>
              </a:rPr>
              <a:t> ;	</a:t>
            </a:r>
            <a:r>
              <a:rPr lang="en-US" altLang="zh-CN" b="1" dirty="0">
                <a:solidFill>
                  <a:srgbClr val="FF0000"/>
                </a:solidFill>
                <a:ea typeface="楷体" panose="02010609060101010101" pitchFamily="49" charset="-122"/>
              </a:rPr>
              <a:t> // </a:t>
            </a:r>
            <a:r>
              <a:rPr lang="zh-CN" altLang="en-US" b="1" dirty="0">
                <a:solidFill>
                  <a:srgbClr val="FF0000"/>
                </a:solidFill>
                <a:ea typeface="楷体" panose="02010609060101010101" pitchFamily="49" charset="-122"/>
              </a:rPr>
              <a:t>释放辅助数组空间</a:t>
            </a:r>
            <a:r>
              <a:rPr lang="en-US" altLang="zh-CN" b="1" dirty="0">
                <a:ea typeface="楷体" panose="02010609060101010101" pitchFamily="49" charset="-122"/>
              </a:rPr>
              <a:t>▐</a:t>
            </a:r>
          </a:p>
          <a:p>
            <a:pPr algn="just">
              <a:lnSpc>
                <a:spcPct val="110000"/>
              </a:lnSpc>
              <a:spcBef>
                <a:spcPct val="0"/>
              </a:spcBef>
              <a:buFont typeface="Monotype Sorts"/>
              <a:buNone/>
            </a:pPr>
            <a:r>
              <a:rPr lang="en-US" altLang="zh-CN" b="1" dirty="0">
                <a:ea typeface="楷体" panose="02010609060101010101" pitchFamily="49" charset="-122"/>
              </a:rPr>
              <a:t>     </a:t>
            </a:r>
            <a:endParaRPr lang="zh-CN" altLang="en-US" b="1" dirty="0">
              <a:ea typeface="楷体" panose="02010609060101010101" pitchFamily="49" charset="-122"/>
            </a:endParaRPr>
          </a:p>
        </p:txBody>
      </p:sp>
      <p:sp>
        <p:nvSpPr>
          <p:cNvPr id="4" name="矩形 1"/>
          <p:cNvSpPr>
            <a:spLocks noChangeArrowheads="1"/>
          </p:cNvSpPr>
          <p:nvPr/>
        </p:nvSpPr>
        <p:spPr bwMode="auto">
          <a:xfrm>
            <a:off x="1682774" y="4106171"/>
            <a:ext cx="8891265" cy="828675"/>
          </a:xfrm>
          <a:prstGeom prst="rect">
            <a:avLst/>
          </a:prstGeom>
          <a:noFill/>
          <a:ln w="25400" algn="ctr">
            <a:solidFill>
              <a:srgbClr val="CC00FF"/>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lIns="92075" tIns="46038" rIns="92075" bIns="46038"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solidFill>
                <a:srgbClr val="000000"/>
              </a:solidFill>
              <a:latin typeface="Arial" panose="020B0604020202020204" pitchFamily="34" charset="0"/>
            </a:endParaRPr>
          </a:p>
        </p:txBody>
      </p:sp>
    </p:spTree>
    <p:extLst>
      <p:ext uri="{BB962C8B-B14F-4D97-AF65-F5344CB8AC3E}">
        <p14:creationId xmlns:p14="http://schemas.microsoft.com/office/powerpoint/2010/main" val="31427502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76793"/>
            <a:ext cx="460146" cy="560070"/>
          </a:xfrm>
        </p:spPr>
        <p:txBody>
          <a:bodyPr/>
          <a:lstStyle/>
          <a:p>
            <a:endParaRPr lang="zh-CN" altLang="en-US" dirty="0">
              <a:latin typeface="楷体" panose="02010609060101010101" pitchFamily="49" charset="-122"/>
              <a:ea typeface="楷体" panose="02010609060101010101" pitchFamily="49" charset="-122"/>
            </a:endParaRPr>
          </a:p>
        </p:txBody>
      </p:sp>
      <p:sp>
        <p:nvSpPr>
          <p:cNvPr id="3" name="Rectangle 2"/>
          <p:cNvSpPr txBox="1">
            <a:spLocks noChangeArrowheads="1"/>
          </p:cNvSpPr>
          <p:nvPr/>
        </p:nvSpPr>
        <p:spPr>
          <a:xfrm>
            <a:off x="1739972" y="1238645"/>
            <a:ext cx="7920038" cy="5040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10000"/>
              </a:lnSpc>
              <a:spcBef>
                <a:spcPct val="0"/>
              </a:spcBef>
              <a:buFont typeface="Monotype Sorts"/>
              <a:buNone/>
            </a:pPr>
            <a:r>
              <a:rPr lang="zh-CN" altLang="zh-CN" sz="2400" b="1" dirty="0">
                <a:ea typeface="楷体" panose="02010609060101010101" pitchFamily="49" charset="-122"/>
              </a:rPr>
              <a:t>算法</a:t>
            </a:r>
            <a:r>
              <a:rPr lang="en-US" altLang="zh-CN" sz="2400" b="1" dirty="0" err="1">
                <a:solidFill>
                  <a:schemeClr val="tx2"/>
                </a:solidFill>
                <a:ea typeface="楷体" panose="02010609060101010101" pitchFamily="49" charset="-122"/>
              </a:rPr>
              <a:t>DFSearch</a:t>
            </a:r>
            <a:r>
              <a:rPr lang="en-US" altLang="zh-CN" sz="2400" b="1" dirty="0">
                <a:solidFill>
                  <a:schemeClr val="tx2"/>
                </a:solidFill>
                <a:ea typeface="楷体" panose="02010609060101010101" pitchFamily="49" charset="-122"/>
              </a:rPr>
              <a:t> </a:t>
            </a:r>
            <a:r>
              <a:rPr lang="en-US" altLang="zh-CN" sz="2400" b="1" dirty="0">
                <a:ea typeface="楷体" panose="02010609060101010101" pitchFamily="49" charset="-122"/>
              </a:rPr>
              <a:t>(</a:t>
            </a:r>
            <a:r>
              <a:rPr lang="en-US" altLang="zh-CN" sz="2400" b="1" i="1" dirty="0">
                <a:ea typeface="楷体" panose="02010609060101010101" pitchFamily="49" charset="-122"/>
              </a:rPr>
              <a:t>v</a:t>
            </a:r>
            <a:r>
              <a:rPr lang="en-US" altLang="zh-CN" sz="2400" b="1" dirty="0">
                <a:ea typeface="楷体" panose="02010609060101010101" pitchFamily="49" charset="-122"/>
              </a:rPr>
              <a:t>, </a:t>
            </a:r>
            <a:r>
              <a:rPr lang="en-US" altLang="zh-CN" sz="2400" b="1" i="1" dirty="0">
                <a:ea typeface="楷体" panose="02010609060101010101" pitchFamily="49" charset="-122"/>
              </a:rPr>
              <a:t>visited</a:t>
            </a:r>
            <a:r>
              <a:rPr lang="en-US" altLang="zh-CN" sz="2400" b="1" dirty="0">
                <a:ea typeface="楷体" panose="02010609060101010101" pitchFamily="49" charset="-122"/>
              </a:rPr>
              <a:t>)</a:t>
            </a:r>
            <a:endParaRPr lang="zh-CN" altLang="zh-CN" sz="2400" b="1" dirty="0">
              <a:ea typeface="楷体" panose="02010609060101010101" pitchFamily="49" charset="-122"/>
            </a:endParaRPr>
          </a:p>
          <a:p>
            <a:pPr algn="just">
              <a:lnSpc>
                <a:spcPct val="110000"/>
              </a:lnSpc>
              <a:spcBef>
                <a:spcPct val="0"/>
              </a:spcBef>
              <a:buFont typeface="Monotype Sorts"/>
              <a:buNone/>
            </a:pPr>
            <a:r>
              <a:rPr lang="en-US" altLang="zh-CN" sz="2400" b="1" dirty="0">
                <a:solidFill>
                  <a:srgbClr val="0000FF"/>
                </a:solidFill>
                <a:ea typeface="楷体" panose="02010609060101010101" pitchFamily="49" charset="-122"/>
              </a:rPr>
              <a:t>//</a:t>
            </a:r>
            <a:r>
              <a:rPr lang="zh-CN" altLang="zh-CN" sz="2400" b="1" dirty="0">
                <a:solidFill>
                  <a:srgbClr val="0000FF"/>
                </a:solidFill>
                <a:ea typeface="楷体" panose="02010609060101010101" pitchFamily="49" charset="-122"/>
              </a:rPr>
              <a:t>深度优先遍历递归算法</a:t>
            </a:r>
            <a:r>
              <a:rPr lang="zh-CN" altLang="en-US" sz="2400" b="1" dirty="0">
                <a:solidFill>
                  <a:srgbClr val="0000FF"/>
                </a:solidFill>
                <a:ea typeface="楷体" panose="02010609060101010101" pitchFamily="49" charset="-122"/>
              </a:rPr>
              <a:t>，从</a:t>
            </a:r>
            <a:r>
              <a:rPr lang="zh-CN" altLang="zh-CN" sz="2400" b="1" dirty="0">
                <a:solidFill>
                  <a:srgbClr val="0000FF"/>
                </a:solidFill>
                <a:ea typeface="楷体" panose="02010609060101010101" pitchFamily="49" charset="-122"/>
              </a:rPr>
              <a:t>图</a:t>
            </a:r>
            <a:r>
              <a:rPr lang="zh-CN" altLang="en-US" sz="2400" b="1" dirty="0">
                <a:solidFill>
                  <a:srgbClr val="0000FF"/>
                </a:solidFill>
                <a:ea typeface="楷体" panose="02010609060101010101" pitchFamily="49" charset="-122"/>
              </a:rPr>
              <a:t>中序号为 </a:t>
            </a:r>
            <a:r>
              <a:rPr lang="en-US" altLang="zh-CN" sz="2400" b="1" i="1" dirty="0">
                <a:solidFill>
                  <a:srgbClr val="0000FF"/>
                </a:solidFill>
                <a:ea typeface="楷体" panose="02010609060101010101" pitchFamily="49" charset="-122"/>
              </a:rPr>
              <a:t>v </a:t>
            </a:r>
            <a:r>
              <a:rPr lang="zh-CN" altLang="en-US" sz="2400" b="1" dirty="0">
                <a:solidFill>
                  <a:srgbClr val="0000FF"/>
                </a:solidFill>
                <a:ea typeface="楷体" panose="02010609060101010101" pitchFamily="49" charset="-122"/>
              </a:rPr>
              <a:t>的顶点出发</a:t>
            </a:r>
            <a:endParaRPr lang="zh-CN" altLang="zh-CN" sz="2400" b="1" dirty="0">
              <a:solidFill>
                <a:srgbClr val="0000FF"/>
              </a:solidFill>
              <a:ea typeface="楷体" panose="02010609060101010101" pitchFamily="49" charset="-122"/>
            </a:endParaRPr>
          </a:p>
          <a:p>
            <a:pPr algn="just">
              <a:lnSpc>
                <a:spcPct val="110000"/>
              </a:lnSpc>
              <a:spcBef>
                <a:spcPct val="0"/>
              </a:spcBef>
              <a:buFont typeface="Monotype Sorts"/>
              <a:buNone/>
            </a:pPr>
            <a:r>
              <a:rPr lang="en-US" altLang="zh-CN" sz="2400" b="1" dirty="0">
                <a:solidFill>
                  <a:srgbClr val="C60C19"/>
                </a:solidFill>
                <a:ea typeface="楷体" panose="02010609060101010101" pitchFamily="49" charset="-122"/>
              </a:rPr>
              <a:t>DFS1.[</a:t>
            </a:r>
            <a:r>
              <a:rPr lang="zh-CN" altLang="zh-CN" sz="2400" b="1" dirty="0">
                <a:solidFill>
                  <a:srgbClr val="C60C19"/>
                </a:solidFill>
                <a:ea typeface="楷体" panose="02010609060101010101" pitchFamily="49" charset="-122"/>
              </a:rPr>
              <a:t>初始化</a:t>
            </a:r>
            <a:r>
              <a:rPr lang="en-US" altLang="zh-CN" sz="2400" b="1" dirty="0">
                <a:solidFill>
                  <a:srgbClr val="C60C19"/>
                </a:solidFill>
                <a:ea typeface="楷体" panose="02010609060101010101" pitchFamily="49" charset="-122"/>
              </a:rPr>
              <a:t>] </a:t>
            </a:r>
            <a:endParaRPr lang="zh-CN" altLang="zh-CN" sz="2400" b="1" dirty="0">
              <a:solidFill>
                <a:srgbClr val="C60C19"/>
              </a:solidFill>
              <a:ea typeface="楷体" panose="02010609060101010101" pitchFamily="49" charset="-122"/>
            </a:endParaRPr>
          </a:p>
          <a:p>
            <a:pPr algn="just">
              <a:lnSpc>
                <a:spcPct val="110000"/>
              </a:lnSpc>
              <a:spcBef>
                <a:spcPct val="0"/>
              </a:spcBef>
              <a:buFont typeface="Monotype Sorts"/>
              <a:buNone/>
            </a:pPr>
            <a:r>
              <a:rPr lang="en-US" altLang="zh-CN" sz="2400" b="1" dirty="0">
                <a:ea typeface="楷体" panose="02010609060101010101" pitchFamily="49" charset="-122"/>
              </a:rPr>
              <a:t>    PRINT(</a:t>
            </a:r>
            <a:r>
              <a:rPr lang="en-US" altLang="zh-CN" sz="2400" b="1" i="1" dirty="0">
                <a:ea typeface="楷体" panose="02010609060101010101" pitchFamily="49" charset="-122"/>
              </a:rPr>
              <a:t>v</a:t>
            </a:r>
            <a:r>
              <a:rPr lang="en-US" altLang="zh-CN" sz="2400" b="1" dirty="0">
                <a:ea typeface="楷体" panose="02010609060101010101" pitchFamily="49" charset="-122"/>
              </a:rPr>
              <a:t>).</a:t>
            </a:r>
            <a:endParaRPr lang="zh-CN" altLang="zh-CN" sz="2400" b="1" dirty="0">
              <a:ea typeface="楷体" panose="02010609060101010101" pitchFamily="49" charset="-122"/>
            </a:endParaRPr>
          </a:p>
          <a:p>
            <a:pPr algn="just">
              <a:lnSpc>
                <a:spcPct val="110000"/>
              </a:lnSpc>
              <a:spcBef>
                <a:spcPct val="0"/>
              </a:spcBef>
              <a:buFont typeface="Monotype Sorts"/>
              <a:buNone/>
            </a:pPr>
            <a:r>
              <a:rPr lang="en-US" altLang="zh-CN" sz="2400" b="1" i="1" dirty="0">
                <a:ea typeface="楷体" panose="02010609060101010101" pitchFamily="49" charset="-122"/>
              </a:rPr>
              <a:t>	visited</a:t>
            </a:r>
            <a:r>
              <a:rPr lang="en-US" altLang="zh-CN" sz="2400" b="1" dirty="0">
                <a:ea typeface="楷体" panose="02010609060101010101" pitchFamily="49" charset="-122"/>
              </a:rPr>
              <a:t>[</a:t>
            </a:r>
            <a:r>
              <a:rPr lang="en-US" altLang="zh-CN" sz="2400" b="1" i="1" dirty="0">
                <a:ea typeface="楷体" panose="02010609060101010101" pitchFamily="49" charset="-122"/>
              </a:rPr>
              <a:t>v</a:t>
            </a:r>
            <a:r>
              <a:rPr lang="en-US" altLang="zh-CN" sz="2400" b="1" dirty="0">
                <a:ea typeface="楷体" panose="02010609060101010101" pitchFamily="49" charset="-122"/>
              </a:rPr>
              <a:t>] </a:t>
            </a:r>
            <a:r>
              <a:rPr lang="en-US" altLang="zh-CN" sz="2400" b="1" dirty="0">
                <a:ea typeface="楷体" panose="02010609060101010101" pitchFamily="49" charset="-122"/>
                <a:sym typeface="Symbol" panose="05050102010706020507" pitchFamily="18" charset="2"/>
              </a:rPr>
              <a:t></a:t>
            </a:r>
            <a:r>
              <a:rPr lang="en-US" altLang="zh-CN" sz="2400" b="1" dirty="0">
                <a:ea typeface="楷体" panose="02010609060101010101" pitchFamily="49" charset="-122"/>
              </a:rPr>
              <a:t> 1.</a:t>
            </a:r>
            <a:endParaRPr lang="zh-CN" altLang="zh-CN" sz="2400" b="1" dirty="0">
              <a:ea typeface="楷体" panose="02010609060101010101" pitchFamily="49" charset="-122"/>
            </a:endParaRPr>
          </a:p>
          <a:p>
            <a:pPr algn="just">
              <a:lnSpc>
                <a:spcPct val="110000"/>
              </a:lnSpc>
              <a:spcBef>
                <a:spcPct val="0"/>
              </a:spcBef>
              <a:buFont typeface="Monotype Sorts"/>
              <a:buNone/>
            </a:pPr>
            <a:r>
              <a:rPr lang="en-US" altLang="zh-CN" sz="2400" b="1" dirty="0">
                <a:ea typeface="楷体" panose="02010609060101010101" pitchFamily="49" charset="-122"/>
              </a:rPr>
              <a:t>  	</a:t>
            </a:r>
            <a:r>
              <a:rPr lang="en-US" altLang="zh-CN" sz="2400" b="1" i="1" dirty="0">
                <a:ea typeface="楷体" panose="02010609060101010101" pitchFamily="49" charset="-122"/>
              </a:rPr>
              <a:t>p</a:t>
            </a:r>
            <a:r>
              <a:rPr lang="en-US" altLang="zh-CN" sz="2400" b="1" dirty="0">
                <a:ea typeface="楷体" panose="02010609060101010101" pitchFamily="49" charset="-122"/>
                <a:sym typeface="Symbol" panose="05050102010706020507" pitchFamily="18" charset="2"/>
              </a:rPr>
              <a:t></a:t>
            </a:r>
            <a:r>
              <a:rPr lang="en-US" altLang="zh-CN" sz="2400" b="1" dirty="0">
                <a:ea typeface="楷体" panose="02010609060101010101" pitchFamily="49" charset="-122"/>
              </a:rPr>
              <a:t> </a:t>
            </a:r>
            <a:r>
              <a:rPr lang="en-US" altLang="zh-CN" sz="2400" b="1" i="1" dirty="0">
                <a:ea typeface="楷体" panose="02010609060101010101" pitchFamily="49" charset="-122"/>
              </a:rPr>
              <a:t>adjacent</a:t>
            </a:r>
            <a:r>
              <a:rPr lang="en-US" altLang="zh-CN" sz="2400" b="1" dirty="0">
                <a:ea typeface="楷体" panose="02010609060101010101" pitchFamily="49" charset="-122"/>
              </a:rPr>
              <a:t>(</a:t>
            </a:r>
            <a:r>
              <a:rPr lang="en-US" altLang="zh-CN" sz="2400" b="1" i="1" dirty="0">
                <a:ea typeface="楷体" panose="02010609060101010101" pitchFamily="49" charset="-122"/>
              </a:rPr>
              <a:t>Head</a:t>
            </a:r>
            <a:r>
              <a:rPr lang="en-US" altLang="zh-CN" sz="2400" b="1" dirty="0">
                <a:ea typeface="楷体" panose="02010609060101010101" pitchFamily="49" charset="-122"/>
              </a:rPr>
              <a:t>[</a:t>
            </a:r>
            <a:r>
              <a:rPr lang="en-US" altLang="zh-CN" sz="2400" b="1" i="1" dirty="0">
                <a:ea typeface="楷体" panose="02010609060101010101" pitchFamily="49" charset="-122"/>
              </a:rPr>
              <a:t>v</a:t>
            </a:r>
            <a:r>
              <a:rPr lang="en-US" altLang="zh-CN" sz="2400" b="1" dirty="0">
                <a:ea typeface="楷体" panose="02010609060101010101" pitchFamily="49" charset="-122"/>
              </a:rPr>
              <a:t>]) .</a:t>
            </a:r>
            <a:r>
              <a:rPr lang="en-US" altLang="zh-CN" sz="2400" b="1" dirty="0">
                <a:solidFill>
                  <a:srgbClr val="0000FF"/>
                </a:solidFill>
                <a:ea typeface="楷体" panose="02010609060101010101" pitchFamily="49" charset="-122"/>
              </a:rPr>
              <a:t> // </a:t>
            </a:r>
            <a:r>
              <a:rPr lang="zh-CN" altLang="en-US" sz="2400" b="1" dirty="0">
                <a:solidFill>
                  <a:srgbClr val="0000FF"/>
                </a:solidFill>
                <a:ea typeface="楷体" panose="02010609060101010101" pitchFamily="49" charset="-122"/>
              </a:rPr>
              <a:t>顶点</a:t>
            </a:r>
            <a:r>
              <a:rPr lang="en-US" altLang="zh-CN" sz="2400" b="1" i="1" dirty="0">
                <a:solidFill>
                  <a:srgbClr val="0000FF"/>
                </a:solidFill>
                <a:ea typeface="楷体" panose="02010609060101010101" pitchFamily="49" charset="-122"/>
              </a:rPr>
              <a:t>v</a:t>
            </a:r>
            <a:r>
              <a:rPr lang="zh-CN" altLang="en-US" sz="2400" b="1" dirty="0">
                <a:solidFill>
                  <a:srgbClr val="0000FF"/>
                </a:solidFill>
                <a:ea typeface="楷体" panose="02010609060101010101" pitchFamily="49" charset="-122"/>
              </a:rPr>
              <a:t>之边链表的头指针</a:t>
            </a:r>
            <a:endParaRPr lang="zh-CN" altLang="zh-CN" sz="2400" b="1" dirty="0">
              <a:solidFill>
                <a:srgbClr val="0000FF"/>
              </a:solidFill>
              <a:ea typeface="楷体" panose="02010609060101010101" pitchFamily="49" charset="-122"/>
            </a:endParaRPr>
          </a:p>
          <a:p>
            <a:pPr algn="just">
              <a:lnSpc>
                <a:spcPct val="110000"/>
              </a:lnSpc>
              <a:spcBef>
                <a:spcPct val="0"/>
              </a:spcBef>
              <a:buFont typeface="Monotype Sorts"/>
              <a:buNone/>
            </a:pPr>
            <a:r>
              <a:rPr lang="en-US" altLang="zh-CN" sz="2400" b="1" dirty="0">
                <a:solidFill>
                  <a:srgbClr val="C60C19"/>
                </a:solidFill>
                <a:ea typeface="楷体" panose="02010609060101010101" pitchFamily="49" charset="-122"/>
              </a:rPr>
              <a:t>DFS2.[</a:t>
            </a:r>
            <a:r>
              <a:rPr lang="zh-CN" altLang="zh-CN" sz="2400" b="1" dirty="0">
                <a:solidFill>
                  <a:srgbClr val="C60C19"/>
                </a:solidFill>
                <a:ea typeface="楷体" panose="02010609060101010101" pitchFamily="49" charset="-122"/>
              </a:rPr>
              <a:t>深度优先遍历</a:t>
            </a:r>
            <a:r>
              <a:rPr lang="en-US" altLang="zh-CN" sz="2400" b="1" dirty="0">
                <a:solidFill>
                  <a:srgbClr val="C60C19"/>
                </a:solidFill>
                <a:ea typeface="楷体" panose="02010609060101010101" pitchFamily="49" charset="-122"/>
              </a:rPr>
              <a:t>]</a:t>
            </a:r>
            <a:endParaRPr lang="zh-CN" altLang="zh-CN" sz="2400" b="1" dirty="0">
              <a:solidFill>
                <a:srgbClr val="C60C19"/>
              </a:solidFill>
              <a:ea typeface="楷体" panose="02010609060101010101" pitchFamily="49" charset="-122"/>
            </a:endParaRPr>
          </a:p>
          <a:p>
            <a:pPr algn="just">
              <a:lnSpc>
                <a:spcPct val="110000"/>
              </a:lnSpc>
              <a:spcBef>
                <a:spcPct val="0"/>
              </a:spcBef>
              <a:buFont typeface="Monotype Sorts"/>
              <a:buNone/>
            </a:pPr>
            <a:r>
              <a:rPr lang="en-US" altLang="zh-CN" sz="2400" b="1" dirty="0">
                <a:ea typeface="楷体" panose="02010609060101010101" pitchFamily="49" charset="-122"/>
              </a:rPr>
              <a:t>	WHILE </a:t>
            </a:r>
            <a:r>
              <a:rPr lang="en-US" altLang="zh-CN" sz="2400" b="1" i="1" dirty="0">
                <a:ea typeface="楷体" panose="02010609060101010101" pitchFamily="49" charset="-122"/>
              </a:rPr>
              <a:t>p</a:t>
            </a:r>
            <a:r>
              <a:rPr lang="en-US" altLang="zh-CN" sz="2400" b="1" dirty="0">
                <a:ea typeface="楷体" panose="02010609060101010101" pitchFamily="49" charset="-122"/>
              </a:rPr>
              <a:t> </a:t>
            </a:r>
            <a:r>
              <a:rPr lang="en-US" altLang="zh-CN" sz="2400" b="1" dirty="0">
                <a:ea typeface="楷体" panose="02010609060101010101" pitchFamily="49" charset="-122"/>
                <a:sym typeface="Symbol" panose="05050102010706020507" pitchFamily="18" charset="2"/>
              </a:rPr>
              <a:t>  </a:t>
            </a:r>
            <a:r>
              <a:rPr lang="en-US" altLang="zh-CN" sz="2400" b="1" dirty="0">
                <a:ea typeface="楷体" panose="02010609060101010101" pitchFamily="49" charset="-122"/>
              </a:rPr>
              <a:t>DO</a:t>
            </a:r>
            <a:endParaRPr lang="zh-CN" altLang="zh-CN" sz="2400" b="1" dirty="0">
              <a:ea typeface="楷体" panose="02010609060101010101" pitchFamily="49" charset="-122"/>
            </a:endParaRPr>
          </a:p>
          <a:p>
            <a:pPr algn="just">
              <a:lnSpc>
                <a:spcPct val="110000"/>
              </a:lnSpc>
              <a:spcBef>
                <a:spcPct val="0"/>
              </a:spcBef>
              <a:buFont typeface="Monotype Sorts"/>
              <a:buNone/>
            </a:pPr>
            <a:r>
              <a:rPr lang="en-US" altLang="zh-CN" sz="2400" b="1" dirty="0">
                <a:ea typeface="楷体" panose="02010609060101010101" pitchFamily="49" charset="-122"/>
              </a:rPr>
              <a:t>	   ( IF </a:t>
            </a:r>
            <a:r>
              <a:rPr lang="en-US" altLang="zh-CN" sz="2400" b="1" i="1" dirty="0">
                <a:ea typeface="楷体" panose="02010609060101010101" pitchFamily="49" charset="-122"/>
              </a:rPr>
              <a:t>visited</a:t>
            </a:r>
            <a:r>
              <a:rPr lang="en-US" altLang="zh-CN" sz="2400" b="1" dirty="0">
                <a:ea typeface="楷体" panose="02010609060101010101" pitchFamily="49" charset="-122"/>
              </a:rPr>
              <a:t>[</a:t>
            </a:r>
            <a:r>
              <a:rPr lang="en-US" altLang="zh-CN" sz="2400" b="1" i="1" dirty="0" err="1">
                <a:ea typeface="楷体" panose="02010609060101010101" pitchFamily="49" charset="-122"/>
              </a:rPr>
              <a:t>VerAdj</a:t>
            </a:r>
            <a:r>
              <a:rPr lang="en-US" altLang="zh-CN" sz="2400" b="1" dirty="0">
                <a:ea typeface="楷体" panose="02010609060101010101" pitchFamily="49" charset="-122"/>
              </a:rPr>
              <a:t>(</a:t>
            </a:r>
            <a:r>
              <a:rPr lang="en-US" altLang="zh-CN" sz="2400" b="1" i="1" dirty="0">
                <a:ea typeface="楷体" panose="02010609060101010101" pitchFamily="49" charset="-122"/>
              </a:rPr>
              <a:t>p</a:t>
            </a:r>
            <a:r>
              <a:rPr lang="en-US" altLang="zh-CN" sz="2400" b="1" dirty="0">
                <a:ea typeface="楷体" panose="02010609060101010101" pitchFamily="49" charset="-122"/>
              </a:rPr>
              <a:t>)]</a:t>
            </a:r>
            <a:r>
              <a:rPr lang="en-US" altLang="zh-CN" sz="2400" b="1" dirty="0">
                <a:ea typeface="楷体" panose="02010609060101010101" pitchFamily="49" charset="-122"/>
                <a:sym typeface="Symbol" panose="05050102010706020507" pitchFamily="18" charset="2"/>
              </a:rPr>
              <a:t>  </a:t>
            </a:r>
            <a:r>
              <a:rPr lang="en-US" altLang="zh-CN" sz="2400" b="1" dirty="0">
                <a:ea typeface="楷体" panose="02010609060101010101" pitchFamily="49" charset="-122"/>
              </a:rPr>
              <a:t>1 THEN </a:t>
            </a:r>
            <a:endParaRPr lang="zh-CN" altLang="zh-CN" sz="2400" b="1" dirty="0">
              <a:ea typeface="楷体" panose="02010609060101010101" pitchFamily="49" charset="-122"/>
            </a:endParaRPr>
          </a:p>
          <a:p>
            <a:pPr algn="just">
              <a:lnSpc>
                <a:spcPct val="110000"/>
              </a:lnSpc>
              <a:spcBef>
                <a:spcPct val="0"/>
              </a:spcBef>
              <a:buFont typeface="Monotype Sorts"/>
              <a:buNone/>
            </a:pPr>
            <a:r>
              <a:rPr lang="zh-CN" altLang="zh-CN" sz="2400" b="1" dirty="0">
                <a:ea typeface="楷体" panose="02010609060101010101" pitchFamily="49" charset="-122"/>
              </a:rPr>
              <a:t>　　</a:t>
            </a:r>
            <a:r>
              <a:rPr lang="zh-CN" altLang="en-US" sz="2400" b="1" dirty="0">
                <a:ea typeface="楷体" panose="02010609060101010101" pitchFamily="49" charset="-122"/>
              </a:rPr>
              <a:t>	</a:t>
            </a:r>
            <a:r>
              <a:rPr lang="en-US" altLang="zh-CN" sz="2400" b="1" dirty="0">
                <a:ea typeface="楷体" panose="02010609060101010101" pitchFamily="49" charset="-122"/>
              </a:rPr>
              <a:t>   </a:t>
            </a:r>
            <a:r>
              <a:rPr lang="en-US" altLang="zh-CN" sz="2400" b="1" dirty="0">
                <a:solidFill>
                  <a:srgbClr val="0000FF"/>
                </a:solidFill>
                <a:ea typeface="楷体" panose="02010609060101010101" pitchFamily="49" charset="-122"/>
              </a:rPr>
              <a:t>DFS</a:t>
            </a:r>
            <a:r>
              <a:rPr lang="en-US" altLang="zh-CN" sz="2400" b="1" dirty="0">
                <a:ea typeface="楷体" panose="02010609060101010101" pitchFamily="49" charset="-122"/>
              </a:rPr>
              <a:t> (</a:t>
            </a:r>
            <a:r>
              <a:rPr lang="en-US" altLang="zh-CN" sz="2400" b="1" i="1" dirty="0" err="1">
                <a:ea typeface="楷体" panose="02010609060101010101" pitchFamily="49" charset="-122"/>
              </a:rPr>
              <a:t>VerAdj</a:t>
            </a:r>
            <a:r>
              <a:rPr lang="en-US" altLang="zh-CN" sz="2400" b="1" dirty="0">
                <a:ea typeface="楷体" panose="02010609060101010101" pitchFamily="49" charset="-122"/>
              </a:rPr>
              <a:t>(</a:t>
            </a:r>
            <a:r>
              <a:rPr lang="en-US" altLang="zh-CN" sz="2400" b="1" i="1" dirty="0">
                <a:ea typeface="楷体" panose="02010609060101010101" pitchFamily="49" charset="-122"/>
              </a:rPr>
              <a:t>p</a:t>
            </a:r>
            <a:r>
              <a:rPr lang="en-US" altLang="zh-CN" sz="2400" b="1" dirty="0">
                <a:ea typeface="楷体" panose="02010609060101010101" pitchFamily="49" charset="-122"/>
              </a:rPr>
              <a:t>), </a:t>
            </a:r>
            <a:r>
              <a:rPr lang="en-US" altLang="zh-CN" sz="2400" b="1" i="1" dirty="0">
                <a:ea typeface="楷体" panose="02010609060101010101" pitchFamily="49" charset="-122"/>
              </a:rPr>
              <a:t>visited</a:t>
            </a:r>
            <a:r>
              <a:rPr lang="en-US" altLang="zh-CN" sz="2400" b="1" dirty="0">
                <a:ea typeface="楷体" panose="02010609060101010101" pitchFamily="49" charset="-122"/>
              </a:rPr>
              <a:t>) .</a:t>
            </a:r>
            <a:endParaRPr lang="zh-CN" altLang="zh-CN" sz="2400" b="1" dirty="0">
              <a:ea typeface="楷体" panose="02010609060101010101" pitchFamily="49" charset="-122"/>
            </a:endParaRPr>
          </a:p>
          <a:p>
            <a:pPr algn="just">
              <a:lnSpc>
                <a:spcPct val="110000"/>
              </a:lnSpc>
              <a:spcBef>
                <a:spcPct val="0"/>
              </a:spcBef>
              <a:buFont typeface="Monotype Sorts"/>
              <a:buNone/>
            </a:pPr>
            <a:r>
              <a:rPr lang="en-US" altLang="zh-CN" sz="2400" b="1" dirty="0">
                <a:ea typeface="楷体" panose="02010609060101010101" pitchFamily="49" charset="-122"/>
              </a:rPr>
              <a:t> 	      </a:t>
            </a:r>
            <a:r>
              <a:rPr lang="en-US" altLang="zh-CN" sz="2400" b="1" i="1" dirty="0">
                <a:ea typeface="楷体" panose="02010609060101010101" pitchFamily="49" charset="-122"/>
              </a:rPr>
              <a:t>p</a:t>
            </a:r>
            <a:r>
              <a:rPr lang="en-US" altLang="zh-CN" sz="2400" b="1" dirty="0">
                <a:ea typeface="楷体" panose="02010609060101010101" pitchFamily="49" charset="-122"/>
              </a:rPr>
              <a:t> </a:t>
            </a:r>
            <a:r>
              <a:rPr lang="en-US" altLang="zh-CN" sz="2400" b="1" dirty="0">
                <a:ea typeface="楷体" panose="02010609060101010101" pitchFamily="49" charset="-122"/>
                <a:sym typeface="Symbol" panose="05050102010706020507" pitchFamily="18" charset="2"/>
              </a:rPr>
              <a:t></a:t>
            </a:r>
            <a:r>
              <a:rPr lang="en-US" altLang="zh-CN" sz="2400" b="1" dirty="0">
                <a:ea typeface="楷体" panose="02010609060101010101" pitchFamily="49" charset="-122"/>
              </a:rPr>
              <a:t> </a:t>
            </a:r>
            <a:r>
              <a:rPr lang="en-US" altLang="zh-CN" sz="2400" b="1" i="1" dirty="0">
                <a:ea typeface="楷体" panose="02010609060101010101" pitchFamily="49" charset="-122"/>
              </a:rPr>
              <a:t>link</a:t>
            </a:r>
            <a:r>
              <a:rPr lang="en-US" altLang="zh-CN" sz="2400" b="1" dirty="0">
                <a:ea typeface="楷体" panose="02010609060101010101" pitchFamily="49" charset="-122"/>
              </a:rPr>
              <a:t>(</a:t>
            </a:r>
            <a:r>
              <a:rPr lang="en-US" altLang="zh-CN" sz="2400" b="1" i="1" dirty="0">
                <a:ea typeface="楷体" panose="02010609060101010101" pitchFamily="49" charset="-122"/>
              </a:rPr>
              <a:t>p</a:t>
            </a:r>
            <a:r>
              <a:rPr lang="en-US" altLang="zh-CN" sz="2400" b="1" dirty="0">
                <a:ea typeface="楷体" panose="02010609060101010101" pitchFamily="49" charset="-122"/>
              </a:rPr>
              <a:t>) . )▐</a:t>
            </a:r>
            <a:endParaRPr lang="zh-CN" altLang="zh-CN" sz="2400" b="1" dirty="0">
              <a:ea typeface="楷体" panose="02010609060101010101" pitchFamily="49" charset="-122"/>
            </a:endParaRPr>
          </a:p>
        </p:txBody>
      </p:sp>
      <p:sp>
        <p:nvSpPr>
          <p:cNvPr id="4" name="圆角矩形 1"/>
          <p:cNvSpPr>
            <a:spLocks noChangeArrowheads="1"/>
          </p:cNvSpPr>
          <p:nvPr/>
        </p:nvSpPr>
        <p:spPr bwMode="auto">
          <a:xfrm>
            <a:off x="2986160" y="459182"/>
            <a:ext cx="5797550" cy="574675"/>
          </a:xfrm>
          <a:prstGeom prst="roundRect">
            <a:avLst>
              <a:gd name="adj" fmla="val 16667"/>
            </a:avLst>
          </a:prstGeom>
          <a:solidFill>
            <a:srgbClr val="FFFF00"/>
          </a:solidFill>
          <a:ln w="9525" algn="ctr">
            <a:solidFill>
              <a:schemeClr val="tx1"/>
            </a:solidFill>
            <a:round/>
            <a:headEnd type="none" w="sm" len="sm"/>
            <a:tailEnd type="none" w="sm" len="sm"/>
          </a:ln>
        </p:spPr>
        <p:txBody>
          <a:bodyPr lIns="92075" tIns="46038" rIns="92075" bIns="46038"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500" b="1" i="1">
                <a:solidFill>
                  <a:srgbClr val="000000"/>
                </a:solidFill>
                <a:latin typeface="Times New Roman" panose="02020603050405020304" pitchFamily="18" charset="0"/>
                <a:ea typeface="楷体" panose="02010609060101010101" pitchFamily="49" charset="-122"/>
              </a:rPr>
              <a:t>adjacent</a:t>
            </a:r>
            <a:r>
              <a:rPr lang="en-US" altLang="zh-CN" sz="2500" b="1">
                <a:solidFill>
                  <a:srgbClr val="000000"/>
                </a:solidFill>
                <a:latin typeface="Times New Roman" panose="02020603050405020304" pitchFamily="18" charset="0"/>
                <a:ea typeface="楷体" panose="02010609060101010101" pitchFamily="49" charset="-122"/>
              </a:rPr>
              <a:t>(</a:t>
            </a:r>
            <a:r>
              <a:rPr lang="en-US" altLang="zh-CN" sz="2500" b="1" i="1">
                <a:solidFill>
                  <a:srgbClr val="000000"/>
                </a:solidFill>
                <a:latin typeface="Times New Roman" panose="02020603050405020304" pitchFamily="18" charset="0"/>
                <a:ea typeface="楷体" panose="02010609060101010101" pitchFamily="49" charset="-122"/>
              </a:rPr>
              <a:t>Head</a:t>
            </a:r>
            <a:r>
              <a:rPr lang="en-US" altLang="zh-CN" sz="2500" b="1">
                <a:solidFill>
                  <a:srgbClr val="000000"/>
                </a:solidFill>
                <a:latin typeface="Times New Roman" panose="02020603050405020304" pitchFamily="18" charset="0"/>
                <a:ea typeface="楷体" panose="02010609060101010101" pitchFamily="49" charset="-122"/>
              </a:rPr>
              <a:t>[</a:t>
            </a:r>
            <a:r>
              <a:rPr lang="en-US" altLang="zh-CN" sz="2500" b="1" i="1">
                <a:solidFill>
                  <a:srgbClr val="000000"/>
                </a:solidFill>
                <a:latin typeface="Times New Roman" panose="02020603050405020304" pitchFamily="18" charset="0"/>
                <a:ea typeface="楷体" panose="02010609060101010101" pitchFamily="49" charset="-122"/>
              </a:rPr>
              <a:t>v</a:t>
            </a:r>
            <a:r>
              <a:rPr lang="en-US" altLang="zh-CN" sz="2500" b="1">
                <a:solidFill>
                  <a:srgbClr val="000000"/>
                </a:solidFill>
                <a:latin typeface="Times New Roman" panose="02020603050405020304" pitchFamily="18" charset="0"/>
                <a:ea typeface="楷体" panose="02010609060101010101" pitchFamily="49" charset="-122"/>
              </a:rPr>
              <a:t>]) </a:t>
            </a:r>
            <a:r>
              <a:rPr lang="zh-CN" altLang="en-US" sz="2500" b="1">
                <a:solidFill>
                  <a:srgbClr val="FF0000"/>
                </a:solidFill>
                <a:latin typeface="Times New Roman" panose="02020603050405020304" pitchFamily="18" charset="0"/>
                <a:ea typeface="楷体" panose="02010609060101010101" pitchFamily="49" charset="-122"/>
              </a:rPr>
              <a:t>同</a:t>
            </a:r>
            <a:r>
              <a:rPr lang="en-US" altLang="zh-CN" sz="2500" b="1">
                <a:solidFill>
                  <a:srgbClr val="000000"/>
                </a:solidFill>
                <a:latin typeface="Times New Roman" panose="02020603050405020304" pitchFamily="18" charset="0"/>
                <a:ea typeface="楷体" panose="02010609060101010101" pitchFamily="49" charset="-122"/>
              </a:rPr>
              <a:t> </a:t>
            </a:r>
            <a:r>
              <a:rPr lang="en-US" altLang="zh-CN" sz="2500" b="1" i="1">
                <a:solidFill>
                  <a:srgbClr val="000000"/>
                </a:solidFill>
                <a:latin typeface="Times New Roman" panose="02020603050405020304" pitchFamily="18" charset="0"/>
                <a:ea typeface="楷体" panose="02010609060101010101" pitchFamily="49" charset="-122"/>
              </a:rPr>
              <a:t>Head</a:t>
            </a:r>
            <a:r>
              <a:rPr lang="en-US" altLang="zh-CN" sz="2500" b="1">
                <a:solidFill>
                  <a:srgbClr val="000000"/>
                </a:solidFill>
                <a:latin typeface="Times New Roman" panose="02020603050405020304" pitchFamily="18" charset="0"/>
                <a:ea typeface="楷体" panose="02010609060101010101" pitchFamily="49" charset="-122"/>
              </a:rPr>
              <a:t>[</a:t>
            </a:r>
            <a:r>
              <a:rPr lang="en-US" altLang="zh-CN" sz="2500" b="1" i="1">
                <a:solidFill>
                  <a:srgbClr val="000000"/>
                </a:solidFill>
                <a:latin typeface="Times New Roman" panose="02020603050405020304" pitchFamily="18" charset="0"/>
                <a:ea typeface="楷体" panose="02010609060101010101" pitchFamily="49" charset="-122"/>
              </a:rPr>
              <a:t>v</a:t>
            </a:r>
            <a:r>
              <a:rPr lang="en-US" altLang="zh-CN" sz="2500" b="1">
                <a:solidFill>
                  <a:srgbClr val="000000"/>
                </a:solidFill>
                <a:latin typeface="Times New Roman" panose="02020603050405020304" pitchFamily="18" charset="0"/>
                <a:ea typeface="楷体" panose="02010609060101010101" pitchFamily="49" charset="-122"/>
              </a:rPr>
              <a:t>].</a:t>
            </a:r>
            <a:r>
              <a:rPr lang="en-US" altLang="zh-CN" sz="2500" b="1" i="1">
                <a:solidFill>
                  <a:srgbClr val="000000"/>
                </a:solidFill>
                <a:latin typeface="Times New Roman" panose="02020603050405020304" pitchFamily="18" charset="0"/>
                <a:ea typeface="楷体" panose="02010609060101010101" pitchFamily="49" charset="-122"/>
              </a:rPr>
              <a:t>adjacent</a:t>
            </a:r>
            <a:endParaRPr lang="zh-CN" altLang="en-US" sz="2500" b="1" i="1">
              <a:solidFill>
                <a:srgbClr val="000000"/>
              </a:solidFill>
              <a:latin typeface="Times New Roman" panose="02020603050405020304" pitchFamily="18" charset="0"/>
              <a:ea typeface="楷体" panose="02010609060101010101" pitchFamily="49" charset="-122"/>
            </a:endParaRPr>
          </a:p>
        </p:txBody>
      </p:sp>
    </p:spTree>
    <p:extLst>
      <p:ext uri="{BB962C8B-B14F-4D97-AF65-F5344CB8AC3E}">
        <p14:creationId xmlns:p14="http://schemas.microsoft.com/office/powerpoint/2010/main" val="3336235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 calcmode="lin" valueType="num">
                                      <p:cBhvr additive="base">
                                        <p:cTn id="2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 calcmode="lin" valueType="num">
                                      <p:cBhvr additive="base">
                                        <p:cTn id="3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 calcmode="lin" valueType="num">
                                      <p:cBhvr additive="base">
                                        <p:cTn id="3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9" end="9"/>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 calcmode="lin" valueType="num">
                                      <p:cBhvr additive="base">
                                        <p:cTn id="4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2457909" cy="605909"/>
          </a:xfrm>
        </p:spPr>
        <p:txBody>
          <a:bodyPr/>
          <a:lstStyle/>
          <a:p>
            <a:r>
              <a:rPr lang="en-US" altLang="zh-CN" dirty="0">
                <a:latin typeface="楷体" panose="02010609060101010101" pitchFamily="49" charset="-122"/>
                <a:ea typeface="楷体" panose="02010609060101010101" pitchFamily="49" charset="-122"/>
              </a:rPr>
              <a:t>DFS</a:t>
            </a:r>
            <a:r>
              <a:rPr lang="zh-CN" altLang="en-US" dirty="0">
                <a:latin typeface="楷体" panose="02010609060101010101" pitchFamily="49" charset="-122"/>
                <a:ea typeface="楷体" panose="02010609060101010101" pitchFamily="49" charset="-122"/>
              </a:rPr>
              <a:t>算法分析</a:t>
            </a:r>
          </a:p>
        </p:txBody>
      </p:sp>
      <p:sp>
        <p:nvSpPr>
          <p:cNvPr id="3" name="Rectangle 3"/>
          <p:cNvSpPr txBox="1">
            <a:spLocks noChangeArrowheads="1"/>
          </p:cNvSpPr>
          <p:nvPr/>
        </p:nvSpPr>
        <p:spPr>
          <a:xfrm>
            <a:off x="1218258" y="1219738"/>
            <a:ext cx="9617038" cy="42481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buFont typeface="Monotype Sorts" pitchFamily="2" charset="2"/>
              <a:buChar char="l"/>
              <a:defRPr/>
            </a:pPr>
            <a:r>
              <a:rPr lang="zh-CN" altLang="en-US" b="1" dirty="0">
                <a:ea typeface="楷体" panose="02010609060101010101" pitchFamily="49" charset="-122"/>
              </a:rPr>
              <a:t>图中有 </a:t>
            </a:r>
            <a:r>
              <a:rPr lang="en-US" altLang="zh-CN" b="1" i="1" dirty="0">
                <a:ea typeface="楷体" panose="02010609060101010101" pitchFamily="49" charset="-122"/>
              </a:rPr>
              <a:t>n </a:t>
            </a:r>
            <a:r>
              <a:rPr lang="zh-CN" altLang="en-US" b="1" dirty="0">
                <a:ea typeface="楷体" panose="02010609060101010101" pitchFamily="49" charset="-122"/>
              </a:rPr>
              <a:t>个顶点，</a:t>
            </a:r>
            <a:r>
              <a:rPr lang="en-US" altLang="zh-CN" b="1" i="1" dirty="0">
                <a:ea typeface="楷体" panose="02010609060101010101" pitchFamily="49" charset="-122"/>
              </a:rPr>
              <a:t>e </a:t>
            </a:r>
            <a:r>
              <a:rPr lang="zh-CN" altLang="en-US" b="1" dirty="0">
                <a:ea typeface="楷体" panose="02010609060101010101" pitchFamily="49" charset="-122"/>
              </a:rPr>
              <a:t>条边。</a:t>
            </a:r>
          </a:p>
          <a:p>
            <a:pPr algn="just">
              <a:lnSpc>
                <a:spcPct val="120000"/>
              </a:lnSpc>
              <a:buFont typeface="Monotype Sorts" pitchFamily="2" charset="2"/>
              <a:buChar char="l"/>
              <a:defRPr/>
            </a:pPr>
            <a:r>
              <a:rPr lang="zh-CN" altLang="en-US" b="1" dirty="0">
                <a:ea typeface="楷体" panose="02010609060101010101" pitchFamily="49" charset="-122"/>
              </a:rPr>
              <a:t>如果用邻接表表示，沿顶点的</a:t>
            </a:r>
            <a:r>
              <a:rPr lang="en-US" altLang="zh-CN" b="1" i="1" dirty="0">
                <a:ea typeface="楷体" panose="02010609060101010101" pitchFamily="49" charset="-122"/>
              </a:rPr>
              <a:t>adjacent</a:t>
            </a:r>
            <a:r>
              <a:rPr lang="zh-CN" altLang="en-US" b="1" dirty="0">
                <a:ea typeface="楷体" panose="02010609060101010101" pitchFamily="49" charset="-122"/>
              </a:rPr>
              <a:t>可找到某个顶点</a:t>
            </a:r>
            <a:r>
              <a:rPr lang="en-US" altLang="zh-CN" b="1" i="1" dirty="0">
                <a:ea typeface="楷体" panose="02010609060101010101" pitchFamily="49" charset="-122"/>
              </a:rPr>
              <a:t>v </a:t>
            </a:r>
            <a:r>
              <a:rPr lang="zh-CN" altLang="en-US" b="1" dirty="0">
                <a:ea typeface="楷体" panose="02010609060101010101" pitchFamily="49" charset="-122"/>
              </a:rPr>
              <a:t>的所有邻接顶点。对于无向图共有</a:t>
            </a:r>
            <a:r>
              <a:rPr lang="en-US" altLang="zh-CN" b="1" dirty="0">
                <a:ea typeface="楷体" panose="02010609060101010101" pitchFamily="49" charset="-122"/>
              </a:rPr>
              <a:t>2</a:t>
            </a:r>
            <a:r>
              <a:rPr lang="en-US" altLang="zh-CN" b="1" i="1" dirty="0">
                <a:ea typeface="楷体" panose="02010609060101010101" pitchFamily="49" charset="-122"/>
              </a:rPr>
              <a:t>e</a:t>
            </a:r>
            <a:r>
              <a:rPr lang="zh-CN" altLang="en-US" b="1" dirty="0">
                <a:ea typeface="楷体" panose="02010609060101010101" pitchFamily="49" charset="-122"/>
              </a:rPr>
              <a:t>个边结点，所以扫描边的时间复杂性为</a:t>
            </a:r>
            <a:r>
              <a:rPr lang="en-US" altLang="zh-CN" b="1" i="1" dirty="0">
                <a:solidFill>
                  <a:srgbClr val="FF0000"/>
                </a:solidFill>
                <a:ea typeface="楷体" panose="02010609060101010101" pitchFamily="49" charset="-122"/>
              </a:rPr>
              <a:t>O</a:t>
            </a:r>
            <a:r>
              <a:rPr lang="en-US" altLang="zh-CN" b="1" dirty="0">
                <a:solidFill>
                  <a:srgbClr val="FF0000"/>
                </a:solidFill>
                <a:ea typeface="楷体" panose="02010609060101010101" pitchFamily="49" charset="-122"/>
              </a:rPr>
              <a:t>(</a:t>
            </a:r>
            <a:r>
              <a:rPr lang="en-US" altLang="zh-CN" b="1" i="1" dirty="0">
                <a:solidFill>
                  <a:srgbClr val="FF0000"/>
                </a:solidFill>
                <a:ea typeface="楷体" panose="02010609060101010101" pitchFamily="49" charset="-122"/>
              </a:rPr>
              <a:t>e</a:t>
            </a:r>
            <a:r>
              <a:rPr lang="en-US" altLang="zh-CN" b="1" dirty="0">
                <a:solidFill>
                  <a:srgbClr val="FF0000"/>
                </a:solidFill>
                <a:ea typeface="楷体" panose="02010609060101010101" pitchFamily="49" charset="-122"/>
              </a:rPr>
              <a:t>)</a:t>
            </a:r>
            <a:r>
              <a:rPr lang="en-US" altLang="zh-CN" b="1" dirty="0">
                <a:ea typeface="楷体" panose="02010609060101010101" pitchFamily="49" charset="-122"/>
              </a:rPr>
              <a:t>. </a:t>
            </a:r>
            <a:r>
              <a:rPr lang="zh-CN" altLang="en-US" b="1" dirty="0">
                <a:ea typeface="楷体" panose="02010609060101010101" pitchFamily="49" charset="-122"/>
              </a:rPr>
              <a:t>而对所有顶点访问 </a:t>
            </a:r>
            <a:r>
              <a:rPr lang="en-US" altLang="zh-CN" b="1" dirty="0">
                <a:ea typeface="楷体" panose="02010609060101010101" pitchFamily="49" charset="-122"/>
              </a:rPr>
              <a:t>1 </a:t>
            </a:r>
            <a:r>
              <a:rPr lang="zh-CN" altLang="en-US" b="1" dirty="0">
                <a:ea typeface="楷体" panose="02010609060101010101" pitchFamily="49" charset="-122"/>
              </a:rPr>
              <a:t>次，所以遍历图的时间复杂性为</a:t>
            </a:r>
            <a:r>
              <a:rPr lang="en-US" altLang="zh-CN" b="1" dirty="0">
                <a:solidFill>
                  <a:srgbClr val="FF0000"/>
                </a:solidFill>
                <a:ea typeface="楷体" panose="02010609060101010101" pitchFamily="49" charset="-122"/>
              </a:rPr>
              <a:t>O(</a:t>
            </a:r>
            <a:r>
              <a:rPr lang="en-US" altLang="zh-CN" b="1" i="1" dirty="0" err="1">
                <a:solidFill>
                  <a:srgbClr val="FF0000"/>
                </a:solidFill>
                <a:ea typeface="楷体" panose="02010609060101010101" pitchFamily="49" charset="-122"/>
              </a:rPr>
              <a:t>n</a:t>
            </a:r>
            <a:r>
              <a:rPr lang="en-US" altLang="zh-CN" b="1" dirty="0" err="1">
                <a:solidFill>
                  <a:srgbClr val="FF0000"/>
                </a:solidFill>
                <a:ea typeface="楷体" panose="02010609060101010101" pitchFamily="49" charset="-122"/>
              </a:rPr>
              <a:t>+</a:t>
            </a:r>
            <a:r>
              <a:rPr lang="en-US" altLang="zh-CN" b="1" i="1" dirty="0" err="1">
                <a:solidFill>
                  <a:srgbClr val="FF0000"/>
                </a:solidFill>
                <a:ea typeface="楷体" panose="02010609060101010101" pitchFamily="49" charset="-122"/>
              </a:rPr>
              <a:t>e</a:t>
            </a:r>
            <a:r>
              <a:rPr lang="en-US" altLang="zh-CN" b="1" dirty="0">
                <a:solidFill>
                  <a:srgbClr val="FF0000"/>
                </a:solidFill>
                <a:ea typeface="楷体" panose="02010609060101010101" pitchFamily="49" charset="-122"/>
              </a:rPr>
              <a:t>)</a:t>
            </a:r>
            <a:r>
              <a:rPr lang="zh-CN" altLang="en-US" b="1" dirty="0">
                <a:ea typeface="楷体" panose="02010609060101010101" pitchFamily="49" charset="-122"/>
              </a:rPr>
              <a:t>。</a:t>
            </a:r>
          </a:p>
          <a:p>
            <a:pPr algn="just">
              <a:lnSpc>
                <a:spcPct val="120000"/>
              </a:lnSpc>
              <a:buFont typeface="Monotype Sorts" pitchFamily="2" charset="2"/>
              <a:buChar char="l"/>
              <a:defRPr/>
            </a:pPr>
            <a:r>
              <a:rPr lang="zh-CN" altLang="en-US" b="1" dirty="0">
                <a:ea typeface="楷体" panose="02010609060101010101" pitchFamily="49" charset="-122"/>
              </a:rPr>
              <a:t>如果用邻接矩阵表示，则查找每一个顶点的所有的边，所需时间为</a:t>
            </a:r>
            <a:r>
              <a:rPr lang="en-US" altLang="zh-CN" b="1" dirty="0">
                <a:solidFill>
                  <a:srgbClr val="FF0000"/>
                </a:solidFill>
                <a:ea typeface="楷体" panose="02010609060101010101" pitchFamily="49" charset="-122"/>
              </a:rPr>
              <a:t>O(</a:t>
            </a:r>
            <a:r>
              <a:rPr lang="en-US" altLang="zh-CN" b="1" i="1" dirty="0">
                <a:solidFill>
                  <a:srgbClr val="FF0000"/>
                </a:solidFill>
                <a:ea typeface="楷体" panose="02010609060101010101" pitchFamily="49" charset="-122"/>
              </a:rPr>
              <a:t>n</a:t>
            </a:r>
            <a:r>
              <a:rPr lang="en-US" altLang="zh-CN" b="1" dirty="0">
                <a:solidFill>
                  <a:srgbClr val="FF0000"/>
                </a:solidFill>
                <a:ea typeface="楷体" panose="02010609060101010101" pitchFamily="49" charset="-122"/>
              </a:rPr>
              <a:t>)</a:t>
            </a:r>
            <a:r>
              <a:rPr lang="zh-CN" altLang="en-US" b="1" dirty="0">
                <a:ea typeface="楷体" panose="02010609060101010101" pitchFamily="49" charset="-122"/>
              </a:rPr>
              <a:t>，则遍历图中所有的顶点所需的时间为</a:t>
            </a:r>
            <a:r>
              <a:rPr lang="en-US" altLang="zh-CN" b="1" dirty="0">
                <a:solidFill>
                  <a:srgbClr val="FF0000"/>
                </a:solidFill>
                <a:ea typeface="楷体" panose="02010609060101010101" pitchFamily="49" charset="-122"/>
              </a:rPr>
              <a:t>O(</a:t>
            </a:r>
            <a:r>
              <a:rPr lang="en-US" altLang="zh-CN" b="1" i="1" dirty="0">
                <a:solidFill>
                  <a:srgbClr val="FF0000"/>
                </a:solidFill>
                <a:ea typeface="楷体" panose="02010609060101010101" pitchFamily="49" charset="-122"/>
              </a:rPr>
              <a:t>n</a:t>
            </a:r>
            <a:r>
              <a:rPr lang="en-US" altLang="zh-CN" b="1" baseline="30000" dirty="0">
                <a:solidFill>
                  <a:srgbClr val="FF0000"/>
                </a:solidFill>
                <a:ea typeface="楷体" panose="02010609060101010101" pitchFamily="49" charset="-122"/>
              </a:rPr>
              <a:t>2</a:t>
            </a:r>
            <a:r>
              <a:rPr lang="en-US" altLang="zh-CN" b="1" dirty="0">
                <a:solidFill>
                  <a:srgbClr val="FF0000"/>
                </a:solidFill>
                <a:ea typeface="楷体" panose="02010609060101010101" pitchFamily="49" charset="-122"/>
              </a:rPr>
              <a:t>)</a:t>
            </a:r>
            <a:r>
              <a:rPr lang="zh-CN" altLang="en-US" b="1" dirty="0">
                <a:ea typeface="楷体" panose="02010609060101010101" pitchFamily="49" charset="-122"/>
              </a:rPr>
              <a:t>。</a:t>
            </a:r>
          </a:p>
        </p:txBody>
      </p:sp>
    </p:spTree>
    <p:extLst>
      <p:ext uri="{BB962C8B-B14F-4D97-AF65-F5344CB8AC3E}">
        <p14:creationId xmlns:p14="http://schemas.microsoft.com/office/powerpoint/2010/main" val="7200994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3"/>
            <a:ext cx="3882971" cy="605909"/>
          </a:xfrm>
        </p:spPr>
        <p:txBody>
          <a:bodyPr/>
          <a:lstStyle/>
          <a:p>
            <a:r>
              <a:rPr lang="zh-CN" altLang="en-US" dirty="0">
                <a:latin typeface="楷体" panose="02010609060101010101" pitchFamily="49" charset="-122"/>
                <a:ea typeface="楷体" panose="02010609060101010101" pitchFamily="49" charset="-122"/>
              </a:rPr>
              <a:t>广度优先搜索</a:t>
            </a:r>
            <a:r>
              <a:rPr lang="en-US" altLang="zh-CN" dirty="0">
                <a:latin typeface="楷体" panose="02010609060101010101" pitchFamily="49" charset="-122"/>
                <a:ea typeface="楷体" panose="02010609060101010101" pitchFamily="49" charset="-122"/>
              </a:rPr>
              <a:t>( BFS )</a:t>
            </a:r>
          </a:p>
        </p:txBody>
      </p:sp>
      <p:graphicFrame>
        <p:nvGraphicFramePr>
          <p:cNvPr id="55" name="Object 52"/>
          <p:cNvGraphicFramePr>
            <a:graphicFrameLocks noChangeAspect="1"/>
          </p:cNvGraphicFramePr>
          <p:nvPr>
            <p:extLst>
              <p:ext uri="{D42A27DB-BD31-4B8C-83A1-F6EECF244321}">
                <p14:modId xmlns:p14="http://schemas.microsoft.com/office/powerpoint/2010/main" val="4002127414"/>
              </p:ext>
            </p:extLst>
          </p:nvPr>
        </p:nvGraphicFramePr>
        <p:xfrm>
          <a:off x="1493635" y="3608137"/>
          <a:ext cx="4343400" cy="2906713"/>
        </p:xfrm>
        <a:graphic>
          <a:graphicData uri="http://schemas.openxmlformats.org/presentationml/2006/ole">
            <mc:AlternateContent xmlns:mc="http://schemas.openxmlformats.org/markup-compatibility/2006">
              <mc:Choice xmlns:v="urn:schemas-microsoft-com:vml" Requires="v">
                <p:oleObj name="Image" r:id="rId2" imgW="2245427" imgH="1504382" progId="Photoshop.Image.5">
                  <p:embed/>
                </p:oleObj>
              </mc:Choice>
              <mc:Fallback>
                <p:oleObj name="Image" r:id="rId2" imgW="2245427" imgH="1504382" progId="Photoshop.Image.5">
                  <p:embed/>
                  <p:pic>
                    <p:nvPicPr>
                      <p:cNvPr id="81972" name="Object 5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3635" y="3608137"/>
                        <a:ext cx="4343400" cy="290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 name="Rectangle 3"/>
          <p:cNvSpPr>
            <a:spLocks noChangeArrowheads="1"/>
          </p:cNvSpPr>
          <p:nvPr/>
        </p:nvSpPr>
        <p:spPr bwMode="auto">
          <a:xfrm>
            <a:off x="1493635" y="788737"/>
            <a:ext cx="853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285750" indent="-285750">
              <a:defRPr kumimoji="1" sz="2400">
                <a:solidFill>
                  <a:schemeClr val="tx1"/>
                </a:solidFill>
                <a:latin typeface="Times New Roman" panose="02020603050405020304" pitchFamily="18" charset="0"/>
                <a:ea typeface="宋体" panose="02010600030101010101" pitchFamily="2" charset="-122"/>
              </a:defRPr>
            </a:lvl1pPr>
            <a:lvl2pPr marL="476250">
              <a:defRPr kumimoji="1" sz="2400">
                <a:solidFill>
                  <a:schemeClr val="tx1"/>
                </a:solidFill>
                <a:latin typeface="Times New Roman" panose="02020603050405020304" pitchFamily="18" charset="0"/>
                <a:ea typeface="宋体" panose="02010600030101010101" pitchFamily="2" charset="-122"/>
              </a:defRPr>
            </a:lvl2pPr>
            <a:lvl3pPr marL="666750">
              <a:defRPr kumimoji="1" sz="2400">
                <a:solidFill>
                  <a:schemeClr val="tx1"/>
                </a:solidFill>
                <a:latin typeface="Times New Roman" panose="02020603050405020304" pitchFamily="18" charset="0"/>
                <a:ea typeface="宋体" panose="02010600030101010101" pitchFamily="2" charset="-122"/>
              </a:defRPr>
            </a:lvl3pPr>
            <a:lvl4pPr marL="857250">
              <a:defRPr kumimoji="1" sz="2400">
                <a:solidFill>
                  <a:schemeClr val="tx1"/>
                </a:solidFill>
                <a:latin typeface="Times New Roman" panose="02020603050405020304" pitchFamily="18" charset="0"/>
                <a:ea typeface="宋体" panose="02010600030101010101" pitchFamily="2" charset="-122"/>
              </a:defRPr>
            </a:lvl4pPr>
            <a:lvl5pPr marL="1047750">
              <a:defRPr kumimoji="1" sz="2400">
                <a:solidFill>
                  <a:schemeClr val="tx1"/>
                </a:solidFill>
                <a:latin typeface="Times New Roman" panose="02020603050405020304" pitchFamily="18" charset="0"/>
                <a:ea typeface="宋体" panose="02010600030101010101" pitchFamily="2" charset="-122"/>
              </a:defRPr>
            </a:lvl5pPr>
            <a:lvl6pPr marL="150495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196215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241935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287655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lang="zh-CN" altLang="en-US" sz="2800" b="1" dirty="0">
                <a:solidFill>
                  <a:schemeClr val="accent1"/>
                </a:solidFill>
                <a:latin typeface="楷体" panose="02010609060101010101" pitchFamily="49" charset="-122"/>
                <a:ea typeface="楷体" panose="02010609060101010101" pitchFamily="49" charset="-122"/>
              </a:rPr>
              <a:t>基本思想：</a:t>
            </a:r>
            <a:r>
              <a:rPr lang="en-US" altLang="zh-CN" sz="2800" b="1" dirty="0">
                <a:solidFill>
                  <a:schemeClr val="tx2"/>
                </a:solidFill>
                <a:ea typeface="楷体" panose="02010609060101010101" pitchFamily="49" charset="-122"/>
              </a:rPr>
              <a:t>——</a:t>
            </a:r>
            <a:r>
              <a:rPr lang="zh-CN" altLang="en-US" b="1" dirty="0">
                <a:solidFill>
                  <a:schemeClr val="tx2"/>
                </a:solidFill>
                <a:ea typeface="楷体" panose="02010609060101010101" pitchFamily="49" charset="-122"/>
                <a:cs typeface="楷体_GB2312"/>
              </a:rPr>
              <a:t>仿树的层次遍历过程。</a:t>
            </a:r>
          </a:p>
        </p:txBody>
      </p:sp>
      <p:sp>
        <p:nvSpPr>
          <p:cNvPr id="59" name="Text Box 6"/>
          <p:cNvSpPr txBox="1">
            <a:spLocks noChangeArrowheads="1"/>
          </p:cNvSpPr>
          <p:nvPr/>
        </p:nvSpPr>
        <p:spPr bwMode="auto">
          <a:xfrm>
            <a:off x="5930698" y="2038100"/>
            <a:ext cx="60960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BADE7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200" b="1">
                <a:solidFill>
                  <a:schemeClr val="tx2"/>
                </a:solidFill>
                <a:effectLst>
                  <a:outerShdw blurRad="38100" dist="38100" dir="2700000" algn="tl">
                    <a:srgbClr val="000000"/>
                  </a:outerShdw>
                </a:effectLst>
                <a:ea typeface="楷体" panose="02010609060101010101" pitchFamily="49" charset="-122"/>
              </a:rPr>
              <a:t>v1</a:t>
            </a:r>
          </a:p>
        </p:txBody>
      </p:sp>
      <p:grpSp>
        <p:nvGrpSpPr>
          <p:cNvPr id="60" name="Group 7"/>
          <p:cNvGrpSpPr>
            <a:grpSpLocks/>
          </p:cNvGrpSpPr>
          <p:nvPr/>
        </p:nvGrpSpPr>
        <p:grpSpPr bwMode="auto">
          <a:xfrm>
            <a:off x="2103235" y="1398337"/>
            <a:ext cx="3505200" cy="2057400"/>
            <a:chOff x="192" y="2182"/>
            <a:chExt cx="2304" cy="1520"/>
          </a:xfrm>
        </p:grpSpPr>
        <p:sp>
          <p:nvSpPr>
            <p:cNvPr id="61" name="Oval 8"/>
            <p:cNvSpPr>
              <a:spLocks noChangeArrowheads="1"/>
            </p:cNvSpPr>
            <p:nvPr/>
          </p:nvSpPr>
          <p:spPr bwMode="auto">
            <a:xfrm>
              <a:off x="928" y="2182"/>
              <a:ext cx="234" cy="270"/>
            </a:xfrm>
            <a:prstGeom prst="ellipse">
              <a:avLst/>
            </a:prstGeom>
            <a:solidFill>
              <a:schemeClr val="folHlink"/>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solidFill>
                    <a:schemeClr val="bg1"/>
                  </a:solidFill>
                  <a:ea typeface="楷体" panose="02010609060101010101" pitchFamily="49" charset="-122"/>
                </a:rPr>
                <a:t>v1</a:t>
              </a:r>
            </a:p>
          </p:txBody>
        </p:sp>
        <p:sp>
          <p:nvSpPr>
            <p:cNvPr id="62" name="Oval 9"/>
            <p:cNvSpPr>
              <a:spLocks noChangeArrowheads="1"/>
            </p:cNvSpPr>
            <p:nvPr/>
          </p:nvSpPr>
          <p:spPr bwMode="auto">
            <a:xfrm>
              <a:off x="540" y="2584"/>
              <a:ext cx="234" cy="269"/>
            </a:xfrm>
            <a:prstGeom prst="ellipse">
              <a:avLst/>
            </a:prstGeom>
            <a:solidFill>
              <a:schemeClr val="folHlink"/>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solidFill>
                    <a:schemeClr val="bg1"/>
                  </a:solidFill>
                  <a:ea typeface="楷体" panose="02010609060101010101" pitchFamily="49" charset="-122"/>
                </a:rPr>
                <a:t>v2</a:t>
              </a:r>
            </a:p>
          </p:txBody>
        </p:sp>
        <p:sp>
          <p:nvSpPr>
            <p:cNvPr id="63" name="Oval 10"/>
            <p:cNvSpPr>
              <a:spLocks noChangeArrowheads="1"/>
            </p:cNvSpPr>
            <p:nvPr/>
          </p:nvSpPr>
          <p:spPr bwMode="auto">
            <a:xfrm>
              <a:off x="1853" y="2542"/>
              <a:ext cx="232" cy="270"/>
            </a:xfrm>
            <a:prstGeom prst="ellipse">
              <a:avLst/>
            </a:prstGeom>
            <a:solidFill>
              <a:schemeClr val="folHlink"/>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solidFill>
                    <a:schemeClr val="bg1"/>
                  </a:solidFill>
                  <a:ea typeface="楷体" panose="02010609060101010101" pitchFamily="49" charset="-122"/>
                </a:rPr>
                <a:t>v3</a:t>
              </a:r>
            </a:p>
          </p:txBody>
        </p:sp>
        <p:sp>
          <p:nvSpPr>
            <p:cNvPr id="64" name="Oval 11"/>
            <p:cNvSpPr>
              <a:spLocks noChangeArrowheads="1"/>
            </p:cNvSpPr>
            <p:nvPr/>
          </p:nvSpPr>
          <p:spPr bwMode="auto">
            <a:xfrm>
              <a:off x="618" y="3432"/>
              <a:ext cx="233" cy="270"/>
            </a:xfrm>
            <a:prstGeom prst="ellipse">
              <a:avLst/>
            </a:prstGeom>
            <a:solidFill>
              <a:schemeClr val="folHlink"/>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solidFill>
                    <a:schemeClr val="bg1"/>
                  </a:solidFill>
                  <a:ea typeface="楷体" panose="02010609060101010101" pitchFamily="49" charset="-122"/>
                </a:rPr>
                <a:t>v8</a:t>
              </a:r>
            </a:p>
          </p:txBody>
        </p:sp>
        <p:sp>
          <p:nvSpPr>
            <p:cNvPr id="65" name="Line 12"/>
            <p:cNvSpPr>
              <a:spLocks noChangeShapeType="1"/>
            </p:cNvSpPr>
            <p:nvPr/>
          </p:nvSpPr>
          <p:spPr bwMode="auto">
            <a:xfrm>
              <a:off x="1162" y="2298"/>
              <a:ext cx="735" cy="28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a typeface="楷体" panose="02010609060101010101" pitchFamily="49" charset="-122"/>
              </a:endParaRPr>
            </a:p>
          </p:txBody>
        </p:sp>
        <p:sp>
          <p:nvSpPr>
            <p:cNvPr id="66" name="Line 13"/>
            <p:cNvSpPr>
              <a:spLocks noChangeShapeType="1"/>
            </p:cNvSpPr>
            <p:nvPr/>
          </p:nvSpPr>
          <p:spPr bwMode="auto">
            <a:xfrm flipH="1">
              <a:off x="696" y="2374"/>
              <a:ext cx="272" cy="23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a typeface="楷体" panose="02010609060101010101" pitchFamily="49" charset="-122"/>
              </a:endParaRPr>
            </a:p>
          </p:txBody>
        </p:sp>
        <p:sp>
          <p:nvSpPr>
            <p:cNvPr id="67" name="Line 14"/>
            <p:cNvSpPr>
              <a:spLocks noChangeShapeType="1"/>
            </p:cNvSpPr>
            <p:nvPr/>
          </p:nvSpPr>
          <p:spPr bwMode="auto">
            <a:xfrm>
              <a:off x="734" y="2815"/>
              <a:ext cx="156" cy="19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a typeface="楷体" panose="02010609060101010101" pitchFamily="49" charset="-122"/>
              </a:endParaRPr>
            </a:p>
          </p:txBody>
        </p:sp>
        <p:sp>
          <p:nvSpPr>
            <p:cNvPr id="68" name="Line 15"/>
            <p:cNvSpPr>
              <a:spLocks noChangeShapeType="1"/>
            </p:cNvSpPr>
            <p:nvPr/>
          </p:nvSpPr>
          <p:spPr bwMode="auto">
            <a:xfrm>
              <a:off x="2047" y="2774"/>
              <a:ext cx="311" cy="31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a typeface="楷体" panose="02010609060101010101" pitchFamily="49" charset="-122"/>
              </a:endParaRPr>
            </a:p>
          </p:txBody>
        </p:sp>
        <p:sp>
          <p:nvSpPr>
            <p:cNvPr id="69" name="Line 16"/>
            <p:cNvSpPr>
              <a:spLocks noChangeShapeType="1"/>
            </p:cNvSpPr>
            <p:nvPr/>
          </p:nvSpPr>
          <p:spPr bwMode="auto">
            <a:xfrm flipH="1">
              <a:off x="1775" y="2812"/>
              <a:ext cx="156" cy="30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a typeface="楷体" panose="02010609060101010101" pitchFamily="49" charset="-122"/>
              </a:endParaRPr>
            </a:p>
          </p:txBody>
        </p:sp>
        <p:sp>
          <p:nvSpPr>
            <p:cNvPr id="70" name="Oval 17"/>
            <p:cNvSpPr>
              <a:spLocks noChangeArrowheads="1"/>
            </p:cNvSpPr>
            <p:nvPr/>
          </p:nvSpPr>
          <p:spPr bwMode="auto">
            <a:xfrm>
              <a:off x="2264" y="3069"/>
              <a:ext cx="232" cy="271"/>
            </a:xfrm>
            <a:prstGeom prst="ellipse">
              <a:avLst/>
            </a:prstGeom>
            <a:solidFill>
              <a:schemeClr val="folHlink"/>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solidFill>
                    <a:schemeClr val="bg1"/>
                  </a:solidFill>
                  <a:ea typeface="楷体" panose="02010609060101010101" pitchFamily="49" charset="-122"/>
                </a:rPr>
                <a:t>v7</a:t>
              </a:r>
            </a:p>
          </p:txBody>
        </p:sp>
        <p:sp>
          <p:nvSpPr>
            <p:cNvPr id="71" name="Oval 18"/>
            <p:cNvSpPr>
              <a:spLocks noChangeArrowheads="1"/>
            </p:cNvSpPr>
            <p:nvPr/>
          </p:nvSpPr>
          <p:spPr bwMode="auto">
            <a:xfrm>
              <a:off x="1620" y="3082"/>
              <a:ext cx="233" cy="270"/>
            </a:xfrm>
            <a:prstGeom prst="ellipse">
              <a:avLst/>
            </a:prstGeom>
            <a:solidFill>
              <a:schemeClr val="folHlink"/>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dirty="0">
                  <a:solidFill>
                    <a:schemeClr val="bg1"/>
                  </a:solidFill>
                  <a:ea typeface="楷体" panose="02010609060101010101" pitchFamily="49" charset="-122"/>
                </a:rPr>
                <a:t>v6</a:t>
              </a:r>
            </a:p>
          </p:txBody>
        </p:sp>
        <p:sp>
          <p:nvSpPr>
            <p:cNvPr id="72" name="Oval 19"/>
            <p:cNvSpPr>
              <a:spLocks noChangeArrowheads="1"/>
            </p:cNvSpPr>
            <p:nvPr/>
          </p:nvSpPr>
          <p:spPr bwMode="auto">
            <a:xfrm>
              <a:off x="192" y="3008"/>
              <a:ext cx="232" cy="270"/>
            </a:xfrm>
            <a:prstGeom prst="ellipse">
              <a:avLst/>
            </a:prstGeom>
            <a:solidFill>
              <a:schemeClr val="folHlink"/>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solidFill>
                    <a:schemeClr val="bg1"/>
                  </a:solidFill>
                  <a:ea typeface="楷体" panose="02010609060101010101" pitchFamily="49" charset="-122"/>
                </a:rPr>
                <a:t>v4</a:t>
              </a:r>
            </a:p>
          </p:txBody>
        </p:sp>
        <p:sp>
          <p:nvSpPr>
            <p:cNvPr id="73" name="Oval 20"/>
            <p:cNvSpPr>
              <a:spLocks noChangeArrowheads="1"/>
            </p:cNvSpPr>
            <p:nvPr/>
          </p:nvSpPr>
          <p:spPr bwMode="auto">
            <a:xfrm>
              <a:off x="890" y="2969"/>
              <a:ext cx="232" cy="270"/>
            </a:xfrm>
            <a:prstGeom prst="ellipse">
              <a:avLst/>
            </a:prstGeom>
            <a:solidFill>
              <a:schemeClr val="folHlink"/>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solidFill>
                    <a:schemeClr val="bg1"/>
                  </a:solidFill>
                  <a:ea typeface="楷体" panose="02010609060101010101" pitchFamily="49" charset="-122"/>
                </a:rPr>
                <a:t>v5</a:t>
              </a:r>
            </a:p>
          </p:txBody>
        </p:sp>
        <p:sp>
          <p:nvSpPr>
            <p:cNvPr id="74" name="Line 21"/>
            <p:cNvSpPr>
              <a:spLocks noChangeShapeType="1"/>
            </p:cNvSpPr>
            <p:nvPr/>
          </p:nvSpPr>
          <p:spPr bwMode="auto">
            <a:xfrm flipH="1">
              <a:off x="386" y="2776"/>
              <a:ext cx="154" cy="23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a typeface="楷体" panose="02010609060101010101" pitchFamily="49" charset="-122"/>
              </a:endParaRPr>
            </a:p>
          </p:txBody>
        </p:sp>
        <p:sp>
          <p:nvSpPr>
            <p:cNvPr id="75" name="Line 22"/>
            <p:cNvSpPr>
              <a:spLocks noChangeShapeType="1"/>
            </p:cNvSpPr>
            <p:nvPr/>
          </p:nvSpPr>
          <p:spPr bwMode="auto">
            <a:xfrm>
              <a:off x="386" y="3278"/>
              <a:ext cx="272" cy="19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a typeface="楷体" panose="02010609060101010101" pitchFamily="49" charset="-122"/>
              </a:endParaRPr>
            </a:p>
          </p:txBody>
        </p:sp>
        <p:sp>
          <p:nvSpPr>
            <p:cNvPr id="76" name="Line 23"/>
            <p:cNvSpPr>
              <a:spLocks noChangeShapeType="1"/>
            </p:cNvSpPr>
            <p:nvPr/>
          </p:nvSpPr>
          <p:spPr bwMode="auto">
            <a:xfrm flipH="1">
              <a:off x="851" y="3239"/>
              <a:ext cx="117" cy="27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a typeface="楷体" panose="02010609060101010101" pitchFamily="49" charset="-122"/>
              </a:endParaRPr>
            </a:p>
          </p:txBody>
        </p:sp>
      </p:grpSp>
      <p:sp>
        <p:nvSpPr>
          <p:cNvPr id="77" name="Rectangle 24"/>
          <p:cNvSpPr>
            <a:spLocks noChangeArrowheads="1"/>
          </p:cNvSpPr>
          <p:nvPr/>
        </p:nvSpPr>
        <p:spPr bwMode="auto">
          <a:xfrm>
            <a:off x="6714923" y="1488825"/>
            <a:ext cx="15368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solidFill>
                  <a:schemeClr val="accent1"/>
                </a:solidFill>
                <a:effectLst>
                  <a:outerShdw blurRad="38100" dist="38100" dir="2700000" algn="tl">
                    <a:srgbClr val="000000"/>
                  </a:outerShdw>
                </a:effectLst>
                <a:ea typeface="楷体" panose="02010609060101010101" pitchFamily="49" charset="-122"/>
                <a:cs typeface="楷体_GB2312"/>
              </a:rPr>
              <a:t>BFS </a:t>
            </a:r>
            <a:r>
              <a:rPr lang="zh-CN" altLang="en-US" sz="2800" b="1">
                <a:solidFill>
                  <a:schemeClr val="accent1"/>
                </a:solidFill>
                <a:effectLst>
                  <a:outerShdw blurRad="38100" dist="38100" dir="2700000" algn="tl">
                    <a:srgbClr val="000000"/>
                  </a:outerShdw>
                </a:effectLst>
                <a:latin typeface="楷体" panose="02010609060101010101" pitchFamily="49" charset="-122"/>
                <a:ea typeface="楷体" panose="02010609060101010101" pitchFamily="49" charset="-122"/>
                <a:cs typeface="楷体_GB2312"/>
              </a:rPr>
              <a:t>结果</a:t>
            </a:r>
          </a:p>
        </p:txBody>
      </p:sp>
      <p:sp>
        <p:nvSpPr>
          <p:cNvPr id="78" name="Rectangle 25"/>
          <p:cNvSpPr>
            <a:spLocks noChangeArrowheads="1"/>
          </p:cNvSpPr>
          <p:nvPr/>
        </p:nvSpPr>
        <p:spPr bwMode="auto">
          <a:xfrm>
            <a:off x="1493635" y="1550737"/>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800" b="1">
                <a:solidFill>
                  <a:schemeClr val="hlink"/>
                </a:solidFill>
                <a:effectLst>
                  <a:outerShdw blurRad="38100" dist="38100" dir="2700000" algn="tl">
                    <a:srgbClr val="000000"/>
                  </a:outerShdw>
                </a:effectLst>
                <a:latin typeface="楷体" panose="02010609060101010101" pitchFamily="49" charset="-122"/>
                <a:ea typeface="楷体" panose="02010609060101010101" pitchFamily="49" charset="-122"/>
              </a:rPr>
              <a:t>例</a:t>
            </a:r>
            <a:r>
              <a:rPr lang="en-US" altLang="zh-CN" sz="2800" b="1">
                <a:solidFill>
                  <a:schemeClr val="hlink"/>
                </a:solidFill>
                <a:effectLst>
                  <a:outerShdw blurRad="38100" dist="38100" dir="2700000" algn="tl">
                    <a:srgbClr val="000000"/>
                  </a:outerShdw>
                </a:effectLst>
                <a:latin typeface="楷体" panose="02010609060101010101" pitchFamily="49" charset="-122"/>
                <a:ea typeface="楷体" panose="02010609060101010101" pitchFamily="49" charset="-122"/>
              </a:rPr>
              <a:t>1</a:t>
            </a:r>
            <a:r>
              <a:rPr lang="zh-CN" altLang="en-US" sz="2800" b="1">
                <a:solidFill>
                  <a:schemeClr val="hlink"/>
                </a:solidFill>
                <a:effectLst>
                  <a:outerShdw blurRad="38100" dist="38100" dir="2700000" algn="tl">
                    <a:srgbClr val="000000"/>
                  </a:outerShdw>
                </a:effectLst>
                <a:latin typeface="楷体" panose="02010609060101010101" pitchFamily="49" charset="-122"/>
                <a:ea typeface="楷体" panose="02010609060101010101" pitchFamily="49" charset="-122"/>
              </a:rPr>
              <a:t>：</a:t>
            </a:r>
          </a:p>
        </p:txBody>
      </p:sp>
      <p:sp>
        <p:nvSpPr>
          <p:cNvPr id="79" name="Rectangle 26"/>
          <p:cNvSpPr>
            <a:spLocks noChangeArrowheads="1"/>
          </p:cNvSpPr>
          <p:nvPr/>
        </p:nvSpPr>
        <p:spPr bwMode="auto">
          <a:xfrm>
            <a:off x="6311698" y="2038100"/>
            <a:ext cx="53893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solidFill>
                  <a:schemeClr val="tx2"/>
                </a:solidFill>
                <a:effectLst>
                  <a:outerShdw blurRad="38100" dist="38100" dir="2700000" algn="tl">
                    <a:srgbClr val="000000"/>
                  </a:outerShdw>
                </a:effectLst>
                <a:ea typeface="楷体" panose="02010609060101010101" pitchFamily="49" charset="-122"/>
              </a:rPr>
              <a:t>→</a:t>
            </a:r>
          </a:p>
        </p:txBody>
      </p:sp>
      <p:sp>
        <p:nvSpPr>
          <p:cNvPr id="80" name="Rectangle 28"/>
          <p:cNvSpPr>
            <a:spLocks noChangeArrowheads="1"/>
          </p:cNvSpPr>
          <p:nvPr/>
        </p:nvSpPr>
        <p:spPr bwMode="auto">
          <a:xfrm>
            <a:off x="8064298" y="2038100"/>
            <a:ext cx="53893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solidFill>
                  <a:schemeClr val="tx2"/>
                </a:solidFill>
                <a:effectLst>
                  <a:outerShdw blurRad="38100" dist="38100" dir="2700000" algn="tl">
                    <a:srgbClr val="000000"/>
                  </a:outerShdw>
                </a:effectLst>
                <a:ea typeface="楷体" panose="02010609060101010101" pitchFamily="49" charset="-122"/>
              </a:rPr>
              <a:t>→</a:t>
            </a:r>
          </a:p>
        </p:txBody>
      </p:sp>
      <p:sp>
        <p:nvSpPr>
          <p:cNvPr id="81" name="Rectangle 30"/>
          <p:cNvSpPr>
            <a:spLocks noChangeArrowheads="1"/>
          </p:cNvSpPr>
          <p:nvPr/>
        </p:nvSpPr>
        <p:spPr bwMode="auto">
          <a:xfrm>
            <a:off x="7226098" y="2617537"/>
            <a:ext cx="53893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solidFill>
                  <a:schemeClr val="tx2"/>
                </a:solidFill>
                <a:effectLst>
                  <a:outerShdw blurRad="38100" dist="38100" dir="2700000" algn="tl">
                    <a:srgbClr val="000000"/>
                  </a:outerShdw>
                </a:effectLst>
                <a:ea typeface="楷体" panose="02010609060101010101" pitchFamily="49" charset="-122"/>
              </a:rPr>
              <a:t>→</a:t>
            </a:r>
          </a:p>
        </p:txBody>
      </p:sp>
      <p:grpSp>
        <p:nvGrpSpPr>
          <p:cNvPr id="82" name="Group 53"/>
          <p:cNvGrpSpPr>
            <a:grpSpLocks/>
          </p:cNvGrpSpPr>
          <p:nvPr/>
        </p:nvGrpSpPr>
        <p:grpSpPr bwMode="auto">
          <a:xfrm>
            <a:off x="6768898" y="2038098"/>
            <a:ext cx="1428750" cy="584199"/>
            <a:chOff x="3467" y="1219"/>
            <a:chExt cx="900" cy="368"/>
          </a:xfrm>
        </p:grpSpPr>
        <p:sp>
          <p:nvSpPr>
            <p:cNvPr id="83" name="Rectangle 27"/>
            <p:cNvSpPr>
              <a:spLocks noChangeArrowheads="1"/>
            </p:cNvSpPr>
            <p:nvPr/>
          </p:nvSpPr>
          <p:spPr bwMode="auto">
            <a:xfrm>
              <a:off x="3718" y="1219"/>
              <a:ext cx="33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solidFill>
                    <a:schemeClr val="tx2"/>
                  </a:solidFill>
                  <a:effectLst>
                    <a:outerShdw blurRad="38100" dist="38100" dir="2700000" algn="tl">
                      <a:srgbClr val="000000"/>
                    </a:outerShdw>
                  </a:effectLst>
                  <a:ea typeface="楷体" panose="02010609060101010101" pitchFamily="49" charset="-122"/>
                </a:rPr>
                <a:t>→</a:t>
              </a:r>
            </a:p>
          </p:txBody>
        </p:sp>
        <p:sp>
          <p:nvSpPr>
            <p:cNvPr id="84" name="Rectangle 33"/>
            <p:cNvSpPr>
              <a:spLocks noChangeArrowheads="1"/>
            </p:cNvSpPr>
            <p:nvPr/>
          </p:nvSpPr>
          <p:spPr bwMode="auto">
            <a:xfrm>
              <a:off x="3467" y="1219"/>
              <a:ext cx="37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solidFill>
                    <a:schemeClr val="tx2"/>
                  </a:solidFill>
                  <a:effectLst>
                    <a:outerShdw blurRad="38100" dist="38100" dir="2700000" algn="tl">
                      <a:srgbClr val="000000"/>
                    </a:outerShdw>
                  </a:effectLst>
                  <a:ea typeface="楷体" panose="02010609060101010101" pitchFamily="49" charset="-122"/>
                </a:rPr>
                <a:t>v2</a:t>
              </a:r>
            </a:p>
          </p:txBody>
        </p:sp>
        <p:sp>
          <p:nvSpPr>
            <p:cNvPr id="85" name="Rectangle 34"/>
            <p:cNvSpPr>
              <a:spLocks noChangeArrowheads="1"/>
            </p:cNvSpPr>
            <p:nvPr/>
          </p:nvSpPr>
          <p:spPr bwMode="auto">
            <a:xfrm>
              <a:off x="3995" y="1219"/>
              <a:ext cx="37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solidFill>
                    <a:schemeClr val="tx2"/>
                  </a:solidFill>
                  <a:effectLst>
                    <a:outerShdw blurRad="38100" dist="38100" dir="2700000" algn="tl">
                      <a:srgbClr val="000000"/>
                    </a:outerShdw>
                  </a:effectLst>
                  <a:ea typeface="楷体" panose="02010609060101010101" pitchFamily="49" charset="-122"/>
                </a:rPr>
                <a:t>v3</a:t>
              </a:r>
            </a:p>
          </p:txBody>
        </p:sp>
      </p:grpSp>
      <p:grpSp>
        <p:nvGrpSpPr>
          <p:cNvPr id="86" name="Group 54"/>
          <p:cNvGrpSpPr>
            <a:grpSpLocks/>
          </p:cNvGrpSpPr>
          <p:nvPr/>
        </p:nvGrpSpPr>
        <p:grpSpPr bwMode="auto">
          <a:xfrm>
            <a:off x="6065635" y="2617539"/>
            <a:ext cx="1371600" cy="584201"/>
            <a:chOff x="3024" y="1584"/>
            <a:chExt cx="864" cy="368"/>
          </a:xfrm>
        </p:grpSpPr>
        <p:sp>
          <p:nvSpPr>
            <p:cNvPr id="87" name="Rectangle 29"/>
            <p:cNvSpPr>
              <a:spLocks noChangeArrowheads="1"/>
            </p:cNvSpPr>
            <p:nvPr/>
          </p:nvSpPr>
          <p:spPr bwMode="auto">
            <a:xfrm>
              <a:off x="3275" y="1584"/>
              <a:ext cx="33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solidFill>
                    <a:schemeClr val="tx2"/>
                  </a:solidFill>
                  <a:effectLst>
                    <a:outerShdw blurRad="38100" dist="38100" dir="2700000" algn="tl">
                      <a:srgbClr val="000000"/>
                    </a:outerShdw>
                  </a:effectLst>
                  <a:ea typeface="楷体" panose="02010609060101010101" pitchFamily="49" charset="-122"/>
                </a:rPr>
                <a:t>→</a:t>
              </a:r>
            </a:p>
          </p:txBody>
        </p:sp>
        <p:sp>
          <p:nvSpPr>
            <p:cNvPr id="88" name="Rectangle 35"/>
            <p:cNvSpPr>
              <a:spLocks noChangeArrowheads="1"/>
            </p:cNvSpPr>
            <p:nvPr/>
          </p:nvSpPr>
          <p:spPr bwMode="auto">
            <a:xfrm>
              <a:off x="3024" y="1584"/>
              <a:ext cx="37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solidFill>
                    <a:schemeClr val="tx2"/>
                  </a:solidFill>
                  <a:effectLst>
                    <a:outerShdw blurRad="38100" dist="38100" dir="2700000" algn="tl">
                      <a:srgbClr val="000000"/>
                    </a:outerShdw>
                  </a:effectLst>
                  <a:ea typeface="楷体" panose="02010609060101010101" pitchFamily="49" charset="-122"/>
                </a:rPr>
                <a:t>v4</a:t>
              </a:r>
            </a:p>
          </p:txBody>
        </p:sp>
        <p:sp>
          <p:nvSpPr>
            <p:cNvPr id="89" name="Rectangle 36"/>
            <p:cNvSpPr>
              <a:spLocks noChangeArrowheads="1"/>
            </p:cNvSpPr>
            <p:nvPr/>
          </p:nvSpPr>
          <p:spPr bwMode="auto">
            <a:xfrm>
              <a:off x="3516" y="1584"/>
              <a:ext cx="37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solidFill>
                    <a:schemeClr val="tx2"/>
                  </a:solidFill>
                  <a:effectLst>
                    <a:outerShdw blurRad="38100" dist="38100" dir="2700000" algn="tl">
                      <a:srgbClr val="000000"/>
                    </a:outerShdw>
                  </a:effectLst>
                  <a:ea typeface="楷体" panose="02010609060101010101" pitchFamily="49" charset="-122"/>
                </a:rPr>
                <a:t>v5</a:t>
              </a:r>
            </a:p>
          </p:txBody>
        </p:sp>
      </p:grpSp>
      <p:grpSp>
        <p:nvGrpSpPr>
          <p:cNvPr id="90" name="Group 55"/>
          <p:cNvGrpSpPr>
            <a:grpSpLocks/>
          </p:cNvGrpSpPr>
          <p:nvPr/>
        </p:nvGrpSpPr>
        <p:grpSpPr bwMode="auto">
          <a:xfrm>
            <a:off x="7589635" y="2617539"/>
            <a:ext cx="1428750" cy="584201"/>
            <a:chOff x="3527" y="1795"/>
            <a:chExt cx="900" cy="368"/>
          </a:xfrm>
        </p:grpSpPr>
        <p:sp>
          <p:nvSpPr>
            <p:cNvPr id="91" name="Rectangle 31"/>
            <p:cNvSpPr>
              <a:spLocks noChangeArrowheads="1"/>
            </p:cNvSpPr>
            <p:nvPr/>
          </p:nvSpPr>
          <p:spPr bwMode="auto">
            <a:xfrm>
              <a:off x="3803" y="1795"/>
              <a:ext cx="33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solidFill>
                    <a:schemeClr val="tx2"/>
                  </a:solidFill>
                  <a:effectLst>
                    <a:outerShdw blurRad="38100" dist="38100" dir="2700000" algn="tl">
                      <a:srgbClr val="000000"/>
                    </a:outerShdw>
                  </a:effectLst>
                  <a:ea typeface="楷体" panose="02010609060101010101" pitchFamily="49" charset="-122"/>
                </a:rPr>
                <a:t>→</a:t>
              </a:r>
            </a:p>
          </p:txBody>
        </p:sp>
        <p:sp>
          <p:nvSpPr>
            <p:cNvPr id="92" name="Rectangle 37"/>
            <p:cNvSpPr>
              <a:spLocks noChangeArrowheads="1"/>
            </p:cNvSpPr>
            <p:nvPr/>
          </p:nvSpPr>
          <p:spPr bwMode="auto">
            <a:xfrm>
              <a:off x="3527" y="1795"/>
              <a:ext cx="37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solidFill>
                    <a:schemeClr val="tx2"/>
                  </a:solidFill>
                  <a:effectLst>
                    <a:outerShdw blurRad="38100" dist="38100" dir="2700000" algn="tl">
                      <a:srgbClr val="000000"/>
                    </a:outerShdw>
                  </a:effectLst>
                  <a:ea typeface="楷体" panose="02010609060101010101" pitchFamily="49" charset="-122"/>
                </a:rPr>
                <a:t>v6</a:t>
              </a:r>
            </a:p>
          </p:txBody>
        </p:sp>
        <p:sp>
          <p:nvSpPr>
            <p:cNvPr id="93" name="Rectangle 38"/>
            <p:cNvSpPr>
              <a:spLocks noChangeArrowheads="1"/>
            </p:cNvSpPr>
            <p:nvPr/>
          </p:nvSpPr>
          <p:spPr bwMode="auto">
            <a:xfrm>
              <a:off x="4055" y="1795"/>
              <a:ext cx="37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solidFill>
                    <a:schemeClr val="tx2"/>
                  </a:solidFill>
                  <a:effectLst>
                    <a:outerShdw blurRad="38100" dist="38100" dir="2700000" algn="tl">
                      <a:srgbClr val="000000"/>
                    </a:outerShdw>
                  </a:effectLst>
                  <a:ea typeface="楷体" panose="02010609060101010101" pitchFamily="49" charset="-122"/>
                </a:rPr>
                <a:t>v7</a:t>
              </a:r>
            </a:p>
          </p:txBody>
        </p:sp>
      </p:grpSp>
      <p:grpSp>
        <p:nvGrpSpPr>
          <p:cNvPr id="94" name="Group 56"/>
          <p:cNvGrpSpPr>
            <a:grpSpLocks/>
          </p:cNvGrpSpPr>
          <p:nvPr/>
        </p:nvGrpSpPr>
        <p:grpSpPr bwMode="auto">
          <a:xfrm>
            <a:off x="8808835" y="2617539"/>
            <a:ext cx="990600" cy="584201"/>
            <a:chOff x="4331" y="1795"/>
            <a:chExt cx="624" cy="368"/>
          </a:xfrm>
        </p:grpSpPr>
        <p:sp>
          <p:nvSpPr>
            <p:cNvPr id="95" name="Rectangle 32"/>
            <p:cNvSpPr>
              <a:spLocks noChangeArrowheads="1"/>
            </p:cNvSpPr>
            <p:nvPr/>
          </p:nvSpPr>
          <p:spPr bwMode="auto">
            <a:xfrm>
              <a:off x="4331" y="1795"/>
              <a:ext cx="33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solidFill>
                    <a:schemeClr val="hlink"/>
                  </a:solidFill>
                  <a:effectLst>
                    <a:outerShdw blurRad="38100" dist="38100" dir="2700000" algn="tl">
                      <a:srgbClr val="000000"/>
                    </a:outerShdw>
                  </a:effectLst>
                  <a:ea typeface="楷体" panose="02010609060101010101" pitchFamily="49" charset="-122"/>
                </a:rPr>
                <a:t>→</a:t>
              </a:r>
            </a:p>
          </p:txBody>
        </p:sp>
        <p:sp>
          <p:nvSpPr>
            <p:cNvPr id="96" name="Rectangle 39"/>
            <p:cNvSpPr>
              <a:spLocks noChangeArrowheads="1"/>
            </p:cNvSpPr>
            <p:nvPr/>
          </p:nvSpPr>
          <p:spPr bwMode="auto">
            <a:xfrm>
              <a:off x="4583" y="1795"/>
              <a:ext cx="37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solidFill>
                    <a:schemeClr val="hlink"/>
                  </a:solidFill>
                  <a:effectLst>
                    <a:outerShdw blurRad="38100" dist="38100" dir="2700000" algn="tl">
                      <a:srgbClr val="000000"/>
                    </a:outerShdw>
                  </a:effectLst>
                  <a:ea typeface="楷体" panose="02010609060101010101" pitchFamily="49" charset="-122"/>
                </a:rPr>
                <a:t>v8</a:t>
              </a:r>
            </a:p>
          </p:txBody>
        </p:sp>
      </p:grpSp>
      <p:sp>
        <p:nvSpPr>
          <p:cNvPr id="97" name="Rectangle 43"/>
          <p:cNvSpPr>
            <a:spLocks noChangeArrowheads="1"/>
          </p:cNvSpPr>
          <p:nvPr/>
        </p:nvSpPr>
        <p:spPr bwMode="auto">
          <a:xfrm>
            <a:off x="1265035" y="3303337"/>
            <a:ext cx="914400" cy="45720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800" b="1" dirty="0">
                <a:solidFill>
                  <a:schemeClr val="hlink"/>
                </a:solidFill>
                <a:effectLst>
                  <a:outerShdw blurRad="38100" dist="38100" dir="2700000" algn="tl">
                    <a:srgbClr val="000000"/>
                  </a:outerShdw>
                </a:effectLst>
                <a:latin typeface="楷体" panose="02010609060101010101" pitchFamily="49" charset="-122"/>
                <a:ea typeface="楷体" panose="02010609060101010101" pitchFamily="49" charset="-122"/>
              </a:rPr>
              <a:t>例</a:t>
            </a:r>
            <a:r>
              <a:rPr lang="en-US" altLang="zh-CN" sz="2800" b="1" dirty="0">
                <a:solidFill>
                  <a:schemeClr val="hlink"/>
                </a:solidFill>
                <a:effectLst>
                  <a:outerShdw blurRad="38100" dist="38100" dir="2700000" algn="tl">
                    <a:srgbClr val="000000"/>
                  </a:outerShdw>
                </a:effectLst>
                <a:latin typeface="楷体" panose="02010609060101010101" pitchFamily="49" charset="-122"/>
                <a:ea typeface="楷体" panose="02010609060101010101" pitchFamily="49" charset="-122"/>
              </a:rPr>
              <a:t>2</a:t>
            </a:r>
            <a:r>
              <a:rPr lang="zh-CN" altLang="en-US" sz="2800" b="1" dirty="0">
                <a:solidFill>
                  <a:schemeClr val="hlink"/>
                </a:solidFill>
                <a:effectLst>
                  <a:outerShdw blurRad="38100" dist="38100" dir="2700000" algn="tl">
                    <a:srgbClr val="000000"/>
                  </a:outerShdw>
                </a:effectLst>
                <a:latin typeface="楷体" panose="02010609060101010101" pitchFamily="49" charset="-122"/>
                <a:ea typeface="楷体" panose="02010609060101010101" pitchFamily="49" charset="-122"/>
              </a:rPr>
              <a:t>：</a:t>
            </a:r>
          </a:p>
        </p:txBody>
      </p:sp>
      <p:sp>
        <p:nvSpPr>
          <p:cNvPr id="98" name="Text Box 45"/>
          <p:cNvSpPr txBox="1">
            <a:spLocks noChangeArrowheads="1"/>
          </p:cNvSpPr>
          <p:nvPr/>
        </p:nvSpPr>
        <p:spPr bwMode="auto">
          <a:xfrm>
            <a:off x="6218035" y="4003425"/>
            <a:ext cx="13716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BADE7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b="1">
                <a:solidFill>
                  <a:schemeClr val="tx2"/>
                </a:solidFill>
                <a:effectLst>
                  <a:outerShdw blurRad="38100" dist="38100" dir="2700000" algn="tl">
                    <a:srgbClr val="000000"/>
                  </a:outerShdw>
                </a:effectLst>
                <a:ea typeface="楷体" panose="02010609060101010101" pitchFamily="49" charset="-122"/>
              </a:rPr>
              <a:t>v3 →</a:t>
            </a:r>
          </a:p>
        </p:txBody>
      </p:sp>
      <p:sp>
        <p:nvSpPr>
          <p:cNvPr id="99" name="Rectangle 46"/>
          <p:cNvSpPr>
            <a:spLocks noChangeArrowheads="1"/>
          </p:cNvSpPr>
          <p:nvPr/>
        </p:nvSpPr>
        <p:spPr bwMode="auto">
          <a:xfrm>
            <a:off x="6791123" y="3455737"/>
            <a:ext cx="15368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solidFill>
                  <a:srgbClr val="008000"/>
                </a:solidFill>
                <a:effectLst>
                  <a:outerShdw blurRad="38100" dist="38100" dir="2700000" algn="tl">
                    <a:srgbClr val="000000"/>
                  </a:outerShdw>
                </a:effectLst>
                <a:ea typeface="楷体" panose="02010609060101010101" pitchFamily="49" charset="-122"/>
                <a:cs typeface="楷体_GB2312"/>
              </a:rPr>
              <a:t>BFS </a:t>
            </a:r>
            <a:r>
              <a:rPr lang="zh-CN" altLang="en-US" sz="2800" b="1">
                <a:solidFill>
                  <a:srgbClr val="008000"/>
                </a:solidFill>
                <a:effectLst>
                  <a:outerShdw blurRad="38100" dist="38100" dir="2700000" algn="tl">
                    <a:srgbClr val="000000"/>
                  </a:outerShdw>
                </a:effectLst>
                <a:latin typeface="楷体" panose="02010609060101010101" pitchFamily="49" charset="-122"/>
                <a:ea typeface="楷体" panose="02010609060101010101" pitchFamily="49" charset="-122"/>
                <a:cs typeface="楷体_GB2312"/>
              </a:rPr>
              <a:t>结果</a:t>
            </a:r>
          </a:p>
        </p:txBody>
      </p:sp>
      <p:sp>
        <p:nvSpPr>
          <p:cNvPr id="100" name="Rectangle 47"/>
          <p:cNvSpPr>
            <a:spLocks noChangeArrowheads="1"/>
          </p:cNvSpPr>
          <p:nvPr/>
        </p:nvSpPr>
        <p:spPr bwMode="auto">
          <a:xfrm>
            <a:off x="5989435" y="4522537"/>
            <a:ext cx="1905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b="1">
                <a:solidFill>
                  <a:schemeClr val="tx2"/>
                </a:solidFill>
                <a:effectLst>
                  <a:outerShdw blurRad="38100" dist="38100" dir="2700000" algn="tl">
                    <a:srgbClr val="000000"/>
                  </a:outerShdw>
                </a:effectLst>
                <a:ea typeface="楷体" panose="02010609060101010101" pitchFamily="49" charset="-122"/>
              </a:rPr>
              <a:t>v4</a:t>
            </a:r>
            <a:r>
              <a:rPr lang="en-US" altLang="zh-CN" sz="2800" b="1">
                <a:solidFill>
                  <a:srgbClr val="006600"/>
                </a:solidFill>
                <a:effectLst>
                  <a:outerShdw blurRad="38100" dist="38100" dir="2700000" algn="tl">
                    <a:srgbClr val="000000"/>
                  </a:outerShdw>
                </a:effectLst>
                <a:ea typeface="楷体" panose="02010609060101010101" pitchFamily="49" charset="-122"/>
              </a:rPr>
              <a:t> </a:t>
            </a:r>
            <a:r>
              <a:rPr lang="en-US" altLang="zh-CN" sz="2800" b="1">
                <a:solidFill>
                  <a:schemeClr val="tx2"/>
                </a:solidFill>
                <a:effectLst>
                  <a:outerShdw blurRad="38100" dist="38100" dir="2700000" algn="tl">
                    <a:srgbClr val="000000"/>
                  </a:outerShdw>
                </a:effectLst>
                <a:ea typeface="楷体" panose="02010609060101010101" pitchFamily="49" charset="-122"/>
              </a:rPr>
              <a:t>→ v5 →</a:t>
            </a:r>
            <a:endParaRPr lang="en-US" altLang="zh-CN" sz="2800" b="1">
              <a:solidFill>
                <a:schemeClr val="hlink"/>
              </a:solidFill>
              <a:effectLst>
                <a:outerShdw blurRad="38100" dist="38100" dir="2700000" algn="tl">
                  <a:srgbClr val="000000"/>
                </a:outerShdw>
              </a:effectLst>
              <a:ea typeface="楷体" panose="02010609060101010101" pitchFamily="49" charset="-122"/>
            </a:endParaRPr>
          </a:p>
        </p:txBody>
      </p:sp>
      <p:sp>
        <p:nvSpPr>
          <p:cNvPr id="101" name="AutoShape 48"/>
          <p:cNvSpPr>
            <a:spLocks noChangeArrowheads="1"/>
          </p:cNvSpPr>
          <p:nvPr/>
        </p:nvSpPr>
        <p:spPr bwMode="auto">
          <a:xfrm>
            <a:off x="4160635" y="1245937"/>
            <a:ext cx="990600" cy="457200"/>
          </a:xfrm>
          <a:prstGeom prst="wedgeEllipseCallout">
            <a:avLst>
              <a:gd name="adj1" fmla="val -104806"/>
              <a:gd name="adj2" fmla="val 6944"/>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1">
                <a:solidFill>
                  <a:schemeClr val="tx2"/>
                </a:solidFill>
                <a:ea typeface="楷体" panose="02010609060101010101" pitchFamily="49" charset="-122"/>
              </a:rPr>
              <a:t>起点</a:t>
            </a:r>
          </a:p>
        </p:txBody>
      </p:sp>
      <p:sp>
        <p:nvSpPr>
          <p:cNvPr id="102" name="AutoShape 49"/>
          <p:cNvSpPr>
            <a:spLocks noChangeArrowheads="1"/>
          </p:cNvSpPr>
          <p:nvPr/>
        </p:nvSpPr>
        <p:spPr bwMode="auto">
          <a:xfrm>
            <a:off x="4008235" y="3227137"/>
            <a:ext cx="990600" cy="457200"/>
          </a:xfrm>
          <a:prstGeom prst="wedgeEllipseCallout">
            <a:avLst>
              <a:gd name="adj1" fmla="val -125481"/>
              <a:gd name="adj2" fmla="val 89583"/>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1">
                <a:solidFill>
                  <a:schemeClr val="tx2"/>
                </a:solidFill>
                <a:ea typeface="楷体" panose="02010609060101010101" pitchFamily="49" charset="-122"/>
              </a:rPr>
              <a:t>起点</a:t>
            </a:r>
          </a:p>
        </p:txBody>
      </p:sp>
      <p:sp>
        <p:nvSpPr>
          <p:cNvPr id="103" name="Rectangle 57"/>
          <p:cNvSpPr>
            <a:spLocks noChangeArrowheads="1"/>
          </p:cNvSpPr>
          <p:nvPr/>
        </p:nvSpPr>
        <p:spPr bwMode="auto">
          <a:xfrm>
            <a:off x="7103860" y="4003425"/>
            <a:ext cx="2592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solidFill>
                  <a:schemeClr val="tx2"/>
                </a:solidFill>
                <a:effectLst>
                  <a:outerShdw blurRad="38100" dist="38100" dir="2700000" algn="tl">
                    <a:srgbClr val="000000"/>
                  </a:outerShdw>
                </a:effectLst>
                <a:ea typeface="楷体" panose="02010609060101010101" pitchFamily="49" charset="-122"/>
              </a:rPr>
              <a:t>v2 → v1 → v6 →</a:t>
            </a:r>
          </a:p>
        </p:txBody>
      </p:sp>
      <p:sp>
        <p:nvSpPr>
          <p:cNvPr id="104" name="Rectangle 58"/>
          <p:cNvSpPr>
            <a:spLocks noChangeArrowheads="1"/>
          </p:cNvSpPr>
          <p:nvPr/>
        </p:nvSpPr>
        <p:spPr bwMode="auto">
          <a:xfrm>
            <a:off x="7665835" y="4536825"/>
            <a:ext cx="2324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solidFill>
                  <a:schemeClr val="hlink"/>
                </a:solidFill>
                <a:effectLst>
                  <a:outerShdw blurRad="38100" dist="38100" dir="2700000" algn="tl">
                    <a:srgbClr val="000000"/>
                  </a:outerShdw>
                </a:effectLst>
                <a:ea typeface="楷体" panose="02010609060101010101" pitchFamily="49" charset="-122"/>
              </a:rPr>
              <a:t>v9 → v8 → v7</a:t>
            </a:r>
          </a:p>
        </p:txBody>
      </p:sp>
    </p:spTree>
    <p:extLst>
      <p:ext uri="{BB962C8B-B14F-4D97-AF65-F5344CB8AC3E}">
        <p14:creationId xmlns:p14="http://schemas.microsoft.com/office/powerpoint/2010/main" val="518136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dissolve">
                                      <p:cBhvr>
                                        <p:cTn id="15" dur="500"/>
                                        <p:tgtEl>
                                          <p:spTgt spid="60"/>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2" fill="hold" grpId="0" nodeType="clickEffect">
                                  <p:stCondLst>
                                    <p:cond delay="0"/>
                                  </p:stCondLst>
                                  <p:childTnLst>
                                    <p:set>
                                      <p:cBhvr>
                                        <p:cTn id="19" dur="1" fill="hold">
                                          <p:stCondLst>
                                            <p:cond delay="0"/>
                                          </p:stCondLst>
                                        </p:cTn>
                                        <p:tgtEl>
                                          <p:spTgt spid="101"/>
                                        </p:tgtEl>
                                        <p:attrNameLst>
                                          <p:attrName>style.visibility</p:attrName>
                                        </p:attrNameLst>
                                      </p:cBhvr>
                                      <p:to>
                                        <p:strVal val="visible"/>
                                      </p:to>
                                    </p:set>
                                    <p:anim calcmode="lin" valueType="num">
                                      <p:cBhvr additive="base">
                                        <p:cTn id="20" dur="500"/>
                                        <p:tgtEl>
                                          <p:spTgt spid="101"/>
                                        </p:tgtEl>
                                        <p:attrNameLst>
                                          <p:attrName>ppt_x</p:attrName>
                                        </p:attrNameLst>
                                      </p:cBhvr>
                                      <p:tavLst>
                                        <p:tav tm="0">
                                          <p:val>
                                            <p:strVal val="#ppt_x+#ppt_w*1.125000"/>
                                          </p:val>
                                        </p:tav>
                                        <p:tav tm="100000">
                                          <p:val>
                                            <p:strVal val="#ppt_x"/>
                                          </p:val>
                                        </p:tav>
                                      </p:tavLst>
                                    </p:anim>
                                    <p:animEffect transition="in" filter="wipe(left)">
                                      <p:cBhvr>
                                        <p:cTn id="21" dur="500"/>
                                        <p:tgtEl>
                                          <p:spTgt spid="10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iterate type="lt">
                                    <p:tmAbs val="75"/>
                                  </p:iterate>
                                  <p:childTnLst>
                                    <p:set>
                                      <p:cBhvr>
                                        <p:cTn id="25" dur="1" fill="hold">
                                          <p:stCondLst>
                                            <p:cond delay="74"/>
                                          </p:stCondLst>
                                        </p:cTn>
                                        <p:tgtEl>
                                          <p:spTgt spid="7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499"/>
                                          </p:stCondLst>
                                        </p:cTn>
                                        <p:tgtEl>
                                          <p:spTgt spid="5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499"/>
                                          </p:stCondLst>
                                        </p:cTn>
                                        <p:tgtEl>
                                          <p:spTgt spid="7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499"/>
                                          </p:stCondLst>
                                        </p:cTn>
                                        <p:tgtEl>
                                          <p:spTgt spid="8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499"/>
                                          </p:stCondLst>
                                        </p:cTn>
                                        <p:tgtEl>
                                          <p:spTgt spid="80"/>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499"/>
                                          </p:stCondLst>
                                        </p:cTn>
                                        <p:tgtEl>
                                          <p:spTgt spid="8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499"/>
                                          </p:stCondLst>
                                        </p:cTn>
                                        <p:tgtEl>
                                          <p:spTgt spid="81"/>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499"/>
                                          </p:stCondLst>
                                        </p:cTn>
                                        <p:tgtEl>
                                          <p:spTgt spid="90"/>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499"/>
                                          </p:stCondLst>
                                        </p:cTn>
                                        <p:tgtEl>
                                          <p:spTgt spid="94"/>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2" presetClass="entr" presetSubtype="8" fill="hold" grpId="0" nodeType="clickEffect">
                                  <p:stCondLst>
                                    <p:cond delay="0"/>
                                  </p:stCondLst>
                                  <p:childTnLst>
                                    <p:set>
                                      <p:cBhvr>
                                        <p:cTn id="61" dur="1" fill="hold">
                                          <p:stCondLst>
                                            <p:cond delay="0"/>
                                          </p:stCondLst>
                                        </p:cTn>
                                        <p:tgtEl>
                                          <p:spTgt spid="97"/>
                                        </p:tgtEl>
                                        <p:attrNameLst>
                                          <p:attrName>style.visibility</p:attrName>
                                        </p:attrNameLst>
                                      </p:cBhvr>
                                      <p:to>
                                        <p:strVal val="visible"/>
                                      </p:to>
                                    </p:set>
                                    <p:anim calcmode="lin" valueType="num">
                                      <p:cBhvr additive="base">
                                        <p:cTn id="62" dur="500" fill="hold"/>
                                        <p:tgtEl>
                                          <p:spTgt spid="97"/>
                                        </p:tgtEl>
                                        <p:attrNameLst>
                                          <p:attrName>ppt_x</p:attrName>
                                        </p:attrNameLst>
                                      </p:cBhvr>
                                      <p:tavLst>
                                        <p:tav tm="0">
                                          <p:val>
                                            <p:strVal val="0-#ppt_w/2"/>
                                          </p:val>
                                        </p:tav>
                                        <p:tav tm="100000">
                                          <p:val>
                                            <p:strVal val="#ppt_x"/>
                                          </p:val>
                                        </p:tav>
                                      </p:tavLst>
                                    </p:anim>
                                    <p:anim calcmode="lin" valueType="num">
                                      <p:cBhvr additive="base">
                                        <p:cTn id="63" dur="500" fill="hold"/>
                                        <p:tgtEl>
                                          <p:spTgt spid="97"/>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55"/>
                                        </p:tgtEl>
                                        <p:attrNameLst>
                                          <p:attrName>style.visibility</p:attrName>
                                        </p:attrNameLst>
                                      </p:cBhvr>
                                      <p:to>
                                        <p:strVal val="visible"/>
                                      </p:to>
                                    </p:set>
                                    <p:animEffect transition="in" filter="dissolve">
                                      <p:cBhvr>
                                        <p:cTn id="68" dur="500"/>
                                        <p:tgtEl>
                                          <p:spTgt spid="55"/>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499"/>
                                          </p:stCondLst>
                                        </p:cTn>
                                        <p:tgtEl>
                                          <p:spTgt spid="10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499"/>
                                          </p:stCondLst>
                                        </p:cTn>
                                        <p:tgtEl>
                                          <p:spTgt spid="9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iterate type="lt">
                                    <p:tmAbs val="75"/>
                                  </p:iterate>
                                  <p:childTnLst>
                                    <p:set>
                                      <p:cBhvr>
                                        <p:cTn id="80" dur="1" fill="hold">
                                          <p:stCondLst>
                                            <p:cond delay="74"/>
                                          </p:stCondLst>
                                        </p:cTn>
                                        <p:tgtEl>
                                          <p:spTgt spid="9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103"/>
                                        </p:tgtEl>
                                        <p:attrNameLst>
                                          <p:attrName>style.visibility</p:attrName>
                                        </p:attrNameLst>
                                      </p:cBhvr>
                                      <p:to>
                                        <p:strVal val="visible"/>
                                      </p:to>
                                    </p:set>
                                    <p:animEffect transition="in" filter="wipe(left)">
                                      <p:cBhvr>
                                        <p:cTn id="85" dur="500"/>
                                        <p:tgtEl>
                                          <p:spTgt spid="103"/>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iterate type="wd">
                                    <p:tmAbs val="300"/>
                                  </p:iterate>
                                  <p:childTnLst>
                                    <p:set>
                                      <p:cBhvr>
                                        <p:cTn id="89" dur="1" fill="hold">
                                          <p:stCondLst>
                                            <p:cond delay="299"/>
                                          </p:stCondLst>
                                        </p:cTn>
                                        <p:tgtEl>
                                          <p:spTgt spid="100"/>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104"/>
                                        </p:tgtEl>
                                        <p:attrNameLst>
                                          <p:attrName>style.visibility</p:attrName>
                                        </p:attrNameLst>
                                      </p:cBhvr>
                                      <p:to>
                                        <p:strVal val="visible"/>
                                      </p:to>
                                    </p:set>
                                    <p:animEffect transition="in" filter="wipe(left)">
                                      <p:cBhvr>
                                        <p:cTn id="94"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utoUpdateAnimBg="0"/>
      <p:bldP spid="59" grpId="0" autoUpdateAnimBg="0"/>
      <p:bldP spid="77" grpId="0" autoUpdateAnimBg="0"/>
      <p:bldP spid="78" grpId="0" autoUpdateAnimBg="0"/>
      <p:bldP spid="79" grpId="0" autoUpdateAnimBg="0"/>
      <p:bldP spid="80" grpId="0" autoUpdateAnimBg="0"/>
      <p:bldP spid="81" grpId="0" autoUpdateAnimBg="0"/>
      <p:bldP spid="97" grpId="0" autoUpdateAnimBg="0"/>
      <p:bldP spid="98" grpId="0" autoUpdateAnimBg="0"/>
      <p:bldP spid="99" grpId="0" autoUpdateAnimBg="0"/>
      <p:bldP spid="100" grpId="0" autoUpdateAnimBg="0"/>
      <p:bldP spid="101" grpId="0" animBg="1" autoUpdateAnimBg="0"/>
      <p:bldP spid="102" grpId="0" animBg="1" autoUpdateAnimBg="0"/>
      <p:bldP spid="103" grpId="0" autoUpdateAnimBg="0"/>
      <p:bldP spid="104"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4770544" cy="605909"/>
          </a:xfrm>
        </p:spPr>
        <p:txBody>
          <a:bodyPr/>
          <a:lstStyle/>
          <a:p>
            <a:r>
              <a:rPr lang="zh-CN" altLang="en-US" dirty="0">
                <a:latin typeface="楷体" panose="02010609060101010101" pitchFamily="49" charset="-122"/>
                <a:ea typeface="楷体" panose="02010609060101010101" pitchFamily="49" charset="-122"/>
              </a:rPr>
              <a:t>广度优先搜索（遍历）步骤</a:t>
            </a:r>
          </a:p>
        </p:txBody>
      </p:sp>
      <p:sp>
        <p:nvSpPr>
          <p:cNvPr id="4" name="Text Box 5"/>
          <p:cNvSpPr txBox="1">
            <a:spLocks noChangeArrowheads="1"/>
          </p:cNvSpPr>
          <p:nvPr/>
        </p:nvSpPr>
        <p:spPr bwMode="auto">
          <a:xfrm>
            <a:off x="855938" y="1081625"/>
            <a:ext cx="10198035" cy="2505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BADE7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zh-CN" altLang="en-US" sz="2800" b="1" dirty="0">
                <a:solidFill>
                  <a:schemeClr val="accent1"/>
                </a:solidFill>
                <a:ea typeface="楷体" panose="02010609060101010101" pitchFamily="49" charset="-122"/>
              </a:rPr>
              <a:t>简单归纳：</a:t>
            </a:r>
            <a:endParaRPr lang="zh-CN" altLang="en-US" sz="2800" b="1" dirty="0">
              <a:solidFill>
                <a:schemeClr val="bg1"/>
              </a:solidFill>
              <a:ea typeface="楷体" panose="02010609060101010101" pitchFamily="49" charset="-122"/>
            </a:endParaRPr>
          </a:p>
          <a:p>
            <a:pPr>
              <a:spcBef>
                <a:spcPct val="20000"/>
              </a:spcBef>
              <a:buFontTx/>
              <a:buChar char="•"/>
            </a:pPr>
            <a:r>
              <a:rPr lang="zh-CN" altLang="en-US" sz="2800" b="1" dirty="0">
                <a:solidFill>
                  <a:srgbClr val="FF0000"/>
                </a:solidFill>
                <a:ea typeface="楷体" panose="02010609060101010101" pitchFamily="49" charset="-122"/>
              </a:rPr>
              <a:t>在访问了起始点</a:t>
            </a:r>
            <a:r>
              <a:rPr lang="en-US" altLang="zh-CN" sz="2800" b="1" dirty="0">
                <a:solidFill>
                  <a:srgbClr val="FF0000"/>
                </a:solidFill>
                <a:ea typeface="楷体" panose="02010609060101010101" pitchFamily="49" charset="-122"/>
              </a:rPr>
              <a:t>v</a:t>
            </a:r>
            <a:r>
              <a:rPr lang="zh-CN" altLang="en-US" sz="2800" b="1" dirty="0">
                <a:solidFill>
                  <a:srgbClr val="FF0000"/>
                </a:solidFill>
                <a:ea typeface="楷体" panose="02010609060101010101" pitchFamily="49" charset="-122"/>
              </a:rPr>
              <a:t>之后，依次</a:t>
            </a:r>
            <a:r>
              <a:rPr lang="zh-CN" altLang="en-US" sz="2800" b="1" dirty="0">
                <a:ea typeface="楷体" panose="02010609060101010101" pitchFamily="49" charset="-122"/>
              </a:rPr>
              <a:t>访问 </a:t>
            </a:r>
            <a:r>
              <a:rPr lang="en-US" altLang="zh-CN" sz="2800" b="1" dirty="0">
                <a:ea typeface="楷体" panose="02010609060101010101" pitchFamily="49" charset="-122"/>
              </a:rPr>
              <a:t>v</a:t>
            </a:r>
            <a:r>
              <a:rPr lang="zh-CN" altLang="en-US" sz="2800" b="1" dirty="0">
                <a:ea typeface="楷体" panose="02010609060101010101" pitchFamily="49" charset="-122"/>
              </a:rPr>
              <a:t>的邻接点；</a:t>
            </a:r>
          </a:p>
          <a:p>
            <a:pPr>
              <a:spcBef>
                <a:spcPct val="20000"/>
              </a:spcBef>
              <a:buFontTx/>
              <a:buChar char="•"/>
            </a:pPr>
            <a:r>
              <a:rPr lang="zh-CN" altLang="en-US" sz="2800" b="1" dirty="0">
                <a:ea typeface="楷体" panose="02010609060101010101" pitchFamily="49" charset="-122"/>
              </a:rPr>
              <a:t>然后再依次</a:t>
            </a:r>
            <a:r>
              <a:rPr lang="zh-CN" altLang="en-US" sz="2800" b="1" dirty="0">
                <a:solidFill>
                  <a:schemeClr val="accent1"/>
                </a:solidFill>
                <a:ea typeface="楷体" panose="02010609060101010101" pitchFamily="49" charset="-122"/>
              </a:rPr>
              <a:t>（顺序）</a:t>
            </a:r>
            <a:r>
              <a:rPr lang="zh-CN" altLang="en-US" sz="2800" b="1" dirty="0">
                <a:ea typeface="楷体" panose="02010609060101010101" pitchFamily="49" charset="-122"/>
              </a:rPr>
              <a:t>访问这些点</a:t>
            </a:r>
            <a:r>
              <a:rPr lang="zh-CN" altLang="en-US" sz="2800" b="1" dirty="0">
                <a:solidFill>
                  <a:schemeClr val="accent1"/>
                </a:solidFill>
                <a:ea typeface="楷体" panose="02010609060101010101" pitchFamily="49" charset="-122"/>
                <a:cs typeface="楷体_GB2312"/>
              </a:rPr>
              <a:t>（下一层）</a:t>
            </a:r>
            <a:r>
              <a:rPr lang="zh-CN" altLang="en-US" sz="2800" b="1" dirty="0">
                <a:ea typeface="楷体" panose="02010609060101010101" pitchFamily="49" charset="-122"/>
              </a:rPr>
              <a:t>中未被访问过的邻接点；</a:t>
            </a:r>
          </a:p>
          <a:p>
            <a:pPr>
              <a:spcBef>
                <a:spcPct val="20000"/>
              </a:spcBef>
              <a:buFontTx/>
              <a:buChar char="•"/>
            </a:pPr>
            <a:r>
              <a:rPr lang="zh-CN" altLang="en-US" sz="2800" b="1" dirty="0">
                <a:ea typeface="楷体" panose="02010609060101010101" pitchFamily="49" charset="-122"/>
              </a:rPr>
              <a:t>直到所有顶点都被访问过为止。</a:t>
            </a:r>
          </a:p>
        </p:txBody>
      </p:sp>
      <p:sp>
        <p:nvSpPr>
          <p:cNvPr id="5" name="Rectangle 6"/>
          <p:cNvSpPr>
            <a:spLocks noChangeArrowheads="1"/>
          </p:cNvSpPr>
          <p:nvPr/>
        </p:nvSpPr>
        <p:spPr bwMode="auto">
          <a:xfrm>
            <a:off x="855938" y="3849933"/>
            <a:ext cx="10433121" cy="1449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05000"/>
              </a:lnSpc>
            </a:pPr>
            <a:r>
              <a:rPr lang="zh-CN" altLang="en-US" sz="2800" b="1" dirty="0">
                <a:solidFill>
                  <a:srgbClr val="0070C0"/>
                </a:solidFill>
                <a:latin typeface="楷体" panose="02010609060101010101" pitchFamily="49" charset="-122"/>
                <a:ea typeface="楷体" panose="02010609060101010101" pitchFamily="49" charset="-122"/>
                <a:cs typeface="楷体_GB2312"/>
              </a:rPr>
              <a:t>广度优先搜索是一种分层的搜索过程，每向前走一步可能访问一批顶点，不像深度优先搜索那样有回退的情况。</a:t>
            </a:r>
          </a:p>
          <a:p>
            <a:pPr>
              <a:lnSpc>
                <a:spcPct val="105000"/>
              </a:lnSpc>
            </a:pPr>
            <a:r>
              <a:rPr lang="zh-CN" altLang="en-US" sz="2800" b="1" dirty="0">
                <a:solidFill>
                  <a:srgbClr val="0070C0"/>
                </a:solidFill>
                <a:latin typeface="楷体" panose="02010609060101010101" pitchFamily="49" charset="-122"/>
                <a:ea typeface="楷体" panose="02010609060101010101" pitchFamily="49" charset="-122"/>
                <a:cs typeface="楷体_GB2312"/>
              </a:rPr>
              <a:t>因此，广度优先搜索不是一个递归的过程，其算法也</a:t>
            </a:r>
            <a:r>
              <a:rPr lang="zh-CN" altLang="en-US" sz="2800" b="1" dirty="0">
                <a:solidFill>
                  <a:srgbClr val="FF0000"/>
                </a:solidFill>
                <a:latin typeface="楷体" panose="02010609060101010101" pitchFamily="49" charset="-122"/>
                <a:ea typeface="楷体" panose="02010609060101010101" pitchFamily="49" charset="-122"/>
                <a:cs typeface="楷体_GB2312"/>
              </a:rPr>
              <a:t>不是递归的</a:t>
            </a:r>
            <a:r>
              <a:rPr lang="zh-CN" altLang="en-US" sz="2800" b="1" dirty="0">
                <a:solidFill>
                  <a:srgbClr val="0070C0"/>
                </a:solidFill>
                <a:latin typeface="楷体" panose="02010609060101010101" pitchFamily="49" charset="-122"/>
                <a:ea typeface="楷体" panose="02010609060101010101" pitchFamily="49" charset="-122"/>
                <a:cs typeface="楷体_GB2312"/>
              </a:rPr>
              <a:t>。</a:t>
            </a:r>
          </a:p>
        </p:txBody>
      </p:sp>
    </p:spTree>
    <p:extLst>
      <p:ext uri="{BB962C8B-B14F-4D97-AF65-F5344CB8AC3E}">
        <p14:creationId xmlns:p14="http://schemas.microsoft.com/office/powerpoint/2010/main" val="3860012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75"/>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0"/>
                                  </p:iterate>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75"/>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0"/>
                                  </p:iterate>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left)">
                                      <p:cBhvr>
                                        <p:cTn id="17" dur="75"/>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0"/>
                                  </p:iterate>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left)">
                                      <p:cBhvr>
                                        <p:cTn id="22" dur="75"/>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type="lt">
                                    <p:tmAbs val="75"/>
                                  </p:iterate>
                                  <p:childTnLst>
                                    <p:set>
                                      <p:cBhvr>
                                        <p:cTn id="26" dur="1" fill="hold">
                                          <p:stCondLst>
                                            <p:cond delay="74"/>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type="lt">
                                    <p:tmAbs val="75"/>
                                  </p:iterate>
                                  <p:childTnLst>
                                    <p:set>
                                      <p:cBhvr>
                                        <p:cTn id="30" dur="1" fill="hold">
                                          <p:stCondLst>
                                            <p:cond delay="74"/>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P spid="5" grpId="0" build="p"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76793"/>
            <a:ext cx="460146" cy="560070"/>
          </a:xfrm>
        </p:spPr>
        <p:txBody>
          <a:bodyPr/>
          <a:lstStyle/>
          <a:p>
            <a:endParaRPr lang="zh-CN" altLang="en-US" dirty="0">
              <a:latin typeface="楷体" panose="02010609060101010101" pitchFamily="49" charset="-122"/>
              <a:ea typeface="楷体" panose="02010609060101010101" pitchFamily="49" charset="-122"/>
            </a:endParaRPr>
          </a:p>
        </p:txBody>
      </p:sp>
      <p:sp>
        <p:nvSpPr>
          <p:cNvPr id="3" name="Rectangle 2"/>
          <p:cNvSpPr txBox="1">
            <a:spLocks noChangeArrowheads="1"/>
          </p:cNvSpPr>
          <p:nvPr/>
        </p:nvSpPr>
        <p:spPr>
          <a:xfrm>
            <a:off x="2298330" y="180541"/>
            <a:ext cx="8344461" cy="61753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ts val="3000"/>
              </a:lnSpc>
              <a:spcBef>
                <a:spcPct val="0"/>
              </a:spcBef>
              <a:buFont typeface="Monotype Sorts"/>
              <a:buNone/>
            </a:pPr>
            <a:r>
              <a:rPr lang="zh-CN" altLang="en-US" sz="2500" b="1" dirty="0">
                <a:solidFill>
                  <a:schemeClr val="tx2"/>
                </a:solidFill>
                <a:latin typeface="Times New Roman" panose="02020603050405020304" pitchFamily="18" charset="0"/>
                <a:ea typeface="楷体" panose="02010609060101010101" pitchFamily="49" charset="-122"/>
              </a:rPr>
              <a:t>算法</a:t>
            </a:r>
            <a:r>
              <a:rPr lang="en-US" altLang="zh-CN" sz="2500" b="1" dirty="0">
                <a:solidFill>
                  <a:schemeClr val="tx2"/>
                </a:solidFill>
                <a:latin typeface="Times New Roman" panose="02020603050405020304" pitchFamily="18" charset="0"/>
                <a:ea typeface="楷体" panose="02010609060101010101" pitchFamily="49" charset="-122"/>
              </a:rPr>
              <a:t>BFS</a:t>
            </a:r>
            <a:r>
              <a:rPr lang="en-US" altLang="zh-CN" sz="2500" b="1" dirty="0">
                <a:latin typeface="Times New Roman" panose="02020603050405020304" pitchFamily="18" charset="0"/>
                <a:ea typeface="楷体" panose="02010609060101010101" pitchFamily="49" charset="-122"/>
              </a:rPr>
              <a:t> (</a:t>
            </a:r>
            <a:r>
              <a:rPr lang="en-US" altLang="zh-CN" sz="2500" b="1" i="1" dirty="0">
                <a:latin typeface="Times New Roman" panose="02020603050405020304" pitchFamily="18" charset="0"/>
                <a:ea typeface="楷体" panose="02010609060101010101" pitchFamily="49" charset="-122"/>
              </a:rPr>
              <a:t>Head, v, visited. visited</a:t>
            </a:r>
            <a:r>
              <a:rPr lang="en-US" altLang="zh-CN" sz="2500" b="1" dirty="0">
                <a:latin typeface="Times New Roman" panose="02020603050405020304" pitchFamily="18" charset="0"/>
                <a:ea typeface="楷体" panose="02010609060101010101" pitchFamily="49" charset="-122"/>
              </a:rPr>
              <a:t>)  </a:t>
            </a:r>
          </a:p>
          <a:p>
            <a:pPr algn="just">
              <a:lnSpc>
                <a:spcPts val="3000"/>
              </a:lnSpc>
              <a:spcBef>
                <a:spcPct val="0"/>
              </a:spcBef>
              <a:buFont typeface="Monotype Sorts"/>
              <a:buNone/>
            </a:pPr>
            <a:r>
              <a:rPr lang="en-US" altLang="zh-CN" sz="2500" b="1" dirty="0">
                <a:solidFill>
                  <a:srgbClr val="0000FF"/>
                </a:solidFill>
                <a:latin typeface="Times New Roman" panose="02020603050405020304" pitchFamily="18" charset="0"/>
                <a:ea typeface="楷体" panose="02010609060101010101" pitchFamily="49" charset="-122"/>
              </a:rPr>
              <a:t>      //</a:t>
            </a:r>
            <a:r>
              <a:rPr lang="zh-CN" altLang="en-US" sz="2500" b="1" dirty="0">
                <a:solidFill>
                  <a:srgbClr val="0000FF"/>
                </a:solidFill>
                <a:latin typeface="Times New Roman" panose="02020603050405020304" pitchFamily="18" charset="0"/>
                <a:ea typeface="楷体" panose="02010609060101010101" pitchFamily="49" charset="-122"/>
              </a:rPr>
              <a:t>广度优先遍历连通图算法</a:t>
            </a:r>
            <a:endParaRPr lang="en-US" altLang="zh-CN" sz="2500" b="1" dirty="0">
              <a:solidFill>
                <a:srgbClr val="0000FF"/>
              </a:solidFill>
              <a:latin typeface="Times New Roman" panose="02020603050405020304" pitchFamily="18" charset="0"/>
              <a:ea typeface="楷体" panose="02010609060101010101" pitchFamily="49" charset="-122"/>
            </a:endParaRPr>
          </a:p>
          <a:p>
            <a:pPr algn="just">
              <a:lnSpc>
                <a:spcPts val="3000"/>
              </a:lnSpc>
              <a:spcBef>
                <a:spcPct val="0"/>
              </a:spcBef>
              <a:buFont typeface="Monotype Sorts"/>
              <a:buNone/>
            </a:pPr>
            <a:r>
              <a:rPr lang="en-US" altLang="zh-CN" sz="2500" b="1" dirty="0">
                <a:solidFill>
                  <a:srgbClr val="FF0000"/>
                </a:solidFill>
                <a:latin typeface="Times New Roman" panose="02020603050405020304" pitchFamily="18" charset="0"/>
                <a:ea typeface="楷体" panose="02010609060101010101" pitchFamily="49" charset="-122"/>
              </a:rPr>
              <a:t>BFS1. [</a:t>
            </a:r>
            <a:r>
              <a:rPr lang="zh-CN" altLang="en-US" sz="2500" b="1" dirty="0">
                <a:solidFill>
                  <a:srgbClr val="FF0000"/>
                </a:solidFill>
                <a:latin typeface="Times New Roman" panose="02020603050405020304" pitchFamily="18" charset="0"/>
                <a:ea typeface="楷体" panose="02010609060101010101" pitchFamily="49" charset="-122"/>
              </a:rPr>
              <a:t>初始化</a:t>
            </a:r>
            <a:r>
              <a:rPr lang="en-US" altLang="zh-CN" sz="2500" b="1" dirty="0">
                <a:solidFill>
                  <a:srgbClr val="FF0000"/>
                </a:solidFill>
                <a:latin typeface="Times New Roman" panose="02020603050405020304" pitchFamily="18" charset="0"/>
                <a:ea typeface="楷体" panose="02010609060101010101" pitchFamily="49" charset="-122"/>
              </a:rPr>
              <a:t>]</a:t>
            </a:r>
          </a:p>
          <a:p>
            <a:pPr algn="just">
              <a:lnSpc>
                <a:spcPts val="3000"/>
              </a:lnSpc>
              <a:spcBef>
                <a:spcPct val="0"/>
              </a:spcBef>
              <a:buFont typeface="Monotype Sorts"/>
              <a:buNone/>
            </a:pPr>
            <a:r>
              <a:rPr lang="en-US" altLang="zh-CN" sz="2500" b="1" dirty="0">
                <a:latin typeface="Times New Roman" panose="02020603050405020304" pitchFamily="18" charset="0"/>
                <a:ea typeface="楷体" panose="02010609060101010101" pitchFamily="49" charset="-122"/>
              </a:rPr>
              <a:t>    CREATQ(</a:t>
            </a:r>
            <a:r>
              <a:rPr lang="en-US" altLang="zh-CN" sz="2500" b="1" i="1" dirty="0">
                <a:latin typeface="Times New Roman" panose="02020603050405020304" pitchFamily="18" charset="0"/>
                <a:ea typeface="楷体" panose="02010609060101010101" pitchFamily="49" charset="-122"/>
              </a:rPr>
              <a:t>Q</a:t>
            </a:r>
            <a:r>
              <a:rPr lang="en-US" altLang="zh-CN" sz="2500" b="1" dirty="0">
                <a:latin typeface="Times New Roman" panose="02020603050405020304" pitchFamily="18" charset="0"/>
                <a:ea typeface="楷体" panose="02010609060101010101" pitchFamily="49" charset="-122"/>
              </a:rPr>
              <a:t>).  </a:t>
            </a:r>
            <a:r>
              <a:rPr lang="en-US" altLang="zh-CN" sz="2500" b="1" dirty="0">
                <a:solidFill>
                  <a:srgbClr val="0000FF"/>
                </a:solidFill>
                <a:latin typeface="Times New Roman" panose="02020603050405020304" pitchFamily="18" charset="0"/>
                <a:ea typeface="楷体" panose="02010609060101010101" pitchFamily="49" charset="-122"/>
              </a:rPr>
              <a:t>// </a:t>
            </a:r>
            <a:r>
              <a:rPr lang="zh-CN" altLang="en-US" sz="2500" b="1" dirty="0">
                <a:solidFill>
                  <a:srgbClr val="0000FF"/>
                </a:solidFill>
                <a:latin typeface="Times New Roman" panose="02020603050405020304" pitchFamily="18" charset="0"/>
                <a:ea typeface="楷体" panose="02010609060101010101" pitchFamily="49" charset="-122"/>
              </a:rPr>
              <a:t>创建队列 </a:t>
            </a:r>
            <a:r>
              <a:rPr lang="en-US" altLang="zh-CN" sz="2500" b="1" i="1" dirty="0">
                <a:solidFill>
                  <a:srgbClr val="0000FF"/>
                </a:solidFill>
                <a:latin typeface="Times New Roman" panose="02020603050405020304" pitchFamily="18" charset="0"/>
                <a:ea typeface="楷体" panose="02010609060101010101" pitchFamily="49" charset="-122"/>
              </a:rPr>
              <a:t>Q</a:t>
            </a:r>
            <a:endParaRPr lang="en-US" altLang="zh-CN" sz="2500" b="1" dirty="0">
              <a:solidFill>
                <a:srgbClr val="0000FF"/>
              </a:solidFill>
              <a:latin typeface="Times New Roman" panose="02020603050405020304" pitchFamily="18" charset="0"/>
              <a:ea typeface="楷体" panose="02010609060101010101" pitchFamily="49" charset="-122"/>
            </a:endParaRPr>
          </a:p>
          <a:p>
            <a:pPr algn="just">
              <a:lnSpc>
                <a:spcPts val="3000"/>
              </a:lnSpc>
              <a:spcBef>
                <a:spcPct val="0"/>
              </a:spcBef>
              <a:buFont typeface="Monotype Sorts"/>
              <a:buNone/>
            </a:pPr>
            <a:r>
              <a:rPr lang="en-US" altLang="zh-CN" sz="2500" b="1" dirty="0">
                <a:latin typeface="Times New Roman" panose="02020603050405020304" pitchFamily="18" charset="0"/>
                <a:ea typeface="楷体" panose="02010609060101010101" pitchFamily="49" charset="-122"/>
              </a:rPr>
              <a:t>    FOR</a:t>
            </a:r>
            <a:r>
              <a:rPr lang="en-US" altLang="zh-CN" sz="2500" b="1" i="1" dirty="0">
                <a:latin typeface="Times New Roman" panose="02020603050405020304" pitchFamily="18" charset="0"/>
                <a:ea typeface="楷体" panose="02010609060101010101" pitchFamily="49" charset="-122"/>
              </a:rPr>
              <a:t> </a:t>
            </a:r>
            <a:r>
              <a:rPr lang="en-US" altLang="zh-CN" sz="2500" b="1" i="1" dirty="0" err="1">
                <a:latin typeface="Times New Roman" panose="02020603050405020304" pitchFamily="18" charset="0"/>
                <a:ea typeface="楷体" panose="02010609060101010101" pitchFamily="49" charset="-122"/>
              </a:rPr>
              <a:t>i</a:t>
            </a:r>
            <a:r>
              <a:rPr lang="en-US" altLang="zh-CN" sz="2500" b="1" dirty="0">
                <a:latin typeface="Times New Roman" panose="02020603050405020304" pitchFamily="18" charset="0"/>
                <a:ea typeface="楷体" panose="02010609060101010101" pitchFamily="49" charset="-122"/>
              </a:rPr>
              <a:t> = 1 TO </a:t>
            </a:r>
            <a:r>
              <a:rPr lang="en-US" altLang="zh-CN" sz="2500" b="1" i="1" dirty="0">
                <a:latin typeface="Times New Roman" panose="02020603050405020304" pitchFamily="18" charset="0"/>
                <a:ea typeface="楷体" panose="02010609060101010101" pitchFamily="49" charset="-122"/>
              </a:rPr>
              <a:t>n</a:t>
            </a:r>
            <a:r>
              <a:rPr lang="en-US" altLang="zh-CN" sz="2500" b="1" dirty="0">
                <a:latin typeface="Times New Roman" panose="02020603050405020304" pitchFamily="18" charset="0"/>
                <a:ea typeface="楷体" panose="02010609060101010101" pitchFamily="49" charset="-122"/>
              </a:rPr>
              <a:t> DO </a:t>
            </a:r>
            <a:r>
              <a:rPr lang="en-US" altLang="zh-CN" sz="2500" b="1" i="1" dirty="0">
                <a:latin typeface="Times New Roman" panose="02020603050405020304" pitchFamily="18" charset="0"/>
                <a:ea typeface="楷体" panose="02010609060101010101" pitchFamily="49" charset="-122"/>
              </a:rPr>
              <a:t>visited</a:t>
            </a:r>
            <a:r>
              <a:rPr lang="en-US" altLang="zh-CN" sz="2500" b="1" dirty="0">
                <a:latin typeface="Times New Roman" panose="02020603050405020304" pitchFamily="18" charset="0"/>
                <a:ea typeface="楷体" panose="02010609060101010101" pitchFamily="49" charset="-122"/>
              </a:rPr>
              <a:t>[</a:t>
            </a:r>
            <a:r>
              <a:rPr lang="en-US" altLang="zh-CN" sz="2500" b="1" i="1" dirty="0" err="1">
                <a:latin typeface="Times New Roman" panose="02020603050405020304" pitchFamily="18" charset="0"/>
                <a:ea typeface="楷体" panose="02010609060101010101" pitchFamily="49" charset="-122"/>
              </a:rPr>
              <a:t>i</a:t>
            </a:r>
            <a:r>
              <a:rPr lang="en-US" altLang="zh-CN" sz="2500" b="1" dirty="0">
                <a:latin typeface="Times New Roman" panose="02020603050405020304" pitchFamily="18" charset="0"/>
                <a:ea typeface="楷体" panose="02010609060101010101" pitchFamily="49" charset="-122"/>
              </a:rPr>
              <a:t>] </a:t>
            </a:r>
            <a:r>
              <a:rPr lang="en-US" altLang="zh-CN" sz="2500" b="1" dirty="0">
                <a:latin typeface="Times New Roman" panose="02020603050405020304" pitchFamily="18" charset="0"/>
                <a:ea typeface="楷体" panose="02010609060101010101" pitchFamily="49" charset="-122"/>
                <a:sym typeface="Symbol" panose="05050102010706020507" pitchFamily="18" charset="2"/>
              </a:rPr>
              <a:t></a:t>
            </a:r>
            <a:r>
              <a:rPr lang="en-US" altLang="zh-CN" sz="2500" b="1" dirty="0">
                <a:latin typeface="Times New Roman" panose="02020603050405020304" pitchFamily="18" charset="0"/>
                <a:ea typeface="楷体" panose="02010609060101010101" pitchFamily="49" charset="-122"/>
              </a:rPr>
              <a:t> 0.</a:t>
            </a:r>
            <a:endParaRPr lang="en-US" altLang="zh-CN" sz="2500" b="1" i="1" dirty="0">
              <a:latin typeface="Times New Roman" panose="02020603050405020304" pitchFamily="18" charset="0"/>
              <a:ea typeface="楷体" panose="02010609060101010101" pitchFamily="49" charset="-122"/>
            </a:endParaRPr>
          </a:p>
          <a:p>
            <a:pPr algn="just">
              <a:lnSpc>
                <a:spcPts val="3000"/>
              </a:lnSpc>
              <a:spcBef>
                <a:spcPct val="0"/>
              </a:spcBef>
              <a:buFont typeface="Monotype Sorts"/>
              <a:buNone/>
            </a:pPr>
            <a:r>
              <a:rPr lang="en-US" altLang="zh-CN" sz="2500" b="1" i="1" dirty="0">
                <a:latin typeface="Times New Roman" panose="02020603050405020304" pitchFamily="18" charset="0"/>
                <a:ea typeface="楷体" panose="02010609060101010101" pitchFamily="49" charset="-122"/>
              </a:rPr>
              <a:t>    </a:t>
            </a:r>
            <a:r>
              <a:rPr lang="en-US" altLang="zh-CN" sz="2500" b="1" dirty="0">
                <a:latin typeface="Times New Roman" panose="02020603050405020304" pitchFamily="18" charset="0"/>
                <a:ea typeface="楷体" panose="02010609060101010101" pitchFamily="49" charset="-122"/>
              </a:rPr>
              <a:t>PRINT(</a:t>
            </a:r>
            <a:r>
              <a:rPr lang="en-US" altLang="zh-CN" sz="2500" b="1" i="1" dirty="0">
                <a:latin typeface="Times New Roman" panose="02020603050405020304" pitchFamily="18" charset="0"/>
                <a:ea typeface="楷体" panose="02010609060101010101" pitchFamily="49" charset="-122"/>
              </a:rPr>
              <a:t>v</a:t>
            </a:r>
            <a:r>
              <a:rPr lang="en-US" altLang="zh-CN" sz="2500" b="1" dirty="0">
                <a:latin typeface="Times New Roman" panose="02020603050405020304" pitchFamily="18" charset="0"/>
                <a:ea typeface="楷体" panose="02010609060101010101" pitchFamily="49" charset="-122"/>
              </a:rPr>
              <a:t>) .  </a:t>
            </a:r>
            <a:r>
              <a:rPr lang="en-US" altLang="zh-CN" sz="2500" b="1" i="1" dirty="0">
                <a:latin typeface="Times New Roman" panose="02020603050405020304" pitchFamily="18" charset="0"/>
                <a:ea typeface="楷体" panose="02010609060101010101" pitchFamily="49" charset="-122"/>
              </a:rPr>
              <a:t>visited</a:t>
            </a:r>
            <a:r>
              <a:rPr lang="en-US" altLang="zh-CN" sz="2500" b="1" dirty="0">
                <a:latin typeface="Times New Roman" panose="02020603050405020304" pitchFamily="18" charset="0"/>
                <a:ea typeface="楷体" panose="02010609060101010101" pitchFamily="49" charset="-122"/>
              </a:rPr>
              <a:t>[</a:t>
            </a:r>
            <a:r>
              <a:rPr lang="en-US" altLang="zh-CN" sz="2500" b="1" i="1" dirty="0">
                <a:latin typeface="Times New Roman" panose="02020603050405020304" pitchFamily="18" charset="0"/>
                <a:ea typeface="楷体" panose="02010609060101010101" pitchFamily="49" charset="-122"/>
              </a:rPr>
              <a:t>v</a:t>
            </a:r>
            <a:r>
              <a:rPr lang="en-US" altLang="zh-CN" sz="2500" b="1" dirty="0">
                <a:latin typeface="Times New Roman" panose="02020603050405020304" pitchFamily="18" charset="0"/>
                <a:ea typeface="楷体" panose="02010609060101010101" pitchFamily="49" charset="-122"/>
              </a:rPr>
              <a:t>] </a:t>
            </a:r>
            <a:r>
              <a:rPr lang="en-US" altLang="zh-CN" sz="2500" b="1" dirty="0">
                <a:latin typeface="Times New Roman" panose="02020603050405020304" pitchFamily="18" charset="0"/>
                <a:ea typeface="楷体" panose="02010609060101010101" pitchFamily="49" charset="-122"/>
                <a:sym typeface="Symbol" panose="05050102010706020507" pitchFamily="18" charset="2"/>
              </a:rPr>
              <a:t></a:t>
            </a:r>
            <a:r>
              <a:rPr lang="en-US" altLang="zh-CN" sz="2500" b="1" dirty="0">
                <a:latin typeface="Times New Roman" panose="02020603050405020304" pitchFamily="18" charset="0"/>
                <a:ea typeface="楷体" panose="02010609060101010101" pitchFamily="49" charset="-122"/>
              </a:rPr>
              <a:t> 1.</a:t>
            </a:r>
            <a:endParaRPr lang="en-US" altLang="zh-CN" sz="2500" b="1" i="1" dirty="0">
              <a:latin typeface="Times New Roman" panose="02020603050405020304" pitchFamily="18" charset="0"/>
              <a:ea typeface="楷体" panose="02010609060101010101" pitchFamily="49" charset="-122"/>
            </a:endParaRPr>
          </a:p>
          <a:p>
            <a:pPr algn="just">
              <a:lnSpc>
                <a:spcPts val="3000"/>
              </a:lnSpc>
              <a:spcBef>
                <a:spcPct val="0"/>
              </a:spcBef>
              <a:buFont typeface="Monotype Sorts"/>
              <a:buNone/>
            </a:pPr>
            <a:r>
              <a:rPr lang="en-US" altLang="zh-CN" sz="2500" b="1" i="1" dirty="0">
                <a:latin typeface="Times New Roman" panose="02020603050405020304" pitchFamily="18" charset="0"/>
                <a:ea typeface="楷体" panose="02010609060101010101" pitchFamily="49" charset="-122"/>
              </a:rPr>
              <a:t>    Q </a:t>
            </a:r>
            <a:r>
              <a:rPr lang="en-US" altLang="zh-CN" sz="2500" b="1" dirty="0">
                <a:latin typeface="Times New Roman" panose="02020603050405020304" pitchFamily="18" charset="0"/>
                <a:ea typeface="楷体" panose="02010609060101010101" pitchFamily="49" charset="-122"/>
                <a:sym typeface="Symbol" panose="05050102010706020507" pitchFamily="18" charset="2"/>
              </a:rPr>
              <a:t> </a:t>
            </a:r>
            <a:r>
              <a:rPr lang="en-US" altLang="zh-CN" sz="2500" b="1" i="1" dirty="0">
                <a:latin typeface="Times New Roman" panose="02020603050405020304" pitchFamily="18" charset="0"/>
                <a:ea typeface="楷体" panose="02010609060101010101" pitchFamily="49" charset="-122"/>
              </a:rPr>
              <a:t>v</a:t>
            </a:r>
            <a:r>
              <a:rPr lang="en-US" altLang="zh-CN" sz="2500" b="1" dirty="0">
                <a:latin typeface="Times New Roman" panose="02020603050405020304" pitchFamily="18" charset="0"/>
                <a:ea typeface="楷体" panose="02010609060101010101" pitchFamily="49" charset="-122"/>
              </a:rPr>
              <a:t>.</a:t>
            </a:r>
            <a:endParaRPr lang="en-US" altLang="zh-CN" sz="2500" b="1" dirty="0">
              <a:solidFill>
                <a:srgbClr val="0000FF"/>
              </a:solidFill>
              <a:latin typeface="Times New Roman" panose="02020603050405020304" pitchFamily="18" charset="0"/>
              <a:ea typeface="楷体" panose="02010609060101010101" pitchFamily="49" charset="-122"/>
            </a:endParaRPr>
          </a:p>
          <a:p>
            <a:pPr algn="just">
              <a:lnSpc>
                <a:spcPts val="3000"/>
              </a:lnSpc>
              <a:spcBef>
                <a:spcPct val="0"/>
              </a:spcBef>
              <a:buFont typeface="Monotype Sorts"/>
              <a:buNone/>
            </a:pPr>
            <a:r>
              <a:rPr lang="en-US" altLang="zh-CN" sz="2500" b="1" dirty="0">
                <a:solidFill>
                  <a:srgbClr val="FF0000"/>
                </a:solidFill>
                <a:latin typeface="Times New Roman" panose="02020603050405020304" pitchFamily="18" charset="0"/>
                <a:ea typeface="楷体" panose="02010609060101010101" pitchFamily="49" charset="-122"/>
              </a:rPr>
              <a:t>BFS2. [</a:t>
            </a:r>
            <a:r>
              <a:rPr lang="zh-CN" altLang="en-US" sz="2500" b="1" dirty="0">
                <a:solidFill>
                  <a:srgbClr val="FF0000"/>
                </a:solidFill>
                <a:latin typeface="Times New Roman" panose="02020603050405020304" pitchFamily="18" charset="0"/>
                <a:ea typeface="楷体" panose="02010609060101010101" pitchFamily="49" charset="-122"/>
              </a:rPr>
              <a:t>广度优先遍历</a:t>
            </a:r>
            <a:r>
              <a:rPr lang="en-US" altLang="zh-CN" sz="2500" b="1" dirty="0">
                <a:solidFill>
                  <a:srgbClr val="FF0000"/>
                </a:solidFill>
                <a:latin typeface="Times New Roman" panose="02020603050405020304" pitchFamily="18" charset="0"/>
                <a:ea typeface="楷体" panose="02010609060101010101" pitchFamily="49" charset="-122"/>
              </a:rPr>
              <a:t>] </a:t>
            </a:r>
          </a:p>
          <a:p>
            <a:pPr algn="just">
              <a:lnSpc>
                <a:spcPts val="3000"/>
              </a:lnSpc>
              <a:spcBef>
                <a:spcPct val="0"/>
              </a:spcBef>
              <a:buFont typeface="Monotype Sorts"/>
              <a:buNone/>
            </a:pPr>
            <a:r>
              <a:rPr lang="en-US" altLang="zh-CN" sz="2500" b="1" dirty="0">
                <a:latin typeface="Times New Roman" panose="02020603050405020304" pitchFamily="18" charset="0"/>
                <a:ea typeface="楷体" panose="02010609060101010101" pitchFamily="49" charset="-122"/>
              </a:rPr>
              <a:t>    WHILE </a:t>
            </a:r>
            <a:r>
              <a:rPr lang="en-US" altLang="zh-CN" sz="2500" b="1" i="1" dirty="0">
                <a:latin typeface="Times New Roman" panose="02020603050405020304" pitchFamily="18" charset="0"/>
                <a:ea typeface="楷体" panose="02010609060101010101" pitchFamily="49" charset="-122"/>
              </a:rPr>
              <a:t>Q </a:t>
            </a:r>
            <a:r>
              <a:rPr lang="zh-CN" altLang="en-US" sz="2500" b="1" dirty="0">
                <a:latin typeface="Times New Roman" panose="02020603050405020304" pitchFamily="18" charset="0"/>
                <a:ea typeface="楷体" panose="02010609060101010101" pitchFamily="49" charset="-122"/>
              </a:rPr>
              <a:t>非空</a:t>
            </a:r>
            <a:r>
              <a:rPr lang="en-US" altLang="zh-CN" sz="2500" b="1" dirty="0">
                <a:latin typeface="Times New Roman" panose="02020603050405020304" pitchFamily="18" charset="0"/>
                <a:ea typeface="楷体" panose="02010609060101010101" pitchFamily="49" charset="-122"/>
              </a:rPr>
              <a:t> DO</a:t>
            </a:r>
            <a:endParaRPr lang="en-US" altLang="zh-CN" sz="2500" b="1" dirty="0">
              <a:solidFill>
                <a:srgbClr val="0000FF"/>
              </a:solidFill>
              <a:latin typeface="Times New Roman" panose="02020603050405020304" pitchFamily="18" charset="0"/>
              <a:ea typeface="楷体" panose="02010609060101010101" pitchFamily="49" charset="-122"/>
            </a:endParaRPr>
          </a:p>
          <a:p>
            <a:pPr algn="just">
              <a:lnSpc>
                <a:spcPts val="3000"/>
              </a:lnSpc>
              <a:spcBef>
                <a:spcPct val="0"/>
              </a:spcBef>
              <a:buFont typeface="Monotype Sorts"/>
              <a:buNone/>
            </a:pPr>
            <a:r>
              <a:rPr lang="en-US" altLang="zh-CN" sz="2500" b="1" dirty="0">
                <a:latin typeface="Times New Roman" panose="02020603050405020304" pitchFamily="18" charset="0"/>
                <a:ea typeface="楷体" panose="02010609060101010101" pitchFamily="49" charset="-122"/>
              </a:rPr>
              <a:t>	     </a:t>
            </a:r>
            <a:r>
              <a:rPr lang="en-US" altLang="zh-CN" sz="2500" b="1" dirty="0">
                <a:solidFill>
                  <a:schemeClr val="tx2"/>
                </a:solidFill>
                <a:latin typeface="Times New Roman" panose="02020603050405020304" pitchFamily="18" charset="0"/>
                <a:ea typeface="楷体" panose="02010609060101010101" pitchFamily="49" charset="-122"/>
              </a:rPr>
              <a:t>(  </a:t>
            </a:r>
            <a:r>
              <a:rPr lang="en-US" altLang="zh-CN" sz="2500" b="1" i="1" dirty="0">
                <a:latin typeface="Times New Roman" panose="02020603050405020304" pitchFamily="18" charset="0"/>
                <a:ea typeface="楷体" panose="02010609060101010101" pitchFamily="49" charset="-122"/>
              </a:rPr>
              <a:t>v </a:t>
            </a:r>
            <a:r>
              <a:rPr lang="en-US" altLang="zh-CN" sz="2500" b="1" dirty="0">
                <a:latin typeface="Times New Roman" panose="02020603050405020304" pitchFamily="18" charset="0"/>
                <a:ea typeface="楷体" panose="02010609060101010101" pitchFamily="49" charset="-122"/>
                <a:sym typeface="Symbol" panose="05050102010706020507" pitchFamily="18" charset="2"/>
              </a:rPr>
              <a:t></a:t>
            </a:r>
            <a:r>
              <a:rPr lang="en-US" altLang="zh-CN" sz="2500" b="1" i="1" dirty="0">
                <a:latin typeface="Times New Roman" panose="02020603050405020304" pitchFamily="18" charset="0"/>
                <a:ea typeface="楷体" panose="02010609060101010101" pitchFamily="49" charset="-122"/>
              </a:rPr>
              <a:t> Q</a:t>
            </a:r>
            <a:r>
              <a:rPr lang="en-US" altLang="zh-CN" sz="2500" b="1" dirty="0">
                <a:latin typeface="Times New Roman" panose="02020603050405020304" pitchFamily="18" charset="0"/>
                <a:ea typeface="楷体" panose="02010609060101010101" pitchFamily="49" charset="-122"/>
              </a:rPr>
              <a:t>.</a:t>
            </a:r>
            <a:r>
              <a:rPr lang="zh-CN" altLang="en-US" sz="2500" b="1" dirty="0">
                <a:latin typeface="Times New Roman" panose="02020603050405020304" pitchFamily="18" charset="0"/>
                <a:ea typeface="楷体" panose="02010609060101010101" pitchFamily="49" charset="-122"/>
              </a:rPr>
              <a:t>    </a:t>
            </a:r>
            <a:r>
              <a:rPr lang="en-US" altLang="zh-CN" sz="2500" b="1" dirty="0">
                <a:latin typeface="Times New Roman" panose="02020603050405020304" pitchFamily="18" charset="0"/>
                <a:ea typeface="楷体" panose="02010609060101010101" pitchFamily="49" charset="-122"/>
              </a:rPr>
              <a:t> </a:t>
            </a:r>
            <a:r>
              <a:rPr lang="en-US" altLang="zh-CN" sz="2500" b="1" i="1" dirty="0" err="1">
                <a:latin typeface="Times New Roman" panose="02020603050405020304" pitchFamily="18" charset="0"/>
                <a:ea typeface="楷体" panose="02010609060101010101" pitchFamily="49" charset="-122"/>
              </a:rPr>
              <a:t>p</a:t>
            </a:r>
            <a:r>
              <a:rPr lang="en-US" altLang="zh-CN" sz="2500" b="1" dirty="0" err="1">
                <a:latin typeface="Times New Roman" panose="02020603050405020304" pitchFamily="18" charset="0"/>
                <a:ea typeface="楷体" panose="02010609060101010101" pitchFamily="49" charset="-122"/>
                <a:sym typeface="Symbol" panose="05050102010706020507" pitchFamily="18" charset="2"/>
              </a:rPr>
              <a:t></a:t>
            </a:r>
            <a:r>
              <a:rPr lang="en-US" altLang="zh-CN" sz="2500" b="1" i="1" dirty="0" err="1">
                <a:latin typeface="Times New Roman" panose="02020603050405020304" pitchFamily="18" charset="0"/>
                <a:ea typeface="楷体" panose="02010609060101010101" pitchFamily="49" charset="-122"/>
              </a:rPr>
              <a:t>adjacent</a:t>
            </a:r>
            <a:r>
              <a:rPr lang="en-US" altLang="zh-CN" sz="2500" b="1" dirty="0">
                <a:latin typeface="Times New Roman" panose="02020603050405020304" pitchFamily="18" charset="0"/>
                <a:ea typeface="楷体" panose="02010609060101010101" pitchFamily="49" charset="-122"/>
              </a:rPr>
              <a:t>(</a:t>
            </a:r>
            <a:r>
              <a:rPr lang="en-US" altLang="zh-CN" sz="2500" b="1" i="1" dirty="0">
                <a:latin typeface="Times New Roman" panose="02020603050405020304" pitchFamily="18" charset="0"/>
                <a:ea typeface="楷体" panose="02010609060101010101" pitchFamily="49" charset="-122"/>
              </a:rPr>
              <a:t>Head</a:t>
            </a:r>
            <a:r>
              <a:rPr lang="en-US" altLang="zh-CN" sz="2500" b="1" dirty="0">
                <a:latin typeface="Times New Roman" panose="02020603050405020304" pitchFamily="18" charset="0"/>
                <a:ea typeface="楷体" panose="02010609060101010101" pitchFamily="49" charset="-122"/>
              </a:rPr>
              <a:t>[</a:t>
            </a:r>
            <a:r>
              <a:rPr lang="en-US" altLang="zh-CN" sz="2500" b="1" i="1" dirty="0">
                <a:latin typeface="Times New Roman" panose="02020603050405020304" pitchFamily="18" charset="0"/>
                <a:ea typeface="楷体" panose="02010609060101010101" pitchFamily="49" charset="-122"/>
              </a:rPr>
              <a:t>v</a:t>
            </a:r>
            <a:r>
              <a:rPr lang="en-US" altLang="zh-CN" sz="2500" b="1" dirty="0">
                <a:latin typeface="Times New Roman" panose="02020603050405020304" pitchFamily="18" charset="0"/>
                <a:ea typeface="楷体" panose="02010609060101010101" pitchFamily="49" charset="-122"/>
              </a:rPr>
              <a:t>]) .</a:t>
            </a:r>
          </a:p>
          <a:p>
            <a:pPr algn="just">
              <a:lnSpc>
                <a:spcPts val="3000"/>
              </a:lnSpc>
              <a:spcBef>
                <a:spcPct val="0"/>
              </a:spcBef>
              <a:buFont typeface="Monotype Sorts"/>
              <a:buNone/>
            </a:pPr>
            <a:r>
              <a:rPr lang="en-US" altLang="zh-CN" sz="2500" b="1" dirty="0">
                <a:latin typeface="Times New Roman" panose="02020603050405020304" pitchFamily="18" charset="0"/>
                <a:ea typeface="楷体" panose="02010609060101010101" pitchFamily="49" charset="-122"/>
              </a:rPr>
              <a:t>		 WHILE</a:t>
            </a:r>
            <a:r>
              <a:rPr lang="en-US" altLang="zh-CN" sz="2500" b="1" i="1" dirty="0">
                <a:latin typeface="Times New Roman" panose="02020603050405020304" pitchFamily="18" charset="0"/>
                <a:ea typeface="楷体" panose="02010609060101010101" pitchFamily="49" charset="-122"/>
              </a:rPr>
              <a:t> p</a:t>
            </a:r>
            <a:r>
              <a:rPr lang="en-US" altLang="zh-CN" sz="2500" b="1" dirty="0">
                <a:latin typeface="Times New Roman" panose="02020603050405020304" pitchFamily="18" charset="0"/>
                <a:ea typeface="楷体" panose="02010609060101010101" pitchFamily="49" charset="-122"/>
                <a:sym typeface="Symbol" panose="05050102010706020507" pitchFamily="18" charset="2"/>
              </a:rPr>
              <a:t></a:t>
            </a:r>
            <a:r>
              <a:rPr lang="en-US" altLang="zh-CN" sz="2500" b="1" dirty="0">
                <a:latin typeface="Times New Roman" panose="02020603050405020304" pitchFamily="18" charset="0"/>
                <a:ea typeface="楷体" panose="02010609060101010101" pitchFamily="49" charset="-122"/>
              </a:rPr>
              <a:t> DO</a:t>
            </a:r>
          </a:p>
          <a:p>
            <a:pPr algn="just">
              <a:lnSpc>
                <a:spcPts val="3000"/>
              </a:lnSpc>
              <a:spcBef>
                <a:spcPct val="0"/>
              </a:spcBef>
              <a:buFont typeface="Monotype Sorts"/>
              <a:buNone/>
            </a:pPr>
            <a:r>
              <a:rPr lang="en-US" altLang="zh-CN" sz="2500" b="1" dirty="0">
                <a:latin typeface="Times New Roman" panose="02020603050405020304" pitchFamily="18" charset="0"/>
                <a:ea typeface="楷体" panose="02010609060101010101" pitchFamily="49" charset="-122"/>
              </a:rPr>
              <a:t>		       </a:t>
            </a:r>
            <a:r>
              <a:rPr lang="en-US" altLang="zh-CN" sz="2500" b="1" dirty="0">
                <a:solidFill>
                  <a:srgbClr val="FF3300"/>
                </a:solidFill>
                <a:latin typeface="Times New Roman" panose="02020603050405020304" pitchFamily="18" charset="0"/>
                <a:ea typeface="楷体" panose="02010609060101010101" pitchFamily="49" charset="-122"/>
              </a:rPr>
              <a:t>( </a:t>
            </a:r>
            <a:r>
              <a:rPr lang="en-US" altLang="zh-CN" sz="2500" b="1" dirty="0">
                <a:latin typeface="Times New Roman" panose="02020603050405020304" pitchFamily="18" charset="0"/>
                <a:ea typeface="楷体" panose="02010609060101010101" pitchFamily="49" charset="-122"/>
              </a:rPr>
              <a:t>IF </a:t>
            </a:r>
            <a:r>
              <a:rPr lang="en-US" altLang="zh-CN" sz="2500" b="1" i="1" dirty="0">
                <a:latin typeface="Times New Roman" panose="02020603050405020304" pitchFamily="18" charset="0"/>
                <a:ea typeface="楷体" panose="02010609060101010101" pitchFamily="49" charset="-122"/>
              </a:rPr>
              <a:t>visited</a:t>
            </a:r>
            <a:r>
              <a:rPr lang="en-US" altLang="zh-CN" sz="2500" b="1" dirty="0">
                <a:latin typeface="Times New Roman" panose="02020603050405020304" pitchFamily="18" charset="0"/>
                <a:ea typeface="楷体" panose="02010609060101010101" pitchFamily="49" charset="-122"/>
              </a:rPr>
              <a:t>[</a:t>
            </a:r>
            <a:r>
              <a:rPr lang="en-US" altLang="zh-CN" sz="2500" b="1" i="1" dirty="0" err="1">
                <a:latin typeface="Times New Roman" panose="02020603050405020304" pitchFamily="18" charset="0"/>
                <a:ea typeface="楷体" panose="02010609060101010101" pitchFamily="49" charset="-122"/>
              </a:rPr>
              <a:t>VerAdj</a:t>
            </a:r>
            <a:r>
              <a:rPr lang="en-US" altLang="zh-CN" sz="2500" b="1" dirty="0">
                <a:latin typeface="Times New Roman" panose="02020603050405020304" pitchFamily="18" charset="0"/>
                <a:ea typeface="楷体" panose="02010609060101010101" pitchFamily="49" charset="-122"/>
              </a:rPr>
              <a:t>(</a:t>
            </a:r>
            <a:r>
              <a:rPr lang="en-US" altLang="zh-CN" sz="2500" b="1" i="1" dirty="0">
                <a:latin typeface="Times New Roman" panose="02020603050405020304" pitchFamily="18" charset="0"/>
                <a:ea typeface="楷体" panose="02010609060101010101" pitchFamily="49" charset="-122"/>
              </a:rPr>
              <a:t>p</a:t>
            </a:r>
            <a:r>
              <a:rPr lang="en-US" altLang="zh-CN" sz="2500" b="1" dirty="0">
                <a:latin typeface="Times New Roman" panose="02020603050405020304" pitchFamily="18" charset="0"/>
                <a:ea typeface="楷体" panose="02010609060101010101" pitchFamily="49" charset="-122"/>
              </a:rPr>
              <a:t>)] = 0 THEN</a:t>
            </a:r>
          </a:p>
          <a:p>
            <a:pPr algn="just">
              <a:lnSpc>
                <a:spcPts val="3000"/>
              </a:lnSpc>
              <a:spcBef>
                <a:spcPct val="0"/>
              </a:spcBef>
              <a:buFont typeface="Monotype Sorts"/>
              <a:buNone/>
            </a:pPr>
            <a:r>
              <a:rPr lang="en-US" altLang="zh-CN" sz="2500" b="1" dirty="0">
                <a:latin typeface="Times New Roman" panose="02020603050405020304" pitchFamily="18" charset="0"/>
                <a:ea typeface="楷体" panose="02010609060101010101" pitchFamily="49" charset="-122"/>
              </a:rPr>
              <a:t>		              (</a:t>
            </a:r>
            <a:r>
              <a:rPr lang="en-US" altLang="zh-CN" sz="2500" b="1" i="1" dirty="0">
                <a:latin typeface="Times New Roman" panose="02020603050405020304" pitchFamily="18" charset="0"/>
                <a:ea typeface="楷体" panose="02010609060101010101" pitchFamily="49" charset="-122"/>
              </a:rPr>
              <a:t>Q </a:t>
            </a:r>
            <a:r>
              <a:rPr lang="en-US" altLang="zh-CN" sz="2500" b="1" dirty="0">
                <a:latin typeface="Times New Roman" panose="02020603050405020304" pitchFamily="18" charset="0"/>
                <a:ea typeface="楷体" panose="02010609060101010101" pitchFamily="49" charset="-122"/>
                <a:sym typeface="Symbol" panose="05050102010706020507" pitchFamily="18" charset="2"/>
              </a:rPr>
              <a:t></a:t>
            </a:r>
            <a:r>
              <a:rPr lang="en-US" altLang="zh-CN" sz="2500" b="1" i="1" dirty="0">
                <a:latin typeface="Times New Roman" panose="02020603050405020304" pitchFamily="18" charset="0"/>
                <a:ea typeface="楷体" panose="02010609060101010101" pitchFamily="49" charset="-122"/>
              </a:rPr>
              <a:t> </a:t>
            </a:r>
            <a:r>
              <a:rPr lang="en-US" altLang="zh-CN" sz="2500" b="1" i="1" dirty="0" err="1">
                <a:latin typeface="Times New Roman" panose="02020603050405020304" pitchFamily="18" charset="0"/>
                <a:ea typeface="楷体" panose="02010609060101010101" pitchFamily="49" charset="-122"/>
              </a:rPr>
              <a:t>VerAdj</a:t>
            </a:r>
            <a:r>
              <a:rPr lang="en-US" altLang="zh-CN" sz="2500" b="1" dirty="0">
                <a:latin typeface="Times New Roman" panose="02020603050405020304" pitchFamily="18" charset="0"/>
                <a:ea typeface="楷体" panose="02010609060101010101" pitchFamily="49" charset="-122"/>
              </a:rPr>
              <a:t>(</a:t>
            </a:r>
            <a:r>
              <a:rPr lang="en-US" altLang="zh-CN" sz="2500" b="1" i="1" dirty="0">
                <a:latin typeface="Times New Roman" panose="02020603050405020304" pitchFamily="18" charset="0"/>
                <a:ea typeface="楷体" panose="02010609060101010101" pitchFamily="49" charset="-122"/>
              </a:rPr>
              <a:t>p</a:t>
            </a:r>
            <a:r>
              <a:rPr lang="en-US" altLang="zh-CN" sz="2500" b="1" dirty="0">
                <a:latin typeface="Times New Roman" panose="02020603050405020304" pitchFamily="18" charset="0"/>
                <a:ea typeface="楷体" panose="02010609060101010101" pitchFamily="49" charset="-122"/>
              </a:rPr>
              <a:t>). PRINT(</a:t>
            </a:r>
            <a:r>
              <a:rPr lang="en-US" altLang="zh-CN" sz="2500" b="1" i="1" dirty="0" err="1">
                <a:latin typeface="Times New Roman" panose="02020603050405020304" pitchFamily="18" charset="0"/>
                <a:ea typeface="楷体" panose="02010609060101010101" pitchFamily="49" charset="-122"/>
              </a:rPr>
              <a:t>VerAdj</a:t>
            </a:r>
            <a:r>
              <a:rPr lang="en-US" altLang="zh-CN" sz="2500" b="1" dirty="0">
                <a:latin typeface="Times New Roman" panose="02020603050405020304" pitchFamily="18" charset="0"/>
                <a:ea typeface="楷体" panose="02010609060101010101" pitchFamily="49" charset="-122"/>
              </a:rPr>
              <a:t>(</a:t>
            </a:r>
            <a:r>
              <a:rPr lang="en-US" altLang="zh-CN" sz="2500" b="1" i="1" dirty="0">
                <a:latin typeface="Times New Roman" panose="02020603050405020304" pitchFamily="18" charset="0"/>
                <a:ea typeface="楷体" panose="02010609060101010101" pitchFamily="49" charset="-122"/>
              </a:rPr>
              <a:t>p</a:t>
            </a:r>
            <a:r>
              <a:rPr lang="en-US" altLang="zh-CN" sz="2500" b="1" dirty="0">
                <a:latin typeface="Times New Roman" panose="02020603050405020304" pitchFamily="18" charset="0"/>
                <a:ea typeface="楷体" panose="02010609060101010101" pitchFamily="49" charset="-122"/>
              </a:rPr>
              <a:t>)) . </a:t>
            </a:r>
          </a:p>
          <a:p>
            <a:pPr algn="just">
              <a:lnSpc>
                <a:spcPts val="3000"/>
              </a:lnSpc>
              <a:spcBef>
                <a:spcPct val="0"/>
              </a:spcBef>
              <a:buFont typeface="Monotype Sorts"/>
              <a:buNone/>
            </a:pPr>
            <a:r>
              <a:rPr lang="en-US" altLang="zh-CN" sz="2500" b="1" i="1" dirty="0">
                <a:latin typeface="Times New Roman" panose="02020603050405020304" pitchFamily="18" charset="0"/>
                <a:ea typeface="楷体" panose="02010609060101010101" pitchFamily="49" charset="-122"/>
              </a:rPr>
              <a:t>                           </a:t>
            </a:r>
            <a:r>
              <a:rPr lang="en-US" altLang="zh-CN" sz="500" b="1" i="1" dirty="0">
                <a:latin typeface="Times New Roman" panose="02020603050405020304" pitchFamily="18" charset="0"/>
                <a:ea typeface="楷体" panose="02010609060101010101" pitchFamily="49" charset="-122"/>
              </a:rPr>
              <a:t> </a:t>
            </a:r>
            <a:r>
              <a:rPr lang="en-US" altLang="zh-CN" sz="2500" b="1" i="1" dirty="0">
                <a:latin typeface="Times New Roman" panose="02020603050405020304" pitchFamily="18" charset="0"/>
                <a:ea typeface="楷体" panose="02010609060101010101" pitchFamily="49" charset="-122"/>
              </a:rPr>
              <a:t>visited</a:t>
            </a:r>
            <a:r>
              <a:rPr lang="en-US" altLang="zh-CN" sz="2500" b="1" dirty="0">
                <a:latin typeface="Times New Roman" panose="02020603050405020304" pitchFamily="18" charset="0"/>
                <a:ea typeface="楷体" panose="02010609060101010101" pitchFamily="49" charset="-122"/>
              </a:rPr>
              <a:t>[</a:t>
            </a:r>
            <a:r>
              <a:rPr lang="en-US" altLang="zh-CN" sz="2500" b="1" i="1" dirty="0" err="1">
                <a:latin typeface="Times New Roman" panose="02020603050405020304" pitchFamily="18" charset="0"/>
                <a:ea typeface="楷体" panose="02010609060101010101" pitchFamily="49" charset="-122"/>
              </a:rPr>
              <a:t>VerAdj</a:t>
            </a:r>
            <a:r>
              <a:rPr lang="en-US" altLang="zh-CN" sz="2500" b="1" dirty="0">
                <a:latin typeface="Times New Roman" panose="02020603050405020304" pitchFamily="18" charset="0"/>
                <a:ea typeface="楷体" panose="02010609060101010101" pitchFamily="49" charset="-122"/>
              </a:rPr>
              <a:t>(</a:t>
            </a:r>
            <a:r>
              <a:rPr lang="en-US" altLang="zh-CN" sz="2500" b="1" i="1" dirty="0">
                <a:latin typeface="Times New Roman" panose="02020603050405020304" pitchFamily="18" charset="0"/>
                <a:ea typeface="楷体" panose="02010609060101010101" pitchFamily="49" charset="-122"/>
              </a:rPr>
              <a:t>p</a:t>
            </a:r>
            <a:r>
              <a:rPr lang="en-US" altLang="zh-CN" sz="2500" b="1" dirty="0">
                <a:latin typeface="Times New Roman" panose="02020603050405020304" pitchFamily="18" charset="0"/>
                <a:ea typeface="楷体" panose="02010609060101010101" pitchFamily="49" charset="-122"/>
              </a:rPr>
              <a:t>)]</a:t>
            </a:r>
            <a:r>
              <a:rPr lang="en-US" altLang="zh-CN" sz="2500" b="1" dirty="0">
                <a:latin typeface="Times New Roman" panose="02020603050405020304" pitchFamily="18" charset="0"/>
                <a:ea typeface="楷体" panose="02010609060101010101" pitchFamily="49" charset="-122"/>
                <a:sym typeface="Symbol" panose="05050102010706020507" pitchFamily="18" charset="2"/>
              </a:rPr>
              <a:t></a:t>
            </a:r>
            <a:r>
              <a:rPr lang="en-US" altLang="zh-CN" sz="2500" b="1" dirty="0">
                <a:latin typeface="Times New Roman" panose="02020603050405020304" pitchFamily="18" charset="0"/>
                <a:ea typeface="楷体" panose="02010609060101010101" pitchFamily="49" charset="-122"/>
              </a:rPr>
              <a:t>1.).  </a:t>
            </a:r>
          </a:p>
          <a:p>
            <a:pPr algn="just">
              <a:lnSpc>
                <a:spcPts val="3000"/>
              </a:lnSpc>
              <a:spcBef>
                <a:spcPct val="0"/>
              </a:spcBef>
              <a:buFont typeface="Monotype Sorts"/>
              <a:buNone/>
            </a:pPr>
            <a:r>
              <a:rPr lang="en-US" altLang="zh-CN" sz="2500" b="1" i="1" dirty="0">
                <a:latin typeface="Times New Roman" panose="02020603050405020304" pitchFamily="18" charset="0"/>
                <a:ea typeface="楷体" panose="02010609060101010101" pitchFamily="49" charset="-122"/>
              </a:rPr>
              <a:t>                       p </a:t>
            </a:r>
            <a:r>
              <a:rPr lang="en-US" altLang="zh-CN" sz="2500" b="1" dirty="0">
                <a:latin typeface="Times New Roman" panose="02020603050405020304" pitchFamily="18" charset="0"/>
                <a:ea typeface="楷体" panose="02010609060101010101" pitchFamily="49" charset="-122"/>
                <a:sym typeface="Symbol" panose="05050102010706020507" pitchFamily="18" charset="2"/>
              </a:rPr>
              <a:t></a:t>
            </a:r>
            <a:r>
              <a:rPr lang="en-US" altLang="zh-CN" sz="2500" b="1" i="1" dirty="0">
                <a:latin typeface="Times New Roman" panose="02020603050405020304" pitchFamily="18" charset="0"/>
                <a:ea typeface="楷体" panose="02010609060101010101" pitchFamily="49" charset="-122"/>
              </a:rPr>
              <a:t> link</a:t>
            </a:r>
            <a:r>
              <a:rPr lang="en-US" altLang="zh-CN" sz="2500" b="1" dirty="0">
                <a:latin typeface="Times New Roman" panose="02020603050405020304" pitchFamily="18" charset="0"/>
                <a:ea typeface="楷体" panose="02010609060101010101" pitchFamily="49" charset="-122"/>
              </a:rPr>
              <a:t>(</a:t>
            </a:r>
            <a:r>
              <a:rPr lang="en-US" altLang="zh-CN" sz="2500" b="1" i="1" dirty="0">
                <a:latin typeface="Times New Roman" panose="02020603050405020304" pitchFamily="18" charset="0"/>
                <a:ea typeface="楷体" panose="02010609060101010101" pitchFamily="49" charset="-122"/>
              </a:rPr>
              <a:t>p</a:t>
            </a:r>
            <a:r>
              <a:rPr lang="en-US" altLang="zh-CN" sz="2500" b="1" dirty="0">
                <a:latin typeface="Times New Roman" panose="02020603050405020304" pitchFamily="18" charset="0"/>
                <a:ea typeface="楷体" panose="02010609060101010101" pitchFamily="49" charset="-122"/>
              </a:rPr>
              <a:t>). </a:t>
            </a:r>
            <a:r>
              <a:rPr lang="en-US" altLang="zh-CN" sz="2500" b="1" dirty="0">
                <a:solidFill>
                  <a:srgbClr val="FF3300"/>
                </a:solidFill>
                <a:latin typeface="Times New Roman" panose="02020603050405020304" pitchFamily="18" charset="0"/>
                <a:ea typeface="楷体" panose="02010609060101010101" pitchFamily="49" charset="-122"/>
              </a:rPr>
              <a:t>)</a:t>
            </a:r>
          </a:p>
          <a:p>
            <a:pPr algn="just">
              <a:lnSpc>
                <a:spcPts val="3000"/>
              </a:lnSpc>
              <a:spcBef>
                <a:spcPct val="0"/>
              </a:spcBef>
              <a:buFont typeface="Monotype Sorts"/>
              <a:buNone/>
            </a:pPr>
            <a:r>
              <a:rPr lang="en-US" altLang="zh-CN" sz="2500" b="1" dirty="0">
                <a:solidFill>
                  <a:srgbClr val="FF3300"/>
                </a:solidFill>
                <a:latin typeface="Times New Roman" panose="02020603050405020304" pitchFamily="18" charset="0"/>
                <a:ea typeface="楷体" panose="02010609060101010101" pitchFamily="49" charset="-122"/>
              </a:rPr>
              <a:t>          </a:t>
            </a:r>
            <a:r>
              <a:rPr lang="en-US" altLang="zh-CN" sz="2500" b="1" dirty="0">
                <a:latin typeface="Times New Roman" panose="02020603050405020304" pitchFamily="18" charset="0"/>
                <a:ea typeface="楷体" panose="02010609060101010101" pitchFamily="49" charset="-122"/>
              </a:rPr>
              <a:t> </a:t>
            </a:r>
            <a:r>
              <a:rPr lang="en-US" altLang="zh-CN" sz="2500" b="1" dirty="0">
                <a:solidFill>
                  <a:schemeClr val="tx2"/>
                </a:solidFill>
                <a:latin typeface="Times New Roman" panose="02020603050405020304" pitchFamily="18" charset="0"/>
                <a:ea typeface="楷体" panose="02010609060101010101" pitchFamily="49" charset="-122"/>
              </a:rPr>
              <a:t>)</a:t>
            </a:r>
            <a:r>
              <a:rPr lang="en-US" altLang="zh-CN" sz="2500" b="1" dirty="0">
                <a:latin typeface="Times New Roman" panose="02020603050405020304" pitchFamily="18" charset="0"/>
                <a:ea typeface="楷体" panose="02010609060101010101" pitchFamily="49" charset="-122"/>
              </a:rPr>
              <a:t> ▐</a:t>
            </a:r>
          </a:p>
        </p:txBody>
      </p:sp>
    </p:spTree>
    <p:extLst>
      <p:ext uri="{BB962C8B-B14F-4D97-AF65-F5344CB8AC3E}">
        <p14:creationId xmlns:p14="http://schemas.microsoft.com/office/powerpoint/2010/main" val="40069395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2457909" cy="605909"/>
          </a:xfrm>
        </p:spPr>
        <p:txBody>
          <a:bodyPr/>
          <a:lstStyle/>
          <a:p>
            <a:r>
              <a:rPr lang="en-US" altLang="zh-CN" dirty="0">
                <a:latin typeface="楷体" panose="02010609060101010101" pitchFamily="49" charset="-122"/>
                <a:ea typeface="楷体" panose="02010609060101010101" pitchFamily="49" charset="-122"/>
              </a:rPr>
              <a:t>BFS</a:t>
            </a:r>
            <a:r>
              <a:rPr lang="zh-CN" altLang="en-US" dirty="0">
                <a:latin typeface="楷体" panose="02010609060101010101" pitchFamily="49" charset="-122"/>
                <a:ea typeface="楷体" panose="02010609060101010101" pitchFamily="49" charset="-122"/>
              </a:rPr>
              <a:t>算法分析</a:t>
            </a:r>
          </a:p>
        </p:txBody>
      </p:sp>
      <p:sp>
        <p:nvSpPr>
          <p:cNvPr id="3" name="Rectangle 3"/>
          <p:cNvSpPr>
            <a:spLocks noChangeArrowheads="1"/>
          </p:cNvSpPr>
          <p:nvPr/>
        </p:nvSpPr>
        <p:spPr bwMode="auto">
          <a:xfrm>
            <a:off x="1097899" y="1585555"/>
            <a:ext cx="10143525" cy="410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457200" indent="-457200" algn="just">
              <a:lnSpc>
                <a:spcPct val="120000"/>
              </a:lnSpc>
              <a:spcBef>
                <a:spcPct val="20000"/>
              </a:spcBef>
              <a:buClr>
                <a:schemeClr val="accent1"/>
              </a:buClr>
              <a:buSzPct val="75000"/>
              <a:buFont typeface="Wingdings" panose="05000000000000000000" pitchFamily="2" charset="2"/>
              <a:buChar char="l"/>
            </a:pPr>
            <a:r>
              <a:rPr kumimoji="1" lang="zh-CN" altLang="en-US" sz="3200" b="1" dirty="0">
                <a:solidFill>
                  <a:srgbClr val="000000"/>
                </a:solidFill>
                <a:latin typeface="Times New Roman" panose="02020603050405020304" pitchFamily="18" charset="0"/>
                <a:ea typeface="楷体" panose="02010609060101010101" pitchFamily="49" charset="-122"/>
                <a:cs typeface="楷体_GB2312"/>
              </a:rPr>
              <a:t>如果使用邻接表表示，则循环的总时间代价为 </a:t>
            </a:r>
            <a:r>
              <a:rPr kumimoji="1" lang="en-US" altLang="zh-CN" sz="3200" b="1" i="1" dirty="0">
                <a:solidFill>
                  <a:srgbClr val="000000"/>
                </a:solidFill>
                <a:latin typeface="Times New Roman" panose="02020603050405020304" pitchFamily="18" charset="0"/>
                <a:ea typeface="楷体" panose="02010609060101010101" pitchFamily="49" charset="-122"/>
                <a:cs typeface="楷体_GB2312"/>
              </a:rPr>
              <a:t>d</a:t>
            </a:r>
            <a:r>
              <a:rPr kumimoji="1" lang="en-US" altLang="zh-CN" sz="3200" b="1" baseline="-25000" dirty="0">
                <a:solidFill>
                  <a:srgbClr val="000000"/>
                </a:solidFill>
                <a:latin typeface="Times New Roman" panose="02020603050405020304" pitchFamily="18" charset="0"/>
                <a:ea typeface="楷体" panose="02010609060101010101" pitchFamily="49" charset="-122"/>
                <a:cs typeface="楷体_GB2312"/>
              </a:rPr>
              <a:t>0</a:t>
            </a:r>
            <a:r>
              <a:rPr kumimoji="1" lang="en-US" altLang="zh-CN" sz="3200" b="1" dirty="0">
                <a:solidFill>
                  <a:srgbClr val="000000"/>
                </a:solidFill>
                <a:latin typeface="Times New Roman" panose="02020603050405020304" pitchFamily="18" charset="0"/>
                <a:ea typeface="楷体" panose="02010609060101010101" pitchFamily="49" charset="-122"/>
                <a:cs typeface="楷体_GB2312"/>
              </a:rPr>
              <a:t> + </a:t>
            </a:r>
            <a:r>
              <a:rPr kumimoji="1" lang="en-US" altLang="zh-CN" sz="3200" b="1" i="1" dirty="0">
                <a:solidFill>
                  <a:srgbClr val="000000"/>
                </a:solidFill>
                <a:latin typeface="Times New Roman" panose="02020603050405020304" pitchFamily="18" charset="0"/>
                <a:ea typeface="楷体" panose="02010609060101010101" pitchFamily="49" charset="-122"/>
                <a:cs typeface="楷体_GB2312"/>
              </a:rPr>
              <a:t>d</a:t>
            </a:r>
            <a:r>
              <a:rPr kumimoji="1" lang="en-US" altLang="zh-CN" sz="3200" b="1" baseline="-25000" dirty="0">
                <a:solidFill>
                  <a:srgbClr val="000000"/>
                </a:solidFill>
                <a:latin typeface="Times New Roman" panose="02020603050405020304" pitchFamily="18" charset="0"/>
                <a:ea typeface="楷体" panose="02010609060101010101" pitchFamily="49" charset="-122"/>
                <a:cs typeface="楷体_GB2312"/>
              </a:rPr>
              <a:t>1</a:t>
            </a:r>
            <a:r>
              <a:rPr kumimoji="1" lang="en-US" altLang="zh-CN" sz="3200" b="1" dirty="0">
                <a:solidFill>
                  <a:srgbClr val="000000"/>
                </a:solidFill>
                <a:latin typeface="Times New Roman" panose="02020603050405020304" pitchFamily="18" charset="0"/>
                <a:ea typeface="楷体" panose="02010609060101010101" pitchFamily="49" charset="-122"/>
                <a:cs typeface="楷体_GB2312"/>
              </a:rPr>
              <a:t> + … + </a:t>
            </a:r>
            <a:r>
              <a:rPr kumimoji="1" lang="en-US" altLang="zh-CN" sz="3200" b="1" i="1" dirty="0">
                <a:solidFill>
                  <a:srgbClr val="000000"/>
                </a:solidFill>
                <a:latin typeface="Times New Roman" panose="02020603050405020304" pitchFamily="18" charset="0"/>
                <a:ea typeface="楷体" panose="02010609060101010101" pitchFamily="49" charset="-122"/>
                <a:cs typeface="楷体_GB2312"/>
              </a:rPr>
              <a:t>d</a:t>
            </a:r>
            <a:r>
              <a:rPr kumimoji="1" lang="en-US" altLang="zh-CN" sz="3200" b="1" i="1" baseline="-25000" dirty="0">
                <a:solidFill>
                  <a:srgbClr val="000000"/>
                </a:solidFill>
                <a:latin typeface="Times New Roman" panose="02020603050405020304" pitchFamily="18" charset="0"/>
                <a:ea typeface="楷体" panose="02010609060101010101" pitchFamily="49" charset="-122"/>
                <a:cs typeface="楷体_GB2312"/>
              </a:rPr>
              <a:t>n</a:t>
            </a:r>
            <a:r>
              <a:rPr kumimoji="1" lang="en-US" altLang="zh-CN" sz="3200" b="1" baseline="-25000" dirty="0">
                <a:solidFill>
                  <a:srgbClr val="000000"/>
                </a:solidFill>
                <a:latin typeface="Times New Roman" panose="02020603050405020304" pitchFamily="18" charset="0"/>
                <a:ea typeface="楷体" panose="02010609060101010101" pitchFamily="49" charset="-122"/>
                <a:cs typeface="楷体_GB2312"/>
              </a:rPr>
              <a:t>-1</a:t>
            </a:r>
            <a:r>
              <a:rPr kumimoji="1" lang="en-US" altLang="zh-CN" sz="3200" b="1" dirty="0">
                <a:solidFill>
                  <a:srgbClr val="000000"/>
                </a:solidFill>
                <a:latin typeface="Times New Roman" panose="02020603050405020304" pitchFamily="18" charset="0"/>
                <a:ea typeface="楷体" panose="02010609060101010101" pitchFamily="49" charset="-122"/>
                <a:cs typeface="楷体_GB2312"/>
              </a:rPr>
              <a:t> = </a:t>
            </a:r>
            <a:r>
              <a:rPr kumimoji="1" lang="en-US" altLang="zh-CN" sz="3200" b="1" i="1" dirty="0">
                <a:solidFill>
                  <a:srgbClr val="000000"/>
                </a:solidFill>
                <a:latin typeface="Times New Roman" panose="02020603050405020304" pitchFamily="18" charset="0"/>
                <a:ea typeface="楷体" panose="02010609060101010101" pitchFamily="49" charset="-122"/>
                <a:cs typeface="楷体_GB2312"/>
              </a:rPr>
              <a:t>O</a:t>
            </a:r>
            <a:r>
              <a:rPr kumimoji="1" lang="en-US" altLang="zh-CN" sz="3200" b="1" dirty="0">
                <a:solidFill>
                  <a:srgbClr val="000000"/>
                </a:solidFill>
                <a:latin typeface="Times New Roman" panose="02020603050405020304" pitchFamily="18" charset="0"/>
                <a:ea typeface="楷体" panose="02010609060101010101" pitchFamily="49" charset="-122"/>
                <a:cs typeface="楷体_GB2312"/>
              </a:rPr>
              <a:t>(</a:t>
            </a:r>
            <a:r>
              <a:rPr kumimoji="1" lang="en-US" altLang="zh-CN" sz="3200" b="1" i="1" dirty="0">
                <a:solidFill>
                  <a:srgbClr val="000000"/>
                </a:solidFill>
                <a:latin typeface="Times New Roman" panose="02020603050405020304" pitchFamily="18" charset="0"/>
                <a:ea typeface="楷体" panose="02010609060101010101" pitchFamily="49" charset="-122"/>
                <a:cs typeface="楷体_GB2312"/>
              </a:rPr>
              <a:t>e</a:t>
            </a:r>
            <a:r>
              <a:rPr kumimoji="1" lang="en-US" altLang="zh-CN" sz="3200" b="1" dirty="0">
                <a:solidFill>
                  <a:srgbClr val="000000"/>
                </a:solidFill>
                <a:latin typeface="Times New Roman" panose="02020603050405020304" pitchFamily="18" charset="0"/>
                <a:ea typeface="楷体" panose="02010609060101010101" pitchFamily="49" charset="-122"/>
                <a:cs typeface="楷体_GB2312"/>
              </a:rPr>
              <a:t>)</a:t>
            </a:r>
            <a:r>
              <a:rPr kumimoji="1" lang="zh-CN" altLang="en-US" sz="3200" b="1" dirty="0">
                <a:solidFill>
                  <a:srgbClr val="000000"/>
                </a:solidFill>
                <a:latin typeface="Times New Roman" panose="02020603050405020304" pitchFamily="18" charset="0"/>
                <a:ea typeface="楷体" panose="02010609060101010101" pitchFamily="49" charset="-122"/>
                <a:cs typeface="楷体_GB2312"/>
              </a:rPr>
              <a:t>，其中的 </a:t>
            </a:r>
            <a:r>
              <a:rPr kumimoji="1" lang="en-US" altLang="zh-CN" sz="3200" b="1" i="1" dirty="0">
                <a:solidFill>
                  <a:srgbClr val="000000"/>
                </a:solidFill>
                <a:latin typeface="Times New Roman" panose="02020603050405020304" pitchFamily="18" charset="0"/>
                <a:ea typeface="楷体" panose="02010609060101010101" pitchFamily="49" charset="-122"/>
                <a:cs typeface="楷体_GB2312"/>
              </a:rPr>
              <a:t>d</a:t>
            </a:r>
            <a:r>
              <a:rPr kumimoji="1" lang="en-US" altLang="zh-CN" sz="3200" b="1" i="1" baseline="-25000" dirty="0">
                <a:solidFill>
                  <a:srgbClr val="000000"/>
                </a:solidFill>
                <a:latin typeface="Times New Roman" panose="02020603050405020304" pitchFamily="18" charset="0"/>
                <a:ea typeface="楷体" panose="02010609060101010101" pitchFamily="49" charset="-122"/>
                <a:cs typeface="楷体_GB2312"/>
              </a:rPr>
              <a:t>i </a:t>
            </a:r>
            <a:r>
              <a:rPr kumimoji="1" lang="zh-CN" altLang="en-US" sz="3200" b="1" dirty="0">
                <a:solidFill>
                  <a:srgbClr val="000000"/>
                </a:solidFill>
                <a:latin typeface="Times New Roman" panose="02020603050405020304" pitchFamily="18" charset="0"/>
                <a:ea typeface="楷体" panose="02010609060101010101" pitchFamily="49" charset="-122"/>
                <a:cs typeface="楷体_GB2312"/>
              </a:rPr>
              <a:t>是顶点 </a:t>
            </a:r>
            <a:r>
              <a:rPr kumimoji="1" lang="en-US" altLang="zh-CN" sz="3200" b="1" i="1" dirty="0" err="1">
                <a:solidFill>
                  <a:srgbClr val="000000"/>
                </a:solidFill>
                <a:latin typeface="Times New Roman" panose="02020603050405020304" pitchFamily="18" charset="0"/>
                <a:ea typeface="楷体" panose="02010609060101010101" pitchFamily="49" charset="-122"/>
                <a:cs typeface="楷体_GB2312"/>
              </a:rPr>
              <a:t>i</a:t>
            </a:r>
            <a:r>
              <a:rPr kumimoji="1" lang="en-US" altLang="zh-CN" sz="3200" b="1" i="1" dirty="0">
                <a:solidFill>
                  <a:srgbClr val="000000"/>
                </a:solidFill>
                <a:latin typeface="Times New Roman" panose="02020603050405020304" pitchFamily="18" charset="0"/>
                <a:ea typeface="楷体" panose="02010609060101010101" pitchFamily="49" charset="-122"/>
                <a:cs typeface="楷体_GB2312"/>
              </a:rPr>
              <a:t> </a:t>
            </a:r>
            <a:r>
              <a:rPr kumimoji="1" lang="zh-CN" altLang="en-US" sz="3200" b="1" dirty="0">
                <a:solidFill>
                  <a:srgbClr val="000000"/>
                </a:solidFill>
                <a:latin typeface="Times New Roman" panose="02020603050405020304" pitchFamily="18" charset="0"/>
                <a:ea typeface="楷体" panose="02010609060101010101" pitchFamily="49" charset="-122"/>
                <a:cs typeface="楷体_GB2312"/>
              </a:rPr>
              <a:t>的度。总的时间复杂性为</a:t>
            </a:r>
            <a:r>
              <a:rPr kumimoji="1" lang="en-US" altLang="zh-CN" sz="3200" b="1" i="1" dirty="0">
                <a:solidFill>
                  <a:srgbClr val="FF0000"/>
                </a:solidFill>
                <a:latin typeface="Times New Roman" panose="02020603050405020304" pitchFamily="18" charset="0"/>
                <a:ea typeface="楷体" panose="02010609060101010101" pitchFamily="49" charset="-122"/>
                <a:cs typeface="楷体_GB2312"/>
              </a:rPr>
              <a:t>O</a:t>
            </a:r>
            <a:r>
              <a:rPr kumimoji="1" lang="en-US" altLang="zh-CN" sz="3200" b="1" dirty="0">
                <a:solidFill>
                  <a:srgbClr val="FF0000"/>
                </a:solidFill>
                <a:latin typeface="Times New Roman" panose="02020603050405020304" pitchFamily="18" charset="0"/>
                <a:ea typeface="楷体" panose="02010609060101010101" pitchFamily="49" charset="-122"/>
                <a:cs typeface="楷体_GB2312"/>
              </a:rPr>
              <a:t>(</a:t>
            </a:r>
            <a:r>
              <a:rPr kumimoji="1" lang="en-US" altLang="zh-CN" sz="3200" b="1" i="1" dirty="0" err="1">
                <a:solidFill>
                  <a:srgbClr val="FF0000"/>
                </a:solidFill>
                <a:latin typeface="Times New Roman" panose="02020603050405020304" pitchFamily="18" charset="0"/>
                <a:ea typeface="楷体" panose="02010609060101010101" pitchFamily="49" charset="-122"/>
                <a:cs typeface="楷体_GB2312"/>
              </a:rPr>
              <a:t>n</a:t>
            </a:r>
            <a:r>
              <a:rPr kumimoji="1" lang="en-US" altLang="zh-CN" sz="3200" b="1" dirty="0" err="1">
                <a:solidFill>
                  <a:srgbClr val="FF0000"/>
                </a:solidFill>
                <a:latin typeface="Times New Roman" panose="02020603050405020304" pitchFamily="18" charset="0"/>
                <a:ea typeface="楷体" panose="02010609060101010101" pitchFamily="49" charset="-122"/>
                <a:cs typeface="楷体_GB2312"/>
                <a:sym typeface="Symbol" panose="05050102010706020507" pitchFamily="18" charset="2"/>
              </a:rPr>
              <a:t></a:t>
            </a:r>
            <a:r>
              <a:rPr kumimoji="1" lang="en-US" altLang="zh-CN" sz="3200" b="1" i="1" dirty="0" err="1">
                <a:solidFill>
                  <a:srgbClr val="FF0000"/>
                </a:solidFill>
                <a:latin typeface="Times New Roman" panose="02020603050405020304" pitchFamily="18" charset="0"/>
                <a:ea typeface="楷体" panose="02010609060101010101" pitchFamily="49" charset="-122"/>
                <a:cs typeface="楷体_GB2312"/>
              </a:rPr>
              <a:t>e</a:t>
            </a:r>
            <a:r>
              <a:rPr kumimoji="1" lang="en-US" altLang="zh-CN" sz="3200" b="1" dirty="0">
                <a:solidFill>
                  <a:srgbClr val="FF0000"/>
                </a:solidFill>
                <a:latin typeface="Times New Roman" panose="02020603050405020304" pitchFamily="18" charset="0"/>
                <a:ea typeface="楷体" panose="02010609060101010101" pitchFamily="49" charset="-122"/>
                <a:cs typeface="楷体_GB2312"/>
              </a:rPr>
              <a:t>)</a:t>
            </a:r>
            <a:r>
              <a:rPr kumimoji="1" lang="zh-CN" altLang="en-US" sz="3200" b="1" dirty="0">
                <a:solidFill>
                  <a:srgbClr val="000000"/>
                </a:solidFill>
                <a:latin typeface="Times New Roman" panose="02020603050405020304" pitchFamily="18" charset="0"/>
                <a:ea typeface="楷体" panose="02010609060101010101" pitchFamily="49" charset="-122"/>
                <a:cs typeface="楷体_GB2312"/>
              </a:rPr>
              <a:t>。</a:t>
            </a:r>
          </a:p>
          <a:p>
            <a:pPr marL="457200" indent="-457200" algn="just">
              <a:lnSpc>
                <a:spcPct val="120000"/>
              </a:lnSpc>
              <a:spcBef>
                <a:spcPct val="20000"/>
              </a:spcBef>
              <a:buClr>
                <a:schemeClr val="accent1"/>
              </a:buClr>
              <a:buSzPct val="75000"/>
              <a:buFont typeface="Wingdings" panose="05000000000000000000" pitchFamily="2" charset="2"/>
              <a:buChar char="l"/>
            </a:pPr>
            <a:r>
              <a:rPr kumimoji="1" lang="zh-CN" altLang="en-US" sz="3200" b="1" dirty="0">
                <a:solidFill>
                  <a:srgbClr val="000000"/>
                </a:solidFill>
                <a:latin typeface="Times New Roman" panose="02020603050405020304" pitchFamily="18" charset="0"/>
                <a:ea typeface="楷体" panose="02010609060101010101" pitchFamily="49" charset="-122"/>
                <a:cs typeface="楷体_GB2312"/>
              </a:rPr>
              <a:t>如果使用邻接矩阵，则对于每一个被访问的顶点，循环要检测矩阵中的 </a:t>
            </a:r>
            <a:r>
              <a:rPr kumimoji="1" lang="en-US" altLang="zh-CN" sz="3200" b="1" i="1" dirty="0">
                <a:solidFill>
                  <a:srgbClr val="000000"/>
                </a:solidFill>
                <a:latin typeface="Times New Roman" panose="02020603050405020304" pitchFamily="18" charset="0"/>
                <a:ea typeface="楷体" panose="02010609060101010101" pitchFamily="49" charset="-122"/>
                <a:cs typeface="楷体_GB2312"/>
              </a:rPr>
              <a:t>n </a:t>
            </a:r>
            <a:r>
              <a:rPr kumimoji="1" lang="zh-CN" altLang="en-US" sz="3200" b="1" dirty="0">
                <a:solidFill>
                  <a:srgbClr val="000000"/>
                </a:solidFill>
                <a:latin typeface="Times New Roman" panose="02020603050405020304" pitchFamily="18" charset="0"/>
                <a:ea typeface="楷体" panose="02010609060101010101" pitchFamily="49" charset="-122"/>
                <a:cs typeface="楷体_GB2312"/>
              </a:rPr>
              <a:t>个元素，总的时间代价为</a:t>
            </a:r>
            <a:r>
              <a:rPr kumimoji="1" lang="en-US" altLang="zh-CN" sz="3200" b="1" i="1" dirty="0">
                <a:solidFill>
                  <a:srgbClr val="FF0000"/>
                </a:solidFill>
                <a:latin typeface="Times New Roman" panose="02020603050405020304" pitchFamily="18" charset="0"/>
                <a:ea typeface="楷体" panose="02010609060101010101" pitchFamily="49" charset="-122"/>
                <a:cs typeface="楷体_GB2312"/>
              </a:rPr>
              <a:t>O</a:t>
            </a:r>
            <a:r>
              <a:rPr kumimoji="1" lang="en-US" altLang="zh-CN" sz="3200" b="1" dirty="0">
                <a:solidFill>
                  <a:srgbClr val="FF0000"/>
                </a:solidFill>
                <a:latin typeface="Times New Roman" panose="02020603050405020304" pitchFamily="18" charset="0"/>
                <a:ea typeface="楷体" panose="02010609060101010101" pitchFamily="49" charset="-122"/>
                <a:cs typeface="楷体_GB2312"/>
              </a:rPr>
              <a:t>(</a:t>
            </a:r>
            <a:r>
              <a:rPr kumimoji="1" lang="en-US" altLang="zh-CN" sz="3200" b="1" i="1" dirty="0">
                <a:solidFill>
                  <a:srgbClr val="FF0000"/>
                </a:solidFill>
                <a:latin typeface="Times New Roman" panose="02020603050405020304" pitchFamily="18" charset="0"/>
                <a:ea typeface="楷体" panose="02010609060101010101" pitchFamily="49" charset="-122"/>
                <a:cs typeface="楷体_GB2312"/>
              </a:rPr>
              <a:t>n</a:t>
            </a:r>
            <a:r>
              <a:rPr kumimoji="1" lang="en-US" altLang="zh-CN" sz="3200" b="1" baseline="30000" dirty="0">
                <a:solidFill>
                  <a:srgbClr val="FF0000"/>
                </a:solidFill>
                <a:latin typeface="Times New Roman" panose="02020603050405020304" pitchFamily="18" charset="0"/>
                <a:ea typeface="楷体" panose="02010609060101010101" pitchFamily="49" charset="-122"/>
                <a:cs typeface="楷体_GB2312"/>
              </a:rPr>
              <a:t>2</a:t>
            </a:r>
            <a:r>
              <a:rPr kumimoji="1" lang="en-US" altLang="zh-CN" sz="3200" b="1" dirty="0">
                <a:solidFill>
                  <a:srgbClr val="FF0000"/>
                </a:solidFill>
                <a:latin typeface="Times New Roman" panose="02020603050405020304" pitchFamily="18" charset="0"/>
                <a:ea typeface="楷体" panose="02010609060101010101" pitchFamily="49" charset="-122"/>
                <a:cs typeface="楷体_GB2312"/>
              </a:rPr>
              <a:t>)</a:t>
            </a:r>
            <a:r>
              <a:rPr kumimoji="1" lang="zh-CN" altLang="en-US" sz="3200" b="1" dirty="0">
                <a:solidFill>
                  <a:srgbClr val="000000"/>
                </a:solidFill>
                <a:latin typeface="Times New Roman" panose="02020603050405020304" pitchFamily="18" charset="0"/>
                <a:ea typeface="楷体" panose="02010609060101010101" pitchFamily="49" charset="-122"/>
                <a:cs typeface="楷体_GB2312"/>
              </a:rPr>
              <a:t>。</a:t>
            </a:r>
          </a:p>
        </p:txBody>
      </p:sp>
    </p:spTree>
    <p:extLst>
      <p:ext uri="{BB962C8B-B14F-4D97-AF65-F5344CB8AC3E}">
        <p14:creationId xmlns:p14="http://schemas.microsoft.com/office/powerpoint/2010/main" val="17021540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1390686" cy="605909"/>
          </a:xfrm>
        </p:spPr>
        <p:txBody>
          <a:bodyPr/>
          <a:lstStyle/>
          <a:p>
            <a:r>
              <a:rPr lang="en-US" altLang="zh-CN" dirty="0">
                <a:latin typeface="楷体" panose="02010609060101010101" pitchFamily="49" charset="-122"/>
                <a:ea typeface="楷体" panose="02010609060101010101" pitchFamily="49" charset="-122"/>
              </a:rPr>
              <a:t>AOV</a:t>
            </a:r>
            <a:r>
              <a:rPr lang="zh-CN" altLang="en-US" dirty="0">
                <a:latin typeface="楷体" panose="02010609060101010101" pitchFamily="49" charset="-122"/>
                <a:ea typeface="楷体" panose="02010609060101010101" pitchFamily="49" charset="-122"/>
              </a:rPr>
              <a:t>网</a:t>
            </a:r>
          </a:p>
        </p:txBody>
      </p:sp>
      <p:sp>
        <p:nvSpPr>
          <p:cNvPr id="3" name="内容占位符 2"/>
          <p:cNvSpPr txBox="1">
            <a:spLocks/>
          </p:cNvSpPr>
          <p:nvPr/>
        </p:nvSpPr>
        <p:spPr>
          <a:xfrm>
            <a:off x="158130" y="859783"/>
            <a:ext cx="11965118" cy="5257800"/>
          </a:xfrm>
          <a:prstGeom prst="rect">
            <a:avLst/>
          </a:prstGeom>
          <a:noFill/>
        </p:spPr>
        <p:txBody>
          <a:bodyPr/>
          <a:lstStyle>
            <a:lvl1pPr marL="342900" indent="-342900" algn="l" rtl="0" eaLnBrk="0" fontAlgn="base" hangingPunct="0">
              <a:spcBef>
                <a:spcPct val="20000"/>
              </a:spcBef>
              <a:spcAft>
                <a:spcPct val="0"/>
              </a:spcAft>
              <a:buClr>
                <a:srgbClr val="FFFF66"/>
              </a:buClr>
              <a:buSzPct val="75000"/>
              <a:buFont typeface="Wingdings" pitchFamily="2" charset="2"/>
              <a:buChar char="l"/>
              <a:defRPr sz="3200" b="1">
                <a:solidFill>
                  <a:srgbClr val="FFFF99"/>
                </a:solidFill>
                <a:latin typeface="+mn-lt"/>
                <a:ea typeface="+mn-ea"/>
                <a:cs typeface="+mn-cs"/>
              </a:defRPr>
            </a:lvl1pPr>
            <a:lvl2pPr marL="742950" indent="-285750" algn="l" rtl="0" eaLnBrk="0" fontAlgn="base" hangingPunct="0">
              <a:spcBef>
                <a:spcPct val="20000"/>
              </a:spcBef>
              <a:spcAft>
                <a:spcPct val="0"/>
              </a:spcAft>
              <a:buClr>
                <a:srgbClr val="FFCC00"/>
              </a:buClr>
              <a:buSzPct val="75000"/>
              <a:buFont typeface="Wingdings" pitchFamily="2" charset="2"/>
              <a:buChar char="l"/>
              <a:defRPr sz="2800" b="1">
                <a:solidFill>
                  <a:srgbClr val="FFFFFF"/>
                </a:solidFill>
                <a:latin typeface="+mn-lt"/>
                <a:ea typeface="+mn-ea"/>
              </a:defRPr>
            </a:lvl2pPr>
            <a:lvl3pPr marL="1143000" indent="-228600" algn="l" rtl="0" eaLnBrk="0" fontAlgn="base" hangingPunct="0">
              <a:spcBef>
                <a:spcPct val="20000"/>
              </a:spcBef>
              <a:spcAft>
                <a:spcPct val="0"/>
              </a:spcAft>
              <a:buClr>
                <a:srgbClr val="FF9900"/>
              </a:buClr>
              <a:buSzPct val="75000"/>
              <a:buFont typeface="Wingdings" pitchFamily="2" charset="2"/>
              <a:buChar char="l"/>
              <a:defRPr sz="2400" b="1">
                <a:solidFill>
                  <a:srgbClr val="FFCC00"/>
                </a:solidFill>
                <a:latin typeface="+mn-lt"/>
                <a:ea typeface="+mn-ea"/>
              </a:defRPr>
            </a:lvl3pPr>
            <a:lvl4pPr marL="1600200" indent="-228600" algn="l" rtl="0" eaLnBrk="0" fontAlgn="base" hangingPunct="0">
              <a:spcBef>
                <a:spcPct val="20000"/>
              </a:spcBef>
              <a:spcAft>
                <a:spcPct val="0"/>
              </a:spcAft>
              <a:buClr>
                <a:schemeClr val="folHlink"/>
              </a:buClr>
              <a:buSzPct val="75000"/>
              <a:buFont typeface="Wingdings" pitchFamily="2" charset="2"/>
              <a:buChar char="l"/>
              <a:defRPr sz="2000" b="1">
                <a:solidFill>
                  <a:schemeClr val="tx1"/>
                </a:solidFill>
                <a:latin typeface="+mn-lt"/>
                <a:ea typeface="宋体" pitchFamily="2" charset="-122"/>
              </a:defRPr>
            </a:lvl4pPr>
            <a:lvl5pPr marL="2057400" indent="-228600" algn="l" rtl="0" eaLnBrk="0" fontAlgn="base" hangingPunct="0">
              <a:spcBef>
                <a:spcPct val="20000"/>
              </a:spcBef>
              <a:spcAft>
                <a:spcPct val="0"/>
              </a:spcAft>
              <a:buClr>
                <a:schemeClr val="tx1"/>
              </a:buClr>
              <a:buSzPct val="75000"/>
              <a:buFont typeface="Wingdings" pitchFamily="2" charset="2"/>
              <a:buChar char="l"/>
              <a:defRPr sz="2000" b="1">
                <a:solidFill>
                  <a:schemeClr val="tx1"/>
                </a:solidFill>
                <a:latin typeface="+mn-lt"/>
                <a:ea typeface="宋体" pitchFamily="2" charset="-122"/>
              </a:defRPr>
            </a:lvl5pPr>
            <a:lvl6pPr marL="2514600" indent="-228600" algn="l" rtl="0" fontAlgn="base">
              <a:spcBef>
                <a:spcPct val="20000"/>
              </a:spcBef>
              <a:spcAft>
                <a:spcPct val="0"/>
              </a:spcAft>
              <a:buClr>
                <a:schemeClr val="tx1"/>
              </a:buClr>
              <a:buSzPct val="75000"/>
              <a:buFont typeface="Wingdings" pitchFamily="2" charset="2"/>
              <a:buChar char="l"/>
              <a:defRPr sz="2000" b="1">
                <a:solidFill>
                  <a:schemeClr val="tx1"/>
                </a:solidFill>
                <a:latin typeface="+mn-lt"/>
                <a:ea typeface="宋体" pitchFamily="2" charset="-122"/>
              </a:defRPr>
            </a:lvl6pPr>
            <a:lvl7pPr marL="2971800" indent="-228600" algn="l" rtl="0" fontAlgn="base">
              <a:spcBef>
                <a:spcPct val="20000"/>
              </a:spcBef>
              <a:spcAft>
                <a:spcPct val="0"/>
              </a:spcAft>
              <a:buClr>
                <a:schemeClr val="tx1"/>
              </a:buClr>
              <a:buSzPct val="75000"/>
              <a:buFont typeface="Wingdings" pitchFamily="2" charset="2"/>
              <a:buChar char="l"/>
              <a:defRPr sz="2000" b="1">
                <a:solidFill>
                  <a:schemeClr val="tx1"/>
                </a:solidFill>
                <a:latin typeface="+mn-lt"/>
                <a:ea typeface="宋体" pitchFamily="2" charset="-122"/>
              </a:defRPr>
            </a:lvl7pPr>
            <a:lvl8pPr marL="3429000" indent="-228600" algn="l" rtl="0" fontAlgn="base">
              <a:spcBef>
                <a:spcPct val="20000"/>
              </a:spcBef>
              <a:spcAft>
                <a:spcPct val="0"/>
              </a:spcAft>
              <a:buClr>
                <a:schemeClr val="tx1"/>
              </a:buClr>
              <a:buSzPct val="75000"/>
              <a:buFont typeface="Wingdings" pitchFamily="2" charset="2"/>
              <a:buChar char="l"/>
              <a:defRPr sz="2000" b="1">
                <a:solidFill>
                  <a:schemeClr val="tx1"/>
                </a:solidFill>
                <a:latin typeface="+mn-lt"/>
                <a:ea typeface="宋体" pitchFamily="2" charset="-122"/>
              </a:defRPr>
            </a:lvl8pPr>
            <a:lvl9pPr marL="3886200" indent="-228600" algn="l" rtl="0" fontAlgn="base">
              <a:spcBef>
                <a:spcPct val="20000"/>
              </a:spcBef>
              <a:spcAft>
                <a:spcPct val="0"/>
              </a:spcAft>
              <a:buClr>
                <a:schemeClr val="tx1"/>
              </a:buClr>
              <a:buSzPct val="75000"/>
              <a:buFont typeface="Wingdings" pitchFamily="2" charset="2"/>
              <a:buChar char="l"/>
              <a:defRPr sz="2000" b="1">
                <a:solidFill>
                  <a:schemeClr val="tx1"/>
                </a:solidFill>
                <a:latin typeface="+mn-lt"/>
                <a:ea typeface="宋体" pitchFamily="2" charset="-122"/>
              </a:defRPr>
            </a:lvl9pPr>
          </a:lstStyle>
          <a:p>
            <a:pPr>
              <a:buClr>
                <a:schemeClr val="accent6"/>
              </a:buClr>
              <a:defRPr/>
            </a:pPr>
            <a:r>
              <a:rPr lang="en-US" altLang="zh-CN" sz="2800" kern="0" dirty="0">
                <a:solidFill>
                  <a:schemeClr val="tx1"/>
                </a:solidFill>
                <a:ea typeface="楷体" panose="02010609060101010101" pitchFamily="49" charset="-122"/>
              </a:rPr>
              <a:t>AOV</a:t>
            </a:r>
            <a:r>
              <a:rPr lang="zh-CN" altLang="en-US" sz="2800" kern="0" dirty="0">
                <a:solidFill>
                  <a:schemeClr val="tx1"/>
                </a:solidFill>
                <a:ea typeface="楷体" panose="02010609060101010101" pitchFamily="49" charset="-122"/>
              </a:rPr>
              <a:t>网</a:t>
            </a:r>
            <a:endParaRPr lang="en-US" altLang="zh-CN" sz="2800" kern="0" dirty="0">
              <a:solidFill>
                <a:schemeClr val="tx1"/>
              </a:solidFill>
              <a:ea typeface="楷体" panose="02010609060101010101" pitchFamily="49" charset="-122"/>
            </a:endParaRPr>
          </a:p>
          <a:p>
            <a:pPr lvl="1">
              <a:buClr>
                <a:schemeClr val="accent6"/>
              </a:buClr>
              <a:defRPr/>
            </a:pPr>
            <a:r>
              <a:rPr lang="zh-CN" altLang="en-US" kern="0" dirty="0">
                <a:solidFill>
                  <a:schemeClr val="tx1"/>
                </a:solidFill>
                <a:ea typeface="楷体" panose="02010609060101010101" pitchFamily="49" charset="-122"/>
              </a:rPr>
              <a:t>若以有向图中的顶点来表示</a:t>
            </a:r>
            <a:r>
              <a:rPr lang="zh-CN" altLang="en-US" kern="0" dirty="0">
                <a:solidFill>
                  <a:srgbClr val="00B050"/>
                </a:solidFill>
                <a:ea typeface="楷体" panose="02010609060101010101" pitchFamily="49" charset="-122"/>
              </a:rPr>
              <a:t>活动</a:t>
            </a:r>
            <a:r>
              <a:rPr lang="zh-CN" altLang="en-US" kern="0" dirty="0">
                <a:solidFill>
                  <a:schemeClr val="tx1"/>
                </a:solidFill>
                <a:ea typeface="楷体" panose="02010609060101010101" pitchFamily="49" charset="-122"/>
              </a:rPr>
              <a:t>，弧表示活动之间的</a:t>
            </a:r>
            <a:r>
              <a:rPr lang="zh-CN" altLang="en-US" kern="0" dirty="0">
                <a:solidFill>
                  <a:srgbClr val="00B050"/>
                </a:solidFill>
                <a:ea typeface="楷体" panose="02010609060101010101" pitchFamily="49" charset="-122"/>
              </a:rPr>
              <a:t>优先</a:t>
            </a:r>
            <a:r>
              <a:rPr lang="zh-CN" altLang="en-US" kern="0" dirty="0">
                <a:solidFill>
                  <a:schemeClr val="tx1"/>
                </a:solidFill>
                <a:ea typeface="楷体" panose="02010609060101010101" pitchFamily="49" charset="-122"/>
              </a:rPr>
              <a:t>关系，这样的有向图为</a:t>
            </a:r>
            <a:r>
              <a:rPr lang="en-US" altLang="zh-CN" kern="0" dirty="0">
                <a:solidFill>
                  <a:schemeClr val="tx1"/>
                </a:solidFill>
                <a:ea typeface="楷体" panose="02010609060101010101" pitchFamily="49" charset="-122"/>
              </a:rPr>
              <a:t>AOV</a:t>
            </a:r>
            <a:r>
              <a:rPr lang="zh-CN" altLang="en-US" kern="0" dirty="0">
                <a:solidFill>
                  <a:schemeClr val="tx1"/>
                </a:solidFill>
                <a:ea typeface="楷体" panose="02010609060101010101" pitchFamily="49" charset="-122"/>
              </a:rPr>
              <a:t>网（或顶点活动图）</a:t>
            </a:r>
            <a:endParaRPr lang="en-US" altLang="zh-CN" kern="0" dirty="0">
              <a:solidFill>
                <a:schemeClr val="tx1"/>
              </a:solidFill>
              <a:ea typeface="楷体" panose="02010609060101010101" pitchFamily="49" charset="-122"/>
            </a:endParaRPr>
          </a:p>
          <a:p>
            <a:pPr lvl="2">
              <a:buClr>
                <a:schemeClr val="accent6"/>
              </a:buClr>
              <a:defRPr/>
            </a:pPr>
            <a:r>
              <a:rPr lang="zh-CN" altLang="en-US" sz="2800" kern="0" dirty="0">
                <a:solidFill>
                  <a:schemeClr val="accent2"/>
                </a:solidFill>
                <a:ea typeface="楷体" panose="02010609060101010101" pitchFamily="49" charset="-122"/>
              </a:rPr>
              <a:t>若顶点</a:t>
            </a:r>
            <a:r>
              <a:rPr lang="en-US" altLang="zh-CN" sz="2800" kern="0" dirty="0" err="1">
                <a:solidFill>
                  <a:schemeClr val="accent2"/>
                </a:solidFill>
                <a:ea typeface="楷体" panose="02010609060101010101" pitchFamily="49" charset="-122"/>
              </a:rPr>
              <a:t>i</a:t>
            </a:r>
            <a:r>
              <a:rPr lang="zh-CN" altLang="en-US" sz="2800" kern="0" dirty="0">
                <a:solidFill>
                  <a:schemeClr val="accent2"/>
                </a:solidFill>
                <a:ea typeface="楷体" panose="02010609060101010101" pitchFamily="49" charset="-122"/>
              </a:rPr>
              <a:t>到顶点</a:t>
            </a:r>
            <a:r>
              <a:rPr lang="en-US" altLang="zh-CN" sz="2800" kern="0" dirty="0">
                <a:solidFill>
                  <a:schemeClr val="accent2"/>
                </a:solidFill>
                <a:ea typeface="楷体" panose="02010609060101010101" pitchFamily="49" charset="-122"/>
              </a:rPr>
              <a:t>j</a:t>
            </a:r>
            <a:r>
              <a:rPr lang="zh-CN" altLang="en-US" sz="2800" kern="0" dirty="0">
                <a:solidFill>
                  <a:schemeClr val="accent2"/>
                </a:solidFill>
                <a:ea typeface="楷体" panose="02010609060101010101" pitchFamily="49" charset="-122"/>
              </a:rPr>
              <a:t>有一条有向路径，则</a:t>
            </a:r>
            <a:r>
              <a:rPr lang="en-US" altLang="zh-CN" sz="2800" kern="0" dirty="0" err="1">
                <a:solidFill>
                  <a:schemeClr val="accent2"/>
                </a:solidFill>
                <a:ea typeface="楷体" panose="02010609060101010101" pitchFamily="49" charset="-122"/>
              </a:rPr>
              <a:t>i</a:t>
            </a:r>
            <a:r>
              <a:rPr lang="zh-CN" altLang="en-US" sz="2800" kern="0" dirty="0">
                <a:solidFill>
                  <a:schemeClr val="accent2"/>
                </a:solidFill>
                <a:ea typeface="楷体" panose="02010609060101010101" pitchFamily="49" charset="-122"/>
              </a:rPr>
              <a:t>是</a:t>
            </a:r>
            <a:r>
              <a:rPr lang="en-US" altLang="zh-CN" sz="2800" kern="0" dirty="0">
                <a:solidFill>
                  <a:schemeClr val="accent2"/>
                </a:solidFill>
                <a:ea typeface="楷体" panose="02010609060101010101" pitchFamily="49" charset="-122"/>
              </a:rPr>
              <a:t>j</a:t>
            </a:r>
            <a:r>
              <a:rPr lang="zh-CN" altLang="en-US" sz="2800" kern="0" dirty="0">
                <a:solidFill>
                  <a:schemeClr val="accent2"/>
                </a:solidFill>
                <a:ea typeface="楷体" panose="02010609060101010101" pitchFamily="49" charset="-122"/>
              </a:rPr>
              <a:t>的</a:t>
            </a:r>
            <a:r>
              <a:rPr lang="zh-CN" altLang="en-US" sz="2800" kern="0" dirty="0">
                <a:solidFill>
                  <a:srgbClr val="FF0000"/>
                </a:solidFill>
                <a:ea typeface="楷体" panose="02010609060101010101" pitchFamily="49" charset="-122"/>
              </a:rPr>
              <a:t>前驱</a:t>
            </a:r>
            <a:endParaRPr lang="en-US" altLang="zh-CN" sz="2800" kern="0" dirty="0">
              <a:solidFill>
                <a:srgbClr val="FF0000"/>
              </a:solidFill>
              <a:ea typeface="楷体" panose="02010609060101010101" pitchFamily="49" charset="-122"/>
            </a:endParaRPr>
          </a:p>
          <a:p>
            <a:pPr lvl="2">
              <a:buClr>
                <a:schemeClr val="accent6"/>
              </a:buClr>
              <a:defRPr/>
            </a:pPr>
            <a:r>
              <a:rPr lang="en-US" altLang="zh-CN" sz="2800" kern="0" dirty="0">
                <a:solidFill>
                  <a:schemeClr val="tx1"/>
                </a:solidFill>
                <a:ea typeface="楷体" panose="02010609060101010101" pitchFamily="49" charset="-122"/>
              </a:rPr>
              <a:t>AOV</a:t>
            </a:r>
            <a:r>
              <a:rPr lang="zh-CN" altLang="en-US" sz="2800" kern="0" dirty="0">
                <a:solidFill>
                  <a:schemeClr val="tx1"/>
                </a:solidFill>
                <a:ea typeface="楷体" panose="02010609060101010101" pitchFamily="49" charset="-122"/>
              </a:rPr>
              <a:t>网是有向无环图</a:t>
            </a:r>
            <a:endParaRPr lang="en-US" altLang="zh-CN" sz="2800" kern="0" dirty="0">
              <a:solidFill>
                <a:schemeClr val="tx1"/>
              </a:solidFill>
              <a:ea typeface="楷体" panose="02010609060101010101" pitchFamily="49" charset="-122"/>
            </a:endParaRPr>
          </a:p>
          <a:p>
            <a:pPr>
              <a:buClr>
                <a:schemeClr val="accent6"/>
              </a:buClr>
              <a:defRPr/>
            </a:pPr>
            <a:r>
              <a:rPr lang="zh-CN" altLang="en-US" sz="2800" kern="0" dirty="0">
                <a:solidFill>
                  <a:schemeClr val="tx1"/>
                </a:solidFill>
                <a:ea typeface="楷体" panose="02010609060101010101" pitchFamily="49" charset="-122"/>
              </a:rPr>
              <a:t>有什么用？</a:t>
            </a:r>
            <a:endParaRPr lang="en-US" altLang="zh-CN" sz="2800" kern="0" dirty="0">
              <a:solidFill>
                <a:schemeClr val="tx1"/>
              </a:solidFill>
              <a:ea typeface="楷体" panose="02010609060101010101" pitchFamily="49" charset="-122"/>
            </a:endParaRPr>
          </a:p>
          <a:p>
            <a:pPr lvl="1">
              <a:buClr>
                <a:schemeClr val="accent6"/>
              </a:buClr>
              <a:defRPr/>
            </a:pPr>
            <a:r>
              <a:rPr lang="zh-CN" altLang="en-US" kern="0" dirty="0">
                <a:solidFill>
                  <a:schemeClr val="tx1"/>
                </a:solidFill>
                <a:ea typeface="楷体" panose="02010609060101010101" pitchFamily="49" charset="-122"/>
              </a:rPr>
              <a:t>常用来表示流程的若干阶段，由一个活动引发若干个并行的活动</a:t>
            </a:r>
            <a:r>
              <a:rPr lang="en-US" altLang="zh-CN" kern="0" dirty="0">
                <a:solidFill>
                  <a:schemeClr val="tx1"/>
                </a:solidFill>
                <a:ea typeface="楷体" panose="02010609060101010101" pitchFamily="49" charset="-122"/>
              </a:rPr>
              <a:t>…….</a:t>
            </a:r>
          </a:p>
          <a:p>
            <a:pPr lvl="1">
              <a:buClr>
                <a:schemeClr val="accent6"/>
              </a:buClr>
              <a:defRPr/>
            </a:pPr>
            <a:r>
              <a:rPr lang="zh-CN" altLang="en-US" kern="0" dirty="0">
                <a:solidFill>
                  <a:schemeClr val="tx1"/>
                </a:solidFill>
                <a:ea typeface="楷体" panose="02010609060101010101" pitchFamily="49" charset="-122"/>
              </a:rPr>
              <a:t>学生培养计划中课程间的关系是</a:t>
            </a:r>
            <a:r>
              <a:rPr lang="en-US" altLang="zh-CN" kern="0" dirty="0">
                <a:solidFill>
                  <a:schemeClr val="tx1"/>
                </a:solidFill>
                <a:ea typeface="楷体" panose="02010609060101010101" pitchFamily="49" charset="-122"/>
              </a:rPr>
              <a:t>AOV</a:t>
            </a:r>
            <a:r>
              <a:rPr lang="zh-CN" altLang="en-US" kern="0" dirty="0">
                <a:solidFill>
                  <a:schemeClr val="tx1"/>
                </a:solidFill>
                <a:ea typeface="楷体" panose="02010609060101010101" pitchFamily="49" charset="-122"/>
              </a:rPr>
              <a:t>网</a:t>
            </a:r>
            <a:endParaRPr lang="en-US" altLang="zh-CN" kern="0" dirty="0">
              <a:solidFill>
                <a:schemeClr val="tx1"/>
              </a:solidFill>
              <a:ea typeface="楷体" panose="02010609060101010101" pitchFamily="49" charset="-122"/>
            </a:endParaRPr>
          </a:p>
          <a:p>
            <a:pPr lvl="1">
              <a:buClr>
                <a:schemeClr val="accent6"/>
              </a:buClr>
              <a:defRPr/>
            </a:pPr>
            <a:r>
              <a:rPr lang="zh-CN" altLang="en-US" kern="0" dirty="0">
                <a:solidFill>
                  <a:schemeClr val="tx1"/>
                </a:solidFill>
                <a:ea typeface="楷体" panose="02010609060101010101" pitchFamily="49" charset="-122"/>
              </a:rPr>
              <a:t>程序的结构也是</a:t>
            </a:r>
            <a:r>
              <a:rPr lang="en-US" altLang="zh-CN" kern="0" dirty="0">
                <a:solidFill>
                  <a:schemeClr val="tx1"/>
                </a:solidFill>
                <a:ea typeface="楷体" panose="02010609060101010101" pitchFamily="49" charset="-122"/>
              </a:rPr>
              <a:t>AOV</a:t>
            </a:r>
            <a:r>
              <a:rPr lang="zh-CN" altLang="en-US" kern="0" dirty="0">
                <a:solidFill>
                  <a:schemeClr val="tx1"/>
                </a:solidFill>
                <a:ea typeface="楷体" panose="02010609060101010101" pitchFamily="49" charset="-122"/>
              </a:rPr>
              <a:t>网（一个循环是一个活动）</a:t>
            </a:r>
            <a:endParaRPr lang="en-US" altLang="zh-CN" kern="0" dirty="0">
              <a:solidFill>
                <a:schemeClr val="tx1"/>
              </a:solidFill>
              <a:ea typeface="楷体" panose="02010609060101010101" pitchFamily="49" charset="-122"/>
            </a:endParaRPr>
          </a:p>
          <a:p>
            <a:pPr lvl="1">
              <a:buClr>
                <a:schemeClr val="accent6"/>
              </a:buClr>
              <a:defRPr/>
            </a:pPr>
            <a:r>
              <a:rPr lang="zh-CN" altLang="en-US" kern="0" dirty="0">
                <a:solidFill>
                  <a:schemeClr val="tx1"/>
                </a:solidFill>
                <a:ea typeface="楷体" panose="02010609060101010101" pitchFamily="49" charset="-122"/>
              </a:rPr>
              <a:t>某个活动以自身作为先决条件，在客观世界中是荒谬的，所以</a:t>
            </a:r>
            <a:r>
              <a:rPr lang="en-US" altLang="zh-CN" kern="0" dirty="0">
                <a:solidFill>
                  <a:schemeClr val="tx1"/>
                </a:solidFill>
                <a:ea typeface="楷体" panose="02010609060101010101" pitchFamily="49" charset="-122"/>
              </a:rPr>
              <a:t>AOV</a:t>
            </a:r>
            <a:r>
              <a:rPr lang="zh-CN" altLang="en-US" kern="0" dirty="0">
                <a:solidFill>
                  <a:schemeClr val="tx1"/>
                </a:solidFill>
                <a:ea typeface="楷体" panose="02010609060101010101" pitchFamily="49" charset="-122"/>
              </a:rPr>
              <a:t>网不存在环路</a:t>
            </a:r>
            <a:endParaRPr lang="en-US" altLang="zh-CN" kern="0" dirty="0">
              <a:solidFill>
                <a:schemeClr val="tx1"/>
              </a:solidFill>
              <a:ea typeface="楷体" panose="02010609060101010101" pitchFamily="49" charset="-122"/>
            </a:endParaRPr>
          </a:p>
        </p:txBody>
      </p:sp>
    </p:spTree>
    <p:extLst>
      <p:ext uri="{BB962C8B-B14F-4D97-AF65-F5344CB8AC3E}">
        <p14:creationId xmlns:p14="http://schemas.microsoft.com/office/powerpoint/2010/main" val="245430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 calcmode="lin" valueType="num">
                                      <p:cBhvr additive="base">
                                        <p:cTn id="3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1761289" cy="605909"/>
          </a:xfrm>
        </p:spPr>
        <p:txBody>
          <a:bodyPr/>
          <a:lstStyle/>
          <a:p>
            <a:r>
              <a:rPr lang="en-US" altLang="zh-CN" b="1" dirty="0">
                <a:latin typeface="楷体" panose="02010609060101010101" pitchFamily="49" charset="-122"/>
                <a:ea typeface="楷体" panose="02010609060101010101" pitchFamily="49" charset="-122"/>
              </a:rPr>
              <a:t>AOV</a:t>
            </a:r>
            <a:r>
              <a:rPr lang="zh-CN" altLang="en-US" b="1" dirty="0">
                <a:latin typeface="楷体" panose="02010609060101010101" pitchFamily="49" charset="-122"/>
                <a:ea typeface="楷体" panose="02010609060101010101" pitchFamily="49" charset="-122"/>
              </a:rPr>
              <a:t>示例</a:t>
            </a:r>
          </a:p>
        </p:txBody>
      </p:sp>
      <p:sp>
        <p:nvSpPr>
          <p:cNvPr id="3" name="Rectangle 4"/>
          <p:cNvSpPr>
            <a:spLocks noChangeArrowheads="1"/>
          </p:cNvSpPr>
          <p:nvPr/>
        </p:nvSpPr>
        <p:spPr bwMode="auto">
          <a:xfrm>
            <a:off x="2829633" y="4274385"/>
            <a:ext cx="1441450" cy="360363"/>
          </a:xfrm>
          <a:prstGeom prst="rect">
            <a:avLst/>
          </a:prstGeom>
          <a:solidFill>
            <a:srgbClr val="1F497D">
              <a:lumMod val="60000"/>
              <a:lumOff val="40000"/>
            </a:srgbClr>
          </a:solidFill>
          <a:ln w="9525">
            <a:solidFill>
              <a:sysClr val="windowText" lastClr="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EEECE1">
                    <a:lumMod val="90000"/>
                  </a:srgbClr>
                </a:solidFill>
                <a:effectLst/>
                <a:uLnTx/>
                <a:uFillTx/>
                <a:latin typeface="楷体" panose="02010609060101010101" pitchFamily="49" charset="-122"/>
                <a:ea typeface="楷体" panose="02010609060101010101" pitchFamily="49" charset="-122"/>
              </a:rPr>
              <a:t>电路分析</a:t>
            </a:r>
          </a:p>
        </p:txBody>
      </p:sp>
      <p:sp>
        <p:nvSpPr>
          <p:cNvPr id="4" name="Rectangle 5"/>
          <p:cNvSpPr>
            <a:spLocks noChangeArrowheads="1"/>
          </p:cNvSpPr>
          <p:nvPr/>
        </p:nvSpPr>
        <p:spPr bwMode="auto">
          <a:xfrm>
            <a:off x="3388433" y="3369510"/>
            <a:ext cx="1223962" cy="360363"/>
          </a:xfrm>
          <a:prstGeom prst="rect">
            <a:avLst/>
          </a:prstGeom>
          <a:solidFill>
            <a:srgbClr val="1F497D">
              <a:lumMod val="60000"/>
              <a:lumOff val="40000"/>
            </a:srgbClr>
          </a:solidFill>
          <a:ln w="9525">
            <a:solidFill>
              <a:sysClr val="windowText" lastClr="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EEECE1">
                    <a:lumMod val="90000"/>
                  </a:srgbClr>
                </a:solidFill>
                <a:effectLst/>
                <a:uLnTx/>
                <a:uFillTx/>
                <a:latin typeface="楷体" panose="02010609060101010101" pitchFamily="49" charset="-122"/>
                <a:ea typeface="楷体" panose="02010609060101010101" pitchFamily="49" charset="-122"/>
              </a:rPr>
              <a:t>信号与系统</a:t>
            </a:r>
          </a:p>
        </p:txBody>
      </p:sp>
      <p:sp>
        <p:nvSpPr>
          <p:cNvPr id="5" name="Rectangle 6"/>
          <p:cNvSpPr>
            <a:spLocks noChangeArrowheads="1"/>
          </p:cNvSpPr>
          <p:nvPr/>
        </p:nvSpPr>
        <p:spPr bwMode="auto">
          <a:xfrm>
            <a:off x="2308933" y="3369510"/>
            <a:ext cx="1008062" cy="360363"/>
          </a:xfrm>
          <a:prstGeom prst="rect">
            <a:avLst/>
          </a:prstGeom>
          <a:solidFill>
            <a:srgbClr val="1F497D">
              <a:lumMod val="60000"/>
              <a:lumOff val="40000"/>
            </a:srgbClr>
          </a:solidFill>
          <a:ln w="9525">
            <a:solidFill>
              <a:sysClr val="windowText" lastClr="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EEECE1">
                    <a:lumMod val="90000"/>
                  </a:srgbClr>
                </a:solidFill>
                <a:effectLst/>
                <a:uLnTx/>
                <a:uFillTx/>
                <a:latin typeface="楷体" panose="02010609060101010101" pitchFamily="49" charset="-122"/>
                <a:ea typeface="楷体" panose="02010609060101010101" pitchFamily="49" charset="-122"/>
              </a:rPr>
              <a:t>模拟电路</a:t>
            </a:r>
          </a:p>
        </p:txBody>
      </p:sp>
      <p:sp>
        <p:nvSpPr>
          <p:cNvPr id="6" name="Rectangle 7"/>
          <p:cNvSpPr>
            <a:spLocks noChangeArrowheads="1"/>
          </p:cNvSpPr>
          <p:nvPr/>
        </p:nvSpPr>
        <p:spPr bwMode="auto">
          <a:xfrm>
            <a:off x="6484058" y="3404435"/>
            <a:ext cx="936625" cy="360363"/>
          </a:xfrm>
          <a:prstGeom prst="rect">
            <a:avLst/>
          </a:prstGeom>
          <a:solidFill>
            <a:srgbClr val="1F497D">
              <a:lumMod val="60000"/>
              <a:lumOff val="40000"/>
            </a:srgbClr>
          </a:solidFill>
          <a:ln w="9525">
            <a:solidFill>
              <a:sysClr val="windowText" lastClr="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a:ln>
                  <a:noFill/>
                </a:ln>
                <a:solidFill>
                  <a:srgbClr val="EEECE1">
                    <a:lumMod val="90000"/>
                  </a:srgbClr>
                </a:solidFill>
                <a:effectLst/>
                <a:uLnTx/>
                <a:uFillTx/>
                <a:latin typeface="楷体" panose="02010609060101010101" pitchFamily="49" charset="-122"/>
                <a:ea typeface="楷体" panose="02010609060101010101" pitchFamily="49" charset="-122"/>
              </a:rPr>
              <a:t>数字逻辑</a:t>
            </a:r>
          </a:p>
        </p:txBody>
      </p:sp>
      <p:sp>
        <p:nvSpPr>
          <p:cNvPr id="7" name="Rectangle 8"/>
          <p:cNvSpPr>
            <a:spLocks noChangeArrowheads="1"/>
          </p:cNvSpPr>
          <p:nvPr/>
        </p:nvSpPr>
        <p:spPr bwMode="auto">
          <a:xfrm>
            <a:off x="3755145" y="2124910"/>
            <a:ext cx="936625" cy="360363"/>
          </a:xfrm>
          <a:prstGeom prst="rect">
            <a:avLst/>
          </a:prstGeom>
          <a:solidFill>
            <a:srgbClr val="1F497D">
              <a:lumMod val="60000"/>
              <a:lumOff val="40000"/>
            </a:srgbClr>
          </a:solidFill>
          <a:ln w="9525">
            <a:solidFill>
              <a:sysClr val="windowText" lastClr="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a:ln>
                  <a:noFill/>
                </a:ln>
                <a:solidFill>
                  <a:srgbClr val="EEECE1">
                    <a:lumMod val="90000"/>
                  </a:srgbClr>
                </a:solidFill>
                <a:effectLst/>
                <a:uLnTx/>
                <a:uFillTx/>
                <a:latin typeface="楷体" panose="02010609060101010101" pitchFamily="49" charset="-122"/>
                <a:ea typeface="楷体" panose="02010609060101010101" pitchFamily="49" charset="-122"/>
              </a:rPr>
              <a:t>微机原理</a:t>
            </a:r>
          </a:p>
        </p:txBody>
      </p:sp>
      <p:sp>
        <p:nvSpPr>
          <p:cNvPr id="8" name="Rectangle 9"/>
          <p:cNvSpPr>
            <a:spLocks noChangeArrowheads="1"/>
          </p:cNvSpPr>
          <p:nvPr/>
        </p:nvSpPr>
        <p:spPr bwMode="auto">
          <a:xfrm>
            <a:off x="4223458" y="2826585"/>
            <a:ext cx="1008062" cy="360363"/>
          </a:xfrm>
          <a:prstGeom prst="rect">
            <a:avLst/>
          </a:prstGeom>
          <a:solidFill>
            <a:srgbClr val="9BBB59"/>
          </a:solidFill>
          <a:ln w="9525" algn="ctr">
            <a:solidFill>
              <a:sysClr val="windowText" lastClr="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rPr>
              <a:t>随机信号</a:t>
            </a:r>
          </a:p>
        </p:txBody>
      </p:sp>
      <p:sp>
        <p:nvSpPr>
          <p:cNvPr id="9" name="Rectangle 10"/>
          <p:cNvSpPr>
            <a:spLocks noChangeArrowheads="1"/>
          </p:cNvSpPr>
          <p:nvPr/>
        </p:nvSpPr>
        <p:spPr bwMode="auto">
          <a:xfrm>
            <a:off x="5375983" y="2828173"/>
            <a:ext cx="792162" cy="360362"/>
          </a:xfrm>
          <a:prstGeom prst="rect">
            <a:avLst/>
          </a:prstGeom>
          <a:solidFill>
            <a:srgbClr val="9BBB59"/>
          </a:solidFill>
          <a:ln w="9525" algn="ctr">
            <a:solidFill>
              <a:sysClr val="windowText" lastClr="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rPr>
              <a:t>信息论</a:t>
            </a:r>
          </a:p>
        </p:txBody>
      </p:sp>
      <p:sp>
        <p:nvSpPr>
          <p:cNvPr id="10" name="Rectangle 11"/>
          <p:cNvSpPr>
            <a:spLocks noChangeArrowheads="1"/>
          </p:cNvSpPr>
          <p:nvPr/>
        </p:nvSpPr>
        <p:spPr bwMode="auto">
          <a:xfrm>
            <a:off x="5526795" y="2109035"/>
            <a:ext cx="1079500" cy="360363"/>
          </a:xfrm>
          <a:prstGeom prst="rect">
            <a:avLst/>
          </a:prstGeom>
          <a:solidFill>
            <a:srgbClr val="9BBB59"/>
          </a:solidFill>
          <a:ln w="9525" algn="ctr">
            <a:solidFill>
              <a:sysClr val="windowText" lastClr="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rPr>
              <a:t>通信原理</a:t>
            </a:r>
          </a:p>
        </p:txBody>
      </p:sp>
      <p:sp>
        <p:nvSpPr>
          <p:cNvPr id="11" name="Rectangle 12"/>
          <p:cNvSpPr>
            <a:spLocks noChangeArrowheads="1"/>
          </p:cNvSpPr>
          <p:nvPr/>
        </p:nvSpPr>
        <p:spPr bwMode="auto">
          <a:xfrm>
            <a:off x="5098170" y="1542298"/>
            <a:ext cx="1079500" cy="360362"/>
          </a:xfrm>
          <a:prstGeom prst="rect">
            <a:avLst/>
          </a:prstGeom>
          <a:solidFill>
            <a:srgbClr val="9BBB59"/>
          </a:solidFill>
          <a:ln w="9525" algn="ctr">
            <a:solidFill>
              <a:sysClr val="windowText" lastClr="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rPr>
              <a:t>编码原理</a:t>
            </a:r>
          </a:p>
        </p:txBody>
      </p:sp>
      <p:sp>
        <p:nvSpPr>
          <p:cNvPr id="12" name="Rectangle 13"/>
          <p:cNvSpPr>
            <a:spLocks noChangeArrowheads="1"/>
          </p:cNvSpPr>
          <p:nvPr/>
        </p:nvSpPr>
        <p:spPr bwMode="auto">
          <a:xfrm>
            <a:off x="6952370" y="2140785"/>
            <a:ext cx="1008063" cy="360363"/>
          </a:xfrm>
          <a:prstGeom prst="rect">
            <a:avLst/>
          </a:prstGeom>
          <a:solidFill>
            <a:srgbClr val="9BBB59"/>
          </a:solidFill>
          <a:ln w="9525" algn="ctr">
            <a:solidFill>
              <a:sysClr val="windowText" lastClr="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rPr>
              <a:t>交换原理</a:t>
            </a:r>
          </a:p>
        </p:txBody>
      </p:sp>
      <p:sp>
        <p:nvSpPr>
          <p:cNvPr id="13" name="Rectangle 14"/>
          <p:cNvSpPr>
            <a:spLocks noChangeArrowheads="1"/>
          </p:cNvSpPr>
          <p:nvPr/>
        </p:nvSpPr>
        <p:spPr bwMode="auto">
          <a:xfrm>
            <a:off x="7968370" y="2899610"/>
            <a:ext cx="1223963" cy="360363"/>
          </a:xfrm>
          <a:prstGeom prst="rect">
            <a:avLst/>
          </a:prstGeom>
          <a:solidFill>
            <a:srgbClr val="9BBB59"/>
          </a:solidFill>
          <a:ln w="9525" algn="ctr">
            <a:solidFill>
              <a:sysClr val="windowText" lastClr="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rPr>
              <a:t>计算机通信</a:t>
            </a:r>
          </a:p>
        </p:txBody>
      </p:sp>
      <p:sp>
        <p:nvSpPr>
          <p:cNvPr id="14" name="Rectangle 15"/>
          <p:cNvSpPr>
            <a:spLocks noChangeArrowheads="1"/>
          </p:cNvSpPr>
          <p:nvPr/>
        </p:nvSpPr>
        <p:spPr bwMode="auto">
          <a:xfrm>
            <a:off x="8228720" y="2143960"/>
            <a:ext cx="719138" cy="360363"/>
          </a:xfrm>
          <a:prstGeom prst="rect">
            <a:avLst/>
          </a:prstGeom>
          <a:solidFill>
            <a:srgbClr val="9BBB59"/>
          </a:solidFill>
          <a:ln w="9525" algn="ctr">
            <a:solidFill>
              <a:sysClr val="windowText" lastClr="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rPr>
              <a:t>局域网</a:t>
            </a:r>
          </a:p>
        </p:txBody>
      </p:sp>
      <p:sp>
        <p:nvSpPr>
          <p:cNvPr id="15" name="Rectangle 16"/>
          <p:cNvSpPr>
            <a:spLocks noChangeArrowheads="1"/>
          </p:cNvSpPr>
          <p:nvPr/>
        </p:nvSpPr>
        <p:spPr bwMode="auto">
          <a:xfrm>
            <a:off x="9092320" y="2143960"/>
            <a:ext cx="863600" cy="360363"/>
          </a:xfrm>
          <a:prstGeom prst="rect">
            <a:avLst/>
          </a:prstGeom>
          <a:solidFill>
            <a:srgbClr val="9BBB59"/>
          </a:solidFill>
          <a:ln w="9525" algn="ctr">
            <a:solidFill>
              <a:sysClr val="windowText" lastClr="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rPr>
              <a:t>TCP/IP</a:t>
            </a:r>
          </a:p>
        </p:txBody>
      </p:sp>
      <p:sp>
        <p:nvSpPr>
          <p:cNvPr id="16" name="Rectangle 17"/>
          <p:cNvSpPr>
            <a:spLocks noChangeArrowheads="1"/>
          </p:cNvSpPr>
          <p:nvPr/>
        </p:nvSpPr>
        <p:spPr bwMode="auto">
          <a:xfrm>
            <a:off x="7349245" y="4483935"/>
            <a:ext cx="1547813" cy="360363"/>
          </a:xfrm>
          <a:prstGeom prst="rect">
            <a:avLst/>
          </a:prstGeom>
          <a:solidFill>
            <a:srgbClr val="1F497D">
              <a:lumMod val="60000"/>
              <a:lumOff val="40000"/>
            </a:srgbClr>
          </a:solidFill>
          <a:ln w="9525">
            <a:solidFill>
              <a:sysClr val="windowText" lastClr="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a:ln>
                  <a:noFill/>
                </a:ln>
                <a:solidFill>
                  <a:srgbClr val="EEECE1">
                    <a:lumMod val="90000"/>
                  </a:srgbClr>
                </a:solidFill>
                <a:effectLst/>
                <a:uLnTx/>
                <a:uFillTx/>
                <a:latin typeface="楷体" panose="02010609060101010101" pitchFamily="49" charset="-122"/>
                <a:ea typeface="楷体" panose="02010609060101010101" pitchFamily="49" charset="-122"/>
              </a:rPr>
              <a:t>高级语言</a:t>
            </a:r>
          </a:p>
        </p:txBody>
      </p:sp>
      <p:sp>
        <p:nvSpPr>
          <p:cNvPr id="17" name="Rectangle 18"/>
          <p:cNvSpPr>
            <a:spLocks noChangeArrowheads="1"/>
          </p:cNvSpPr>
          <p:nvPr/>
        </p:nvSpPr>
        <p:spPr bwMode="auto">
          <a:xfrm>
            <a:off x="7350833" y="3914023"/>
            <a:ext cx="1547812" cy="360362"/>
          </a:xfrm>
          <a:prstGeom prst="rect">
            <a:avLst/>
          </a:prstGeom>
          <a:solidFill>
            <a:srgbClr val="1F497D">
              <a:lumMod val="60000"/>
              <a:lumOff val="40000"/>
            </a:srgbClr>
          </a:solidFill>
          <a:ln w="9525">
            <a:solidFill>
              <a:sysClr val="windowText" lastClr="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a:ln>
                  <a:noFill/>
                </a:ln>
                <a:solidFill>
                  <a:srgbClr val="EEECE1">
                    <a:lumMod val="90000"/>
                  </a:srgbClr>
                </a:solidFill>
                <a:effectLst/>
                <a:uLnTx/>
                <a:uFillTx/>
                <a:latin typeface="楷体" panose="02010609060101010101" pitchFamily="49" charset="-122"/>
                <a:ea typeface="楷体" panose="02010609060101010101" pitchFamily="49" charset="-122"/>
              </a:rPr>
              <a:t>软件技术</a:t>
            </a:r>
          </a:p>
        </p:txBody>
      </p:sp>
      <p:sp>
        <p:nvSpPr>
          <p:cNvPr id="18" name="Rectangle 19"/>
          <p:cNvSpPr>
            <a:spLocks noChangeArrowheads="1"/>
          </p:cNvSpPr>
          <p:nvPr/>
        </p:nvSpPr>
        <p:spPr bwMode="auto">
          <a:xfrm>
            <a:off x="8123945" y="1567698"/>
            <a:ext cx="1081088" cy="360362"/>
          </a:xfrm>
          <a:prstGeom prst="rect">
            <a:avLst/>
          </a:prstGeom>
          <a:solidFill>
            <a:srgbClr val="1F497D">
              <a:lumMod val="20000"/>
              <a:lumOff val="80000"/>
            </a:srgbClr>
          </a:solidFill>
          <a:ln w="9525" algn="ctr">
            <a:solidFill>
              <a:sysClr val="windowText" lastClr="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网络软件</a:t>
            </a:r>
          </a:p>
        </p:txBody>
      </p:sp>
      <p:sp>
        <p:nvSpPr>
          <p:cNvPr id="19" name="Rectangle 21"/>
          <p:cNvSpPr>
            <a:spLocks noChangeArrowheads="1"/>
          </p:cNvSpPr>
          <p:nvPr/>
        </p:nvSpPr>
        <p:spPr bwMode="auto">
          <a:xfrm>
            <a:off x="2178758" y="2107448"/>
            <a:ext cx="1441450" cy="360362"/>
          </a:xfrm>
          <a:prstGeom prst="rect">
            <a:avLst/>
          </a:prstGeom>
          <a:solidFill>
            <a:srgbClr val="9BBB59"/>
          </a:solidFill>
          <a:ln w="9525" algn="ctr">
            <a:solidFill>
              <a:sysClr val="windowText" lastClr="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rPr>
              <a:t>数字信号处理</a:t>
            </a:r>
          </a:p>
        </p:txBody>
      </p:sp>
      <p:sp>
        <p:nvSpPr>
          <p:cNvPr id="20" name="Rectangle 22"/>
          <p:cNvSpPr>
            <a:spLocks noChangeArrowheads="1"/>
          </p:cNvSpPr>
          <p:nvPr/>
        </p:nvSpPr>
        <p:spPr bwMode="auto">
          <a:xfrm>
            <a:off x="2035883" y="1542298"/>
            <a:ext cx="719137" cy="360362"/>
          </a:xfrm>
          <a:prstGeom prst="rect">
            <a:avLst/>
          </a:prstGeom>
          <a:solidFill>
            <a:srgbClr val="1F497D">
              <a:lumMod val="20000"/>
              <a:lumOff val="80000"/>
            </a:srgbClr>
          </a:solidFill>
          <a:ln w="9525" algn="ctr">
            <a:solidFill>
              <a:sysClr val="windowText" lastClr="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prstClr val="black"/>
                </a:solidFill>
                <a:effectLst/>
                <a:uLnTx/>
                <a:uFillTx/>
                <a:latin typeface="楷体" panose="02010609060101010101" pitchFamily="49" charset="-122"/>
                <a:ea typeface="楷体" panose="02010609060101010101" pitchFamily="49" charset="-122"/>
              </a:rPr>
              <a:t>DSP</a:t>
            </a:r>
          </a:p>
        </p:txBody>
      </p:sp>
      <p:sp>
        <p:nvSpPr>
          <p:cNvPr id="21" name="Rectangle 23"/>
          <p:cNvSpPr>
            <a:spLocks noChangeArrowheads="1"/>
          </p:cNvSpPr>
          <p:nvPr/>
        </p:nvSpPr>
        <p:spPr bwMode="auto">
          <a:xfrm>
            <a:off x="2940758" y="1542298"/>
            <a:ext cx="647700" cy="360362"/>
          </a:xfrm>
          <a:prstGeom prst="rect">
            <a:avLst/>
          </a:prstGeom>
          <a:solidFill>
            <a:srgbClr val="1F497D">
              <a:lumMod val="20000"/>
              <a:lumOff val="80000"/>
            </a:srgbClr>
          </a:solidFill>
          <a:ln w="9525" algn="ctr">
            <a:solidFill>
              <a:sysClr val="windowText" lastClr="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prstClr val="black"/>
                </a:solidFill>
                <a:effectLst/>
                <a:uLnTx/>
                <a:uFillTx/>
                <a:latin typeface="楷体" panose="02010609060101010101" pitchFamily="49" charset="-122"/>
                <a:ea typeface="楷体" panose="02010609060101010101" pitchFamily="49" charset="-122"/>
              </a:rPr>
              <a:t>ASIC</a:t>
            </a:r>
          </a:p>
        </p:txBody>
      </p:sp>
      <p:sp>
        <p:nvSpPr>
          <p:cNvPr id="22" name="Rectangle 24"/>
          <p:cNvSpPr>
            <a:spLocks noChangeArrowheads="1"/>
          </p:cNvSpPr>
          <p:nvPr/>
        </p:nvSpPr>
        <p:spPr bwMode="auto">
          <a:xfrm>
            <a:off x="3709108" y="1545473"/>
            <a:ext cx="1152525" cy="360362"/>
          </a:xfrm>
          <a:prstGeom prst="rect">
            <a:avLst/>
          </a:prstGeom>
          <a:solidFill>
            <a:srgbClr val="1F497D">
              <a:lumMod val="20000"/>
              <a:lumOff val="80000"/>
            </a:srgbClr>
          </a:solidFill>
          <a:ln w="9525" algn="ctr">
            <a:solidFill>
              <a:sysClr val="windowText" lastClr="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嵌入式系统</a:t>
            </a:r>
          </a:p>
        </p:txBody>
      </p:sp>
      <p:sp>
        <p:nvSpPr>
          <p:cNvPr id="23" name="Rectangle 25"/>
          <p:cNvSpPr>
            <a:spLocks noChangeArrowheads="1"/>
          </p:cNvSpPr>
          <p:nvPr/>
        </p:nvSpPr>
        <p:spPr bwMode="auto">
          <a:xfrm>
            <a:off x="6247520" y="2828173"/>
            <a:ext cx="1441450" cy="360362"/>
          </a:xfrm>
          <a:prstGeom prst="rect">
            <a:avLst/>
          </a:prstGeom>
          <a:solidFill>
            <a:srgbClr val="1F497D">
              <a:lumMod val="60000"/>
              <a:lumOff val="40000"/>
            </a:srgbClr>
          </a:solidFill>
          <a:ln w="9525">
            <a:solidFill>
              <a:sysClr val="windowText" lastClr="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a:ln>
                  <a:noFill/>
                </a:ln>
                <a:solidFill>
                  <a:srgbClr val="EEECE1">
                    <a:lumMod val="90000"/>
                  </a:srgbClr>
                </a:solidFill>
                <a:effectLst/>
                <a:uLnTx/>
                <a:uFillTx/>
                <a:latin typeface="楷体" panose="02010609060101010101" pitchFamily="49" charset="-122"/>
                <a:ea typeface="楷体" panose="02010609060101010101" pitchFamily="49" charset="-122"/>
              </a:rPr>
              <a:t>电磁场与波</a:t>
            </a:r>
          </a:p>
        </p:txBody>
      </p:sp>
      <p:sp>
        <p:nvSpPr>
          <p:cNvPr id="24" name="Rectangle 26"/>
          <p:cNvSpPr>
            <a:spLocks noChangeArrowheads="1"/>
          </p:cNvSpPr>
          <p:nvPr/>
        </p:nvSpPr>
        <p:spPr bwMode="auto">
          <a:xfrm>
            <a:off x="6412620" y="1542298"/>
            <a:ext cx="1008063" cy="360362"/>
          </a:xfrm>
          <a:prstGeom prst="rect">
            <a:avLst/>
          </a:prstGeom>
          <a:solidFill>
            <a:srgbClr val="1F497D">
              <a:lumMod val="20000"/>
              <a:lumOff val="80000"/>
            </a:srgbClr>
          </a:solidFill>
          <a:ln w="9525" algn="ctr">
            <a:solidFill>
              <a:sysClr val="windowText" lastClr="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a:ln>
                  <a:noFill/>
                </a:ln>
                <a:solidFill>
                  <a:prstClr val="black"/>
                </a:solidFill>
                <a:effectLst/>
                <a:uLnTx/>
                <a:uFillTx/>
                <a:latin typeface="楷体" panose="02010609060101010101" pitchFamily="49" charset="-122"/>
                <a:ea typeface="楷体" panose="02010609060101010101" pitchFamily="49" charset="-122"/>
              </a:rPr>
              <a:t>移动通信</a:t>
            </a:r>
          </a:p>
        </p:txBody>
      </p:sp>
      <p:sp>
        <p:nvSpPr>
          <p:cNvPr id="25" name="Line 28"/>
          <p:cNvSpPr>
            <a:spLocks noChangeShapeType="1"/>
          </p:cNvSpPr>
          <p:nvPr/>
        </p:nvSpPr>
        <p:spPr bwMode="auto">
          <a:xfrm flipV="1">
            <a:off x="1532645" y="3842585"/>
            <a:ext cx="8820150" cy="0"/>
          </a:xfrm>
          <a:prstGeom prst="line">
            <a:avLst/>
          </a:prstGeom>
          <a:noFill/>
          <a:ln w="9525">
            <a:solidFill>
              <a:sysClr val="windowText" lastClr="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楷体" panose="02010609060101010101" pitchFamily="49" charset="-122"/>
              <a:ea typeface="楷体" panose="02010609060101010101" pitchFamily="49" charset="-122"/>
            </a:endParaRPr>
          </a:p>
        </p:txBody>
      </p:sp>
      <p:sp>
        <p:nvSpPr>
          <p:cNvPr id="26" name="Line 29"/>
          <p:cNvSpPr>
            <a:spLocks noChangeShapeType="1"/>
          </p:cNvSpPr>
          <p:nvPr/>
        </p:nvSpPr>
        <p:spPr bwMode="auto">
          <a:xfrm flipV="1">
            <a:off x="1472320" y="1386723"/>
            <a:ext cx="8820150" cy="0"/>
          </a:xfrm>
          <a:prstGeom prst="line">
            <a:avLst/>
          </a:prstGeom>
          <a:noFill/>
          <a:ln w="9525">
            <a:solidFill>
              <a:sysClr val="windowText" lastClr="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楷体" panose="02010609060101010101" pitchFamily="49" charset="-122"/>
              <a:ea typeface="楷体" panose="02010609060101010101" pitchFamily="49" charset="-122"/>
            </a:endParaRPr>
          </a:p>
        </p:txBody>
      </p:sp>
      <p:sp>
        <p:nvSpPr>
          <p:cNvPr id="27" name="Line 30"/>
          <p:cNvSpPr>
            <a:spLocks noChangeShapeType="1"/>
          </p:cNvSpPr>
          <p:nvPr/>
        </p:nvSpPr>
        <p:spPr bwMode="auto">
          <a:xfrm flipV="1">
            <a:off x="1515183" y="2685298"/>
            <a:ext cx="8820150" cy="0"/>
          </a:xfrm>
          <a:prstGeom prst="line">
            <a:avLst/>
          </a:prstGeom>
          <a:noFill/>
          <a:ln w="9525">
            <a:solidFill>
              <a:sysClr val="windowText" lastClr="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楷体" panose="02010609060101010101" pitchFamily="49" charset="-122"/>
              <a:ea typeface="楷体" panose="02010609060101010101" pitchFamily="49" charset="-122"/>
            </a:endParaRPr>
          </a:p>
        </p:txBody>
      </p:sp>
      <p:cxnSp>
        <p:nvCxnSpPr>
          <p:cNvPr id="28" name="AutoShape 31"/>
          <p:cNvCxnSpPr>
            <a:cxnSpLocks noChangeShapeType="1"/>
            <a:stCxn id="16" idx="0"/>
            <a:endCxn id="17" idx="2"/>
          </p:cNvCxnSpPr>
          <p:nvPr/>
        </p:nvCxnSpPr>
        <p:spPr bwMode="auto">
          <a:xfrm flipV="1">
            <a:off x="8123945" y="4274385"/>
            <a:ext cx="1588" cy="209550"/>
          </a:xfrm>
          <a:prstGeom prst="straightConnector1">
            <a:avLst/>
          </a:prstGeom>
          <a:noFill/>
          <a:ln w="28575">
            <a:solidFill>
              <a:srgbClr val="4F81BD"/>
            </a:solidFill>
            <a:round/>
            <a:headEnd/>
            <a:tailEnd type="triangle" w="med" len="med"/>
          </a:ln>
          <a:extLst>
            <a:ext uri="{909E8E84-426E-40DD-AFC4-6F175D3DCCD1}">
              <a14:hiddenFill xmlns:a14="http://schemas.microsoft.com/office/drawing/2010/main">
                <a:noFill/>
              </a14:hiddenFill>
            </a:ext>
          </a:extLst>
        </p:spPr>
      </p:cxnSp>
      <p:cxnSp>
        <p:nvCxnSpPr>
          <p:cNvPr id="29" name="AutoShape 32"/>
          <p:cNvCxnSpPr>
            <a:cxnSpLocks noChangeShapeType="1"/>
            <a:stCxn id="3" idx="0"/>
            <a:endCxn id="5" idx="2"/>
          </p:cNvCxnSpPr>
          <p:nvPr/>
        </p:nvCxnSpPr>
        <p:spPr bwMode="auto">
          <a:xfrm flipH="1" flipV="1">
            <a:off x="2812170" y="3729873"/>
            <a:ext cx="738188" cy="544512"/>
          </a:xfrm>
          <a:prstGeom prst="straightConnector1">
            <a:avLst/>
          </a:prstGeom>
          <a:noFill/>
          <a:ln w="28575">
            <a:solidFill>
              <a:srgbClr val="4F81BD"/>
            </a:solidFill>
            <a:round/>
            <a:headEnd/>
            <a:tailEnd type="triangle" w="med" len="med"/>
          </a:ln>
          <a:extLst>
            <a:ext uri="{909E8E84-426E-40DD-AFC4-6F175D3DCCD1}">
              <a14:hiddenFill xmlns:a14="http://schemas.microsoft.com/office/drawing/2010/main">
                <a:noFill/>
              </a14:hiddenFill>
            </a:ext>
          </a:extLst>
        </p:spPr>
      </p:cxnSp>
      <p:cxnSp>
        <p:nvCxnSpPr>
          <p:cNvPr id="30" name="AutoShape 33"/>
          <p:cNvCxnSpPr>
            <a:cxnSpLocks noChangeShapeType="1"/>
            <a:stCxn id="3" idx="0"/>
            <a:endCxn id="4" idx="2"/>
          </p:cNvCxnSpPr>
          <p:nvPr/>
        </p:nvCxnSpPr>
        <p:spPr bwMode="auto">
          <a:xfrm flipV="1">
            <a:off x="3550358" y="3729873"/>
            <a:ext cx="449262" cy="544512"/>
          </a:xfrm>
          <a:prstGeom prst="straightConnector1">
            <a:avLst/>
          </a:prstGeom>
          <a:noFill/>
          <a:ln w="28575">
            <a:solidFill>
              <a:srgbClr val="4F81BD"/>
            </a:solidFill>
            <a:round/>
            <a:headEnd/>
            <a:tailEnd type="triangle" w="med" len="med"/>
          </a:ln>
          <a:extLst>
            <a:ext uri="{909E8E84-426E-40DD-AFC4-6F175D3DCCD1}">
              <a14:hiddenFill xmlns:a14="http://schemas.microsoft.com/office/drawing/2010/main">
                <a:noFill/>
              </a14:hiddenFill>
            </a:ext>
          </a:extLst>
        </p:spPr>
      </p:cxnSp>
      <p:cxnSp>
        <p:nvCxnSpPr>
          <p:cNvPr id="31" name="AutoShape 34"/>
          <p:cNvCxnSpPr>
            <a:cxnSpLocks noChangeShapeType="1"/>
            <a:stCxn id="9" idx="0"/>
            <a:endCxn id="10" idx="2"/>
          </p:cNvCxnSpPr>
          <p:nvPr/>
        </p:nvCxnSpPr>
        <p:spPr bwMode="auto">
          <a:xfrm flipV="1">
            <a:off x="5772858" y="2469398"/>
            <a:ext cx="293687" cy="358775"/>
          </a:xfrm>
          <a:prstGeom prst="straightConnector1">
            <a:avLst/>
          </a:prstGeom>
          <a:noFill/>
          <a:ln w="28575">
            <a:solidFill>
              <a:srgbClr val="4F81BD"/>
            </a:solidFill>
            <a:round/>
            <a:headEnd/>
            <a:tailEnd type="triangle" w="med" len="med"/>
          </a:ln>
          <a:extLst>
            <a:ext uri="{909E8E84-426E-40DD-AFC4-6F175D3DCCD1}">
              <a14:hiddenFill xmlns:a14="http://schemas.microsoft.com/office/drawing/2010/main">
                <a:noFill/>
              </a14:hiddenFill>
            </a:ext>
          </a:extLst>
        </p:spPr>
      </p:cxnSp>
      <p:cxnSp>
        <p:nvCxnSpPr>
          <p:cNvPr id="32" name="AutoShape 35"/>
          <p:cNvCxnSpPr>
            <a:cxnSpLocks noChangeShapeType="1"/>
            <a:stCxn id="8" idx="0"/>
            <a:endCxn id="10" idx="2"/>
          </p:cNvCxnSpPr>
          <p:nvPr/>
        </p:nvCxnSpPr>
        <p:spPr bwMode="auto">
          <a:xfrm flipV="1">
            <a:off x="4728283" y="2469398"/>
            <a:ext cx="1338262" cy="357187"/>
          </a:xfrm>
          <a:prstGeom prst="straightConnector1">
            <a:avLst/>
          </a:prstGeom>
          <a:noFill/>
          <a:ln w="28575">
            <a:solidFill>
              <a:srgbClr val="4F81BD"/>
            </a:solidFill>
            <a:round/>
            <a:headEnd/>
            <a:tailEnd type="triangle" w="med" len="med"/>
          </a:ln>
          <a:extLst>
            <a:ext uri="{909E8E84-426E-40DD-AFC4-6F175D3DCCD1}">
              <a14:hiddenFill xmlns:a14="http://schemas.microsoft.com/office/drawing/2010/main">
                <a:noFill/>
              </a14:hiddenFill>
            </a:ext>
          </a:extLst>
        </p:spPr>
      </p:cxnSp>
      <p:cxnSp>
        <p:nvCxnSpPr>
          <p:cNvPr id="33" name="AutoShape 36"/>
          <p:cNvCxnSpPr>
            <a:cxnSpLocks noChangeShapeType="1"/>
            <a:stCxn id="10" idx="0"/>
            <a:endCxn id="11" idx="2"/>
          </p:cNvCxnSpPr>
          <p:nvPr/>
        </p:nvCxnSpPr>
        <p:spPr bwMode="auto">
          <a:xfrm flipH="1" flipV="1">
            <a:off x="5637920" y="1902660"/>
            <a:ext cx="428625" cy="206375"/>
          </a:xfrm>
          <a:prstGeom prst="straightConnector1">
            <a:avLst/>
          </a:prstGeom>
          <a:noFill/>
          <a:ln w="28575">
            <a:solidFill>
              <a:srgbClr val="4F81BD"/>
            </a:solidFill>
            <a:round/>
            <a:headEnd/>
            <a:tailEnd type="triangle" w="med" len="med"/>
          </a:ln>
          <a:extLst>
            <a:ext uri="{909E8E84-426E-40DD-AFC4-6F175D3DCCD1}">
              <a14:hiddenFill xmlns:a14="http://schemas.microsoft.com/office/drawing/2010/main">
                <a:noFill/>
              </a14:hiddenFill>
            </a:ext>
          </a:extLst>
        </p:spPr>
      </p:cxnSp>
      <p:sp>
        <p:nvSpPr>
          <p:cNvPr id="34" name="Text Box 37"/>
          <p:cNvSpPr txBox="1">
            <a:spLocks noChangeArrowheads="1"/>
          </p:cNvSpPr>
          <p:nvPr/>
        </p:nvSpPr>
        <p:spPr bwMode="auto">
          <a:xfrm>
            <a:off x="1558045" y="4339473"/>
            <a:ext cx="3016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buFontTx/>
              <a:buNone/>
            </a:pPr>
            <a:r>
              <a:rPr lang="en-US" altLang="zh-CN" sz="1800" b="1">
                <a:solidFill>
                  <a:srgbClr val="000000"/>
                </a:solidFill>
                <a:latin typeface="楷体" panose="02010609060101010101" pitchFamily="49" charset="-122"/>
                <a:ea typeface="楷体" panose="02010609060101010101" pitchFamily="49" charset="-122"/>
              </a:rPr>
              <a:t>1</a:t>
            </a:r>
          </a:p>
        </p:txBody>
      </p:sp>
      <p:sp>
        <p:nvSpPr>
          <p:cNvPr id="35" name="Text Box 38"/>
          <p:cNvSpPr txBox="1">
            <a:spLocks noChangeArrowheads="1"/>
          </p:cNvSpPr>
          <p:nvPr/>
        </p:nvSpPr>
        <p:spPr bwMode="auto">
          <a:xfrm>
            <a:off x="1558045" y="3972760"/>
            <a:ext cx="3016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buFontTx/>
              <a:buNone/>
            </a:pPr>
            <a:r>
              <a:rPr lang="en-US" altLang="zh-CN" sz="1800" b="1">
                <a:solidFill>
                  <a:srgbClr val="000000"/>
                </a:solidFill>
                <a:latin typeface="楷体" panose="02010609060101010101" pitchFamily="49" charset="-122"/>
                <a:ea typeface="楷体" panose="02010609060101010101" pitchFamily="49" charset="-122"/>
              </a:rPr>
              <a:t>2</a:t>
            </a:r>
          </a:p>
        </p:txBody>
      </p:sp>
      <p:sp>
        <p:nvSpPr>
          <p:cNvPr id="36" name="Text Box 39"/>
          <p:cNvSpPr txBox="1">
            <a:spLocks noChangeArrowheads="1"/>
          </p:cNvSpPr>
          <p:nvPr/>
        </p:nvSpPr>
        <p:spPr bwMode="auto">
          <a:xfrm>
            <a:off x="1558045" y="3325060"/>
            <a:ext cx="3016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buFontTx/>
              <a:buNone/>
            </a:pPr>
            <a:r>
              <a:rPr lang="en-US" altLang="zh-CN" sz="1800" b="1">
                <a:solidFill>
                  <a:srgbClr val="000000"/>
                </a:solidFill>
                <a:latin typeface="楷体" panose="02010609060101010101" pitchFamily="49" charset="-122"/>
                <a:ea typeface="楷体" panose="02010609060101010101" pitchFamily="49" charset="-122"/>
              </a:rPr>
              <a:t>3</a:t>
            </a:r>
          </a:p>
        </p:txBody>
      </p:sp>
      <p:sp>
        <p:nvSpPr>
          <p:cNvPr id="37" name="Text Box 40"/>
          <p:cNvSpPr txBox="1">
            <a:spLocks noChangeArrowheads="1"/>
          </p:cNvSpPr>
          <p:nvPr/>
        </p:nvSpPr>
        <p:spPr bwMode="auto">
          <a:xfrm>
            <a:off x="1558045" y="2893260"/>
            <a:ext cx="3016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buFontTx/>
              <a:buNone/>
            </a:pPr>
            <a:r>
              <a:rPr lang="en-US" altLang="zh-CN" sz="1800" b="1">
                <a:solidFill>
                  <a:srgbClr val="000000"/>
                </a:solidFill>
                <a:latin typeface="楷体" panose="02010609060101010101" pitchFamily="49" charset="-122"/>
                <a:ea typeface="楷体" panose="02010609060101010101" pitchFamily="49" charset="-122"/>
              </a:rPr>
              <a:t>4</a:t>
            </a:r>
          </a:p>
        </p:txBody>
      </p:sp>
      <p:sp>
        <p:nvSpPr>
          <p:cNvPr id="38" name="Text Box 41"/>
          <p:cNvSpPr txBox="1">
            <a:spLocks noChangeArrowheads="1"/>
          </p:cNvSpPr>
          <p:nvPr/>
        </p:nvSpPr>
        <p:spPr bwMode="auto">
          <a:xfrm>
            <a:off x="1558045" y="2028073"/>
            <a:ext cx="3016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buFontTx/>
              <a:buNone/>
            </a:pPr>
            <a:r>
              <a:rPr lang="en-US" altLang="zh-CN" sz="1800" b="1">
                <a:solidFill>
                  <a:srgbClr val="000000"/>
                </a:solidFill>
                <a:latin typeface="楷体" panose="02010609060101010101" pitchFamily="49" charset="-122"/>
                <a:ea typeface="楷体" panose="02010609060101010101" pitchFamily="49" charset="-122"/>
              </a:rPr>
              <a:t>5</a:t>
            </a:r>
          </a:p>
        </p:txBody>
      </p:sp>
      <p:sp>
        <p:nvSpPr>
          <p:cNvPr id="39" name="Text Box 42"/>
          <p:cNvSpPr txBox="1">
            <a:spLocks noChangeArrowheads="1"/>
          </p:cNvSpPr>
          <p:nvPr/>
        </p:nvSpPr>
        <p:spPr bwMode="auto">
          <a:xfrm>
            <a:off x="1558045" y="1596273"/>
            <a:ext cx="3016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buFontTx/>
              <a:buNone/>
            </a:pPr>
            <a:r>
              <a:rPr lang="en-US" altLang="zh-CN" sz="1800" b="1">
                <a:solidFill>
                  <a:srgbClr val="000000"/>
                </a:solidFill>
                <a:latin typeface="楷体" panose="02010609060101010101" pitchFamily="49" charset="-122"/>
                <a:ea typeface="楷体" panose="02010609060101010101" pitchFamily="49" charset="-122"/>
              </a:rPr>
              <a:t>6</a:t>
            </a:r>
          </a:p>
        </p:txBody>
      </p:sp>
      <p:cxnSp>
        <p:nvCxnSpPr>
          <p:cNvPr id="40" name="AutoShape 43"/>
          <p:cNvCxnSpPr>
            <a:cxnSpLocks noChangeShapeType="1"/>
            <a:stCxn id="4" idx="0"/>
            <a:endCxn id="19" idx="2"/>
          </p:cNvCxnSpPr>
          <p:nvPr/>
        </p:nvCxnSpPr>
        <p:spPr bwMode="auto">
          <a:xfrm flipH="1" flipV="1">
            <a:off x="2899483" y="2467810"/>
            <a:ext cx="1100137" cy="901700"/>
          </a:xfrm>
          <a:prstGeom prst="straightConnector1">
            <a:avLst/>
          </a:prstGeom>
          <a:noFill/>
          <a:ln w="28575">
            <a:solidFill>
              <a:srgbClr val="4F81BD"/>
            </a:solidFill>
            <a:round/>
            <a:headEnd/>
            <a:tailEnd type="triangle" w="med" len="med"/>
          </a:ln>
          <a:extLst>
            <a:ext uri="{909E8E84-426E-40DD-AFC4-6F175D3DCCD1}">
              <a14:hiddenFill xmlns:a14="http://schemas.microsoft.com/office/drawing/2010/main">
                <a:noFill/>
              </a14:hiddenFill>
            </a:ext>
          </a:extLst>
        </p:spPr>
      </p:cxnSp>
      <p:cxnSp>
        <p:nvCxnSpPr>
          <p:cNvPr id="41" name="AutoShape 44"/>
          <p:cNvCxnSpPr>
            <a:cxnSpLocks noChangeShapeType="1"/>
            <a:stCxn id="19" idx="0"/>
            <a:endCxn id="20" idx="2"/>
          </p:cNvCxnSpPr>
          <p:nvPr/>
        </p:nvCxnSpPr>
        <p:spPr bwMode="auto">
          <a:xfrm flipH="1" flipV="1">
            <a:off x="2394658" y="1902660"/>
            <a:ext cx="504825" cy="204788"/>
          </a:xfrm>
          <a:prstGeom prst="straightConnector1">
            <a:avLst/>
          </a:prstGeom>
          <a:noFill/>
          <a:ln w="28575">
            <a:solidFill>
              <a:srgbClr val="4F81BD"/>
            </a:solidFill>
            <a:round/>
            <a:headEnd/>
            <a:tailEnd type="triangle" w="med" len="med"/>
          </a:ln>
          <a:extLst>
            <a:ext uri="{909E8E84-426E-40DD-AFC4-6F175D3DCCD1}">
              <a14:hiddenFill xmlns:a14="http://schemas.microsoft.com/office/drawing/2010/main">
                <a:noFill/>
              </a14:hiddenFill>
            </a:ext>
          </a:extLst>
        </p:spPr>
      </p:cxnSp>
      <p:sp>
        <p:nvSpPr>
          <p:cNvPr id="42" name="Rectangle 45"/>
          <p:cNvSpPr>
            <a:spLocks noChangeArrowheads="1"/>
          </p:cNvSpPr>
          <p:nvPr/>
        </p:nvSpPr>
        <p:spPr bwMode="auto">
          <a:xfrm>
            <a:off x="9636833" y="1567698"/>
            <a:ext cx="719137" cy="360362"/>
          </a:xfrm>
          <a:prstGeom prst="rect">
            <a:avLst/>
          </a:prstGeom>
          <a:solidFill>
            <a:srgbClr val="1F497D">
              <a:lumMod val="20000"/>
              <a:lumOff val="80000"/>
            </a:srgbClr>
          </a:solidFill>
          <a:ln w="9525" algn="ctr">
            <a:solidFill>
              <a:sysClr val="windowText" lastClr="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a:ln>
                  <a:noFill/>
                </a:ln>
                <a:solidFill>
                  <a:prstClr val="black"/>
                </a:solidFill>
                <a:effectLst/>
                <a:uLnTx/>
                <a:uFillTx/>
                <a:latin typeface="楷体" panose="02010609060101010101" pitchFamily="49" charset="-122"/>
                <a:ea typeface="楷体" panose="02010609060101010101" pitchFamily="49" charset="-122"/>
              </a:rPr>
              <a:t>接入网</a:t>
            </a:r>
          </a:p>
        </p:txBody>
      </p:sp>
      <p:cxnSp>
        <p:nvCxnSpPr>
          <p:cNvPr id="43" name="AutoShape 54"/>
          <p:cNvCxnSpPr>
            <a:cxnSpLocks noChangeShapeType="1"/>
            <a:stCxn id="10" idx="0"/>
            <a:endCxn id="12" idx="0"/>
          </p:cNvCxnSpPr>
          <p:nvPr/>
        </p:nvCxnSpPr>
        <p:spPr bwMode="auto">
          <a:xfrm rot="16200000" flipH="1">
            <a:off x="6745202" y="1430378"/>
            <a:ext cx="31750" cy="1389063"/>
          </a:xfrm>
          <a:prstGeom prst="curvedConnector3">
            <a:avLst>
              <a:gd name="adj1" fmla="val -274204"/>
            </a:avLst>
          </a:prstGeom>
          <a:noFill/>
          <a:ln w="28575">
            <a:solidFill>
              <a:srgbClr val="4F81BD"/>
            </a:solidFill>
            <a:round/>
            <a:headEnd/>
            <a:tailEnd type="triangle" w="med" len="med"/>
          </a:ln>
          <a:extLst>
            <a:ext uri="{909E8E84-426E-40DD-AFC4-6F175D3DCCD1}">
              <a14:hiddenFill xmlns:a14="http://schemas.microsoft.com/office/drawing/2010/main">
                <a:noFill/>
              </a14:hiddenFill>
            </a:ext>
          </a:extLst>
        </p:spPr>
      </p:cxnSp>
      <p:cxnSp>
        <p:nvCxnSpPr>
          <p:cNvPr id="44" name="AutoShape 56"/>
          <p:cNvCxnSpPr>
            <a:cxnSpLocks noChangeShapeType="1"/>
            <a:stCxn id="4" idx="0"/>
            <a:endCxn id="8" idx="2"/>
          </p:cNvCxnSpPr>
          <p:nvPr/>
        </p:nvCxnSpPr>
        <p:spPr bwMode="auto">
          <a:xfrm rot="5400000" flipH="1" flipV="1">
            <a:off x="4272671" y="2913897"/>
            <a:ext cx="182562" cy="728663"/>
          </a:xfrm>
          <a:prstGeom prst="curvedConnector3">
            <a:avLst>
              <a:gd name="adj1" fmla="val 50000"/>
            </a:avLst>
          </a:prstGeom>
          <a:noFill/>
          <a:ln w="28575">
            <a:solidFill>
              <a:srgbClr val="4F81BD"/>
            </a:solidFill>
            <a:round/>
            <a:headEnd/>
            <a:tailEnd type="triangle" w="med" len="med"/>
          </a:ln>
          <a:extLst>
            <a:ext uri="{909E8E84-426E-40DD-AFC4-6F175D3DCCD1}">
              <a14:hiddenFill xmlns:a14="http://schemas.microsoft.com/office/drawing/2010/main">
                <a:noFill/>
              </a14:hiddenFill>
            </a:ext>
          </a:extLst>
        </p:spPr>
      </p:cxnSp>
      <p:cxnSp>
        <p:nvCxnSpPr>
          <p:cNvPr id="45" name="AutoShape 63"/>
          <p:cNvCxnSpPr>
            <a:cxnSpLocks noChangeShapeType="1"/>
            <a:stCxn id="13" idx="0"/>
            <a:endCxn id="15" idx="2"/>
          </p:cNvCxnSpPr>
          <p:nvPr/>
        </p:nvCxnSpPr>
        <p:spPr bwMode="auto">
          <a:xfrm flipV="1">
            <a:off x="8581145" y="2504323"/>
            <a:ext cx="942975" cy="395287"/>
          </a:xfrm>
          <a:prstGeom prst="straightConnector1">
            <a:avLst/>
          </a:prstGeom>
          <a:noFill/>
          <a:ln w="28575">
            <a:solidFill>
              <a:srgbClr val="4F81BD"/>
            </a:solidFill>
            <a:round/>
            <a:headEnd/>
            <a:tailEnd type="triangle" w="med" len="med"/>
          </a:ln>
          <a:extLst>
            <a:ext uri="{909E8E84-426E-40DD-AFC4-6F175D3DCCD1}">
              <a14:hiddenFill xmlns:a14="http://schemas.microsoft.com/office/drawing/2010/main">
                <a:noFill/>
              </a14:hiddenFill>
            </a:ext>
          </a:extLst>
        </p:spPr>
      </p:cxnSp>
      <p:cxnSp>
        <p:nvCxnSpPr>
          <p:cNvPr id="46" name="AutoShape 64"/>
          <p:cNvCxnSpPr>
            <a:cxnSpLocks noChangeShapeType="1"/>
            <a:stCxn id="13" idx="0"/>
            <a:endCxn id="14" idx="2"/>
          </p:cNvCxnSpPr>
          <p:nvPr/>
        </p:nvCxnSpPr>
        <p:spPr bwMode="auto">
          <a:xfrm flipV="1">
            <a:off x="8581145" y="2504323"/>
            <a:ext cx="7938" cy="395287"/>
          </a:xfrm>
          <a:prstGeom prst="straightConnector1">
            <a:avLst/>
          </a:prstGeom>
          <a:noFill/>
          <a:ln w="28575">
            <a:solidFill>
              <a:srgbClr val="4F81BD"/>
            </a:solidFill>
            <a:round/>
            <a:headEnd/>
            <a:tailEnd type="triangle" w="med" len="med"/>
          </a:ln>
          <a:extLst>
            <a:ext uri="{909E8E84-426E-40DD-AFC4-6F175D3DCCD1}">
              <a14:hiddenFill xmlns:a14="http://schemas.microsoft.com/office/drawing/2010/main">
                <a:noFill/>
              </a14:hiddenFill>
            </a:ext>
          </a:extLst>
        </p:spPr>
      </p:cxnSp>
      <p:cxnSp>
        <p:nvCxnSpPr>
          <p:cNvPr id="47" name="AutoShape 65"/>
          <p:cNvCxnSpPr>
            <a:cxnSpLocks noChangeShapeType="1"/>
            <a:stCxn id="15" idx="0"/>
            <a:endCxn id="42" idx="2"/>
          </p:cNvCxnSpPr>
          <p:nvPr/>
        </p:nvCxnSpPr>
        <p:spPr bwMode="auto">
          <a:xfrm flipV="1">
            <a:off x="9524120" y="1928060"/>
            <a:ext cx="471488" cy="215900"/>
          </a:xfrm>
          <a:prstGeom prst="straightConnector1">
            <a:avLst/>
          </a:prstGeom>
          <a:noFill/>
          <a:ln w="28575">
            <a:solidFill>
              <a:srgbClr val="4F81BD"/>
            </a:solidFill>
            <a:round/>
            <a:headEnd/>
            <a:tailEnd type="triangle" w="med" len="med"/>
          </a:ln>
          <a:extLst>
            <a:ext uri="{909E8E84-426E-40DD-AFC4-6F175D3DCCD1}">
              <a14:hiddenFill xmlns:a14="http://schemas.microsoft.com/office/drawing/2010/main">
                <a:noFill/>
              </a14:hiddenFill>
            </a:ext>
          </a:extLst>
        </p:spPr>
      </p:cxnSp>
      <p:cxnSp>
        <p:nvCxnSpPr>
          <p:cNvPr id="48" name="AutoShape 66"/>
          <p:cNvCxnSpPr>
            <a:cxnSpLocks noChangeShapeType="1"/>
            <a:stCxn id="15" idx="0"/>
            <a:endCxn id="18" idx="2"/>
          </p:cNvCxnSpPr>
          <p:nvPr/>
        </p:nvCxnSpPr>
        <p:spPr bwMode="auto">
          <a:xfrm flipH="1" flipV="1">
            <a:off x="8663695" y="1928060"/>
            <a:ext cx="860425" cy="215900"/>
          </a:xfrm>
          <a:prstGeom prst="straightConnector1">
            <a:avLst/>
          </a:prstGeom>
          <a:noFill/>
          <a:ln w="28575">
            <a:solidFill>
              <a:srgbClr val="4F81BD"/>
            </a:solidFill>
            <a:round/>
            <a:headEnd/>
            <a:tailEnd type="triangle" w="med" len="med"/>
          </a:ln>
          <a:extLst>
            <a:ext uri="{909E8E84-426E-40DD-AFC4-6F175D3DCCD1}">
              <a14:hiddenFill xmlns:a14="http://schemas.microsoft.com/office/drawing/2010/main">
                <a:noFill/>
              </a14:hiddenFill>
            </a:ext>
          </a:extLst>
        </p:spPr>
      </p:cxnSp>
      <p:cxnSp>
        <p:nvCxnSpPr>
          <p:cNvPr id="49" name="AutoShape 67"/>
          <p:cNvCxnSpPr>
            <a:cxnSpLocks noChangeShapeType="1"/>
            <a:stCxn id="10" idx="0"/>
            <a:endCxn id="24" idx="2"/>
          </p:cNvCxnSpPr>
          <p:nvPr/>
        </p:nvCxnSpPr>
        <p:spPr bwMode="auto">
          <a:xfrm flipV="1">
            <a:off x="6066545" y="1902660"/>
            <a:ext cx="849313" cy="206375"/>
          </a:xfrm>
          <a:prstGeom prst="straightConnector1">
            <a:avLst/>
          </a:prstGeom>
          <a:noFill/>
          <a:ln w="28575">
            <a:solidFill>
              <a:srgbClr val="4F81BD"/>
            </a:solidFill>
            <a:round/>
            <a:headEnd/>
            <a:tailEnd type="triangle" w="med" len="med"/>
          </a:ln>
          <a:extLst>
            <a:ext uri="{909E8E84-426E-40DD-AFC4-6F175D3DCCD1}">
              <a14:hiddenFill xmlns:a14="http://schemas.microsoft.com/office/drawing/2010/main">
                <a:noFill/>
              </a14:hiddenFill>
            </a:ext>
          </a:extLst>
        </p:spPr>
      </p:cxnSp>
      <p:cxnSp>
        <p:nvCxnSpPr>
          <p:cNvPr id="50" name="AutoShape 32"/>
          <p:cNvCxnSpPr>
            <a:cxnSpLocks noChangeShapeType="1"/>
            <a:stCxn id="17" idx="0"/>
            <a:endCxn id="13" idx="2"/>
          </p:cNvCxnSpPr>
          <p:nvPr/>
        </p:nvCxnSpPr>
        <p:spPr bwMode="auto">
          <a:xfrm flipV="1">
            <a:off x="8125533" y="3259973"/>
            <a:ext cx="455612" cy="654050"/>
          </a:xfrm>
          <a:prstGeom prst="straightConnector1">
            <a:avLst/>
          </a:prstGeom>
          <a:noFill/>
          <a:ln w="28575">
            <a:solidFill>
              <a:srgbClr val="4F81BD"/>
            </a:solidFill>
            <a:round/>
            <a:headEnd/>
            <a:tailEnd type="triangle" w="med" len="med"/>
          </a:ln>
          <a:extLst>
            <a:ext uri="{909E8E84-426E-40DD-AFC4-6F175D3DCCD1}">
              <a14:hiddenFill xmlns:a14="http://schemas.microsoft.com/office/drawing/2010/main">
                <a:noFill/>
              </a14:hiddenFill>
            </a:ext>
          </a:extLst>
        </p:spPr>
      </p:cxnSp>
      <p:cxnSp>
        <p:nvCxnSpPr>
          <p:cNvPr id="51" name="直接箭头连接符 159"/>
          <p:cNvCxnSpPr>
            <a:cxnSpLocks noChangeShapeType="1"/>
            <a:stCxn id="6" idx="0"/>
            <a:endCxn id="23" idx="2"/>
          </p:cNvCxnSpPr>
          <p:nvPr/>
        </p:nvCxnSpPr>
        <p:spPr bwMode="auto">
          <a:xfrm flipV="1">
            <a:off x="6952370" y="3188535"/>
            <a:ext cx="15875" cy="215900"/>
          </a:xfrm>
          <a:prstGeom prst="straightConnector1">
            <a:avLst/>
          </a:prstGeom>
          <a:noFill/>
          <a:ln w="28575">
            <a:solidFill>
              <a:srgbClr val="4F81BD"/>
            </a:solidFill>
            <a:round/>
            <a:headEnd/>
            <a:tailEnd type="triangle" w="med" len="med"/>
          </a:ln>
          <a:extLst>
            <a:ext uri="{909E8E84-426E-40DD-AFC4-6F175D3DCCD1}">
              <a14:hiddenFill xmlns:a14="http://schemas.microsoft.com/office/drawing/2010/main">
                <a:noFill/>
              </a14:hiddenFill>
            </a:ext>
          </a:extLst>
        </p:spPr>
      </p:cxnSp>
      <p:cxnSp>
        <p:nvCxnSpPr>
          <p:cNvPr id="52" name="AutoShape 44"/>
          <p:cNvCxnSpPr>
            <a:cxnSpLocks noChangeShapeType="1"/>
            <a:stCxn id="7" idx="0"/>
            <a:endCxn id="22" idx="2"/>
          </p:cNvCxnSpPr>
          <p:nvPr/>
        </p:nvCxnSpPr>
        <p:spPr bwMode="auto">
          <a:xfrm flipV="1">
            <a:off x="4223458" y="1905835"/>
            <a:ext cx="61912" cy="219075"/>
          </a:xfrm>
          <a:prstGeom prst="straightConnector1">
            <a:avLst/>
          </a:prstGeom>
          <a:noFill/>
          <a:ln w="28575">
            <a:solidFill>
              <a:srgbClr val="4F81BD"/>
            </a:solidFill>
            <a:round/>
            <a:headEnd/>
            <a:tailEnd type="triangle" w="med" len="med"/>
          </a:ln>
          <a:extLst>
            <a:ext uri="{909E8E84-426E-40DD-AFC4-6F175D3DCCD1}">
              <a14:hiddenFill xmlns:a14="http://schemas.microsoft.com/office/drawing/2010/main">
                <a:noFill/>
              </a14:hiddenFill>
            </a:ext>
          </a:extLst>
        </p:spPr>
      </p:cxnSp>
      <p:sp>
        <p:nvSpPr>
          <p:cNvPr id="53" name="矩形 52"/>
          <p:cNvSpPr/>
          <p:nvPr/>
        </p:nvSpPr>
        <p:spPr>
          <a:xfrm>
            <a:off x="9284408" y="4634748"/>
            <a:ext cx="88900" cy="150812"/>
          </a:xfrm>
          <a:prstGeom prst="rect">
            <a:avLst/>
          </a:prstGeom>
          <a:solidFill>
            <a:srgbClr val="1F497D">
              <a:lumMod val="60000"/>
              <a:lumOff val="40000"/>
            </a:srgbClr>
          </a:solidFill>
          <a:ln w="9525">
            <a:solidFill>
              <a:sysClr val="windowText" lastClr="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EEECE1">
                  <a:lumMod val="90000"/>
                </a:srgbClr>
              </a:solidFill>
              <a:effectLst/>
              <a:uLnTx/>
              <a:uFillTx/>
              <a:latin typeface="楷体" panose="02010609060101010101" pitchFamily="49" charset="-122"/>
              <a:ea typeface="楷体" panose="02010609060101010101" pitchFamily="49" charset="-122"/>
            </a:endParaRPr>
          </a:p>
        </p:txBody>
      </p:sp>
      <p:sp>
        <p:nvSpPr>
          <p:cNvPr id="54" name="矩形 53"/>
          <p:cNvSpPr/>
          <p:nvPr/>
        </p:nvSpPr>
        <p:spPr>
          <a:xfrm>
            <a:off x="9284408" y="4342648"/>
            <a:ext cx="88900" cy="152400"/>
          </a:xfrm>
          <a:prstGeom prst="rect">
            <a:avLst/>
          </a:prstGeom>
          <a:solidFill>
            <a:srgbClr val="9BBB59"/>
          </a:solidFill>
          <a:ln w="9525" algn="ctr">
            <a:solidFill>
              <a:sysClr val="windowText" lastClr="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endParaRPr>
          </a:p>
        </p:txBody>
      </p:sp>
      <p:sp>
        <p:nvSpPr>
          <p:cNvPr id="55" name="矩形 54"/>
          <p:cNvSpPr/>
          <p:nvPr/>
        </p:nvSpPr>
        <p:spPr>
          <a:xfrm>
            <a:off x="9284408" y="4080710"/>
            <a:ext cx="88900" cy="150813"/>
          </a:xfrm>
          <a:prstGeom prst="rect">
            <a:avLst/>
          </a:prstGeom>
          <a:solidFill>
            <a:srgbClr val="1F497D">
              <a:lumMod val="20000"/>
              <a:lumOff val="80000"/>
            </a:srgbClr>
          </a:solidFill>
          <a:ln w="9525" algn="ctr">
            <a:solidFill>
              <a:sysClr val="windowText" lastClr="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prstClr val="black"/>
              </a:solidFill>
              <a:effectLst/>
              <a:uLnTx/>
              <a:uFillTx/>
              <a:latin typeface="楷体" panose="02010609060101010101" pitchFamily="49" charset="-122"/>
              <a:ea typeface="楷体" panose="02010609060101010101" pitchFamily="49" charset="-122"/>
            </a:endParaRPr>
          </a:p>
        </p:txBody>
      </p:sp>
      <p:sp>
        <p:nvSpPr>
          <p:cNvPr id="56" name="TextBox 2"/>
          <p:cNvSpPr txBox="1">
            <a:spLocks noChangeArrowheads="1"/>
          </p:cNvSpPr>
          <p:nvPr/>
        </p:nvSpPr>
        <p:spPr bwMode="auto">
          <a:xfrm>
            <a:off x="9344733" y="4555373"/>
            <a:ext cx="10826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buFontTx/>
              <a:buNone/>
            </a:pPr>
            <a:r>
              <a:rPr lang="zh-CN" altLang="en-US" sz="1400" b="1">
                <a:solidFill>
                  <a:srgbClr val="000000"/>
                </a:solidFill>
                <a:latin typeface="楷体" panose="02010609060101010101" pitchFamily="49" charset="-122"/>
                <a:ea typeface="楷体" panose="02010609060101010101" pitchFamily="49" charset="-122"/>
              </a:rPr>
              <a:t>学科基础课</a:t>
            </a:r>
          </a:p>
        </p:txBody>
      </p:sp>
      <p:sp>
        <p:nvSpPr>
          <p:cNvPr id="57" name="TextBox 67"/>
          <p:cNvSpPr txBox="1">
            <a:spLocks noChangeArrowheads="1"/>
          </p:cNvSpPr>
          <p:nvPr/>
        </p:nvSpPr>
        <p:spPr bwMode="auto">
          <a:xfrm>
            <a:off x="9344733" y="4268035"/>
            <a:ext cx="10826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buFontTx/>
              <a:buNone/>
            </a:pPr>
            <a:r>
              <a:rPr lang="zh-CN" altLang="en-US" sz="1400" b="1">
                <a:solidFill>
                  <a:srgbClr val="000000"/>
                </a:solidFill>
                <a:latin typeface="楷体" panose="02010609060101010101" pitchFamily="49" charset="-122"/>
                <a:ea typeface="楷体" panose="02010609060101010101" pitchFamily="49" charset="-122"/>
              </a:rPr>
              <a:t>专业核心课</a:t>
            </a:r>
          </a:p>
        </p:txBody>
      </p:sp>
      <p:sp>
        <p:nvSpPr>
          <p:cNvPr id="58" name="TextBox 68"/>
          <p:cNvSpPr txBox="1">
            <a:spLocks noChangeArrowheads="1"/>
          </p:cNvSpPr>
          <p:nvPr/>
        </p:nvSpPr>
        <p:spPr bwMode="auto">
          <a:xfrm>
            <a:off x="9344733" y="3979110"/>
            <a:ext cx="10826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buFontTx/>
              <a:buNone/>
            </a:pPr>
            <a:r>
              <a:rPr lang="zh-CN" altLang="en-US" sz="1400" b="1" dirty="0">
                <a:solidFill>
                  <a:srgbClr val="000000"/>
                </a:solidFill>
                <a:latin typeface="楷体" panose="02010609060101010101" pitchFamily="49" charset="-122"/>
                <a:ea typeface="楷体" panose="02010609060101010101" pitchFamily="49" charset="-122"/>
              </a:rPr>
              <a:t>专业方向课</a:t>
            </a:r>
          </a:p>
        </p:txBody>
      </p:sp>
      <p:cxnSp>
        <p:nvCxnSpPr>
          <p:cNvPr id="59" name="AutoShape 44"/>
          <p:cNvCxnSpPr>
            <a:cxnSpLocks noChangeShapeType="1"/>
            <a:stCxn id="7" idx="0"/>
            <a:endCxn id="21" idx="2"/>
          </p:cNvCxnSpPr>
          <p:nvPr/>
        </p:nvCxnSpPr>
        <p:spPr bwMode="auto">
          <a:xfrm flipH="1" flipV="1">
            <a:off x="3264608" y="1902660"/>
            <a:ext cx="958850" cy="222250"/>
          </a:xfrm>
          <a:prstGeom prst="straightConnector1">
            <a:avLst/>
          </a:prstGeom>
          <a:noFill/>
          <a:ln w="28575">
            <a:solidFill>
              <a:srgbClr val="4F81BD"/>
            </a:solidFill>
            <a:round/>
            <a:headEnd/>
            <a:tailEnd type="triangle" w="med" len="med"/>
          </a:ln>
          <a:extLst>
            <a:ext uri="{909E8E84-426E-40DD-AFC4-6F175D3DCCD1}">
              <a14:hiddenFill xmlns:a14="http://schemas.microsoft.com/office/drawing/2010/main">
                <a:noFill/>
              </a14:hiddenFill>
            </a:ext>
          </a:extLst>
        </p:spPr>
      </p:cxnSp>
      <p:sp>
        <p:nvSpPr>
          <p:cNvPr id="60" name="文本框 2"/>
          <p:cNvSpPr txBox="1">
            <a:spLocks noChangeArrowheads="1"/>
          </p:cNvSpPr>
          <p:nvPr/>
        </p:nvSpPr>
        <p:spPr bwMode="auto">
          <a:xfrm>
            <a:off x="5186084" y="5387779"/>
            <a:ext cx="12234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buFontTx/>
              <a:buNone/>
            </a:pPr>
            <a:r>
              <a:rPr lang="en-US" altLang="zh-CN" sz="1800" b="1" dirty="0">
                <a:solidFill>
                  <a:srgbClr val="000000"/>
                </a:solidFill>
                <a:latin typeface="楷体" panose="02010609060101010101" pitchFamily="49" charset="-122"/>
                <a:ea typeface="楷体" panose="02010609060101010101" pitchFamily="49" charset="-122"/>
              </a:rPr>
              <a:t>AOV</a:t>
            </a:r>
            <a:r>
              <a:rPr lang="zh-CN" altLang="en-US" sz="1800" b="1" dirty="0">
                <a:solidFill>
                  <a:srgbClr val="000000"/>
                </a:solidFill>
                <a:latin typeface="楷体" panose="02010609060101010101" pitchFamily="49" charset="-122"/>
                <a:ea typeface="楷体" panose="02010609060101010101" pitchFamily="49" charset="-122"/>
              </a:rPr>
              <a:t>网示例</a:t>
            </a:r>
          </a:p>
        </p:txBody>
      </p:sp>
    </p:spTree>
    <p:extLst>
      <p:ext uri="{BB962C8B-B14F-4D97-AF65-F5344CB8AC3E}">
        <p14:creationId xmlns:p14="http://schemas.microsoft.com/office/powerpoint/2010/main" val="2388470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76793"/>
            <a:ext cx="460146" cy="560070"/>
          </a:xfrm>
        </p:spPr>
        <p:txBody>
          <a:bodyPr/>
          <a:lstStyle/>
          <a:p>
            <a:endParaRPr lang="zh-CN" altLang="en-US" dirty="0">
              <a:latin typeface="楷体" panose="02010609060101010101" pitchFamily="49" charset="-122"/>
              <a:ea typeface="楷体" panose="02010609060101010101" pitchFamily="49" charset="-122"/>
            </a:endParaRPr>
          </a:p>
        </p:txBody>
      </p:sp>
      <p:sp>
        <p:nvSpPr>
          <p:cNvPr id="3" name="Rectangle 3"/>
          <p:cNvSpPr txBox="1">
            <a:spLocks noChangeArrowheads="1"/>
          </p:cNvSpPr>
          <p:nvPr/>
        </p:nvSpPr>
        <p:spPr>
          <a:xfrm>
            <a:off x="660018" y="836863"/>
            <a:ext cx="11158430" cy="54737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ts val="4300"/>
              </a:lnSpc>
              <a:spcBef>
                <a:spcPct val="0"/>
              </a:spcBef>
              <a:buClr>
                <a:schemeClr val="tx2"/>
              </a:buClr>
              <a:buSzPct val="90000"/>
              <a:buFont typeface="Wingdings" panose="05000000000000000000" pitchFamily="2" charset="2"/>
              <a:buChar char="n"/>
            </a:pPr>
            <a:r>
              <a:rPr lang="zh-CN" altLang="en-US" b="1" dirty="0">
                <a:latin typeface="楷体" panose="02010609060101010101" pitchFamily="49" charset="-122"/>
                <a:ea typeface="楷体" panose="02010609060101010101" pitchFamily="49" charset="-122"/>
              </a:rPr>
              <a:t>柯尼斯堡是</a:t>
            </a:r>
            <a:r>
              <a:rPr lang="en-US" altLang="zh-CN" b="1" dirty="0">
                <a:latin typeface="楷体" panose="02010609060101010101" pitchFamily="49" charset="-122"/>
                <a:ea typeface="楷体" panose="02010609060101010101" pitchFamily="49" charset="-122"/>
              </a:rPr>
              <a:t>18</a:t>
            </a:r>
            <a:r>
              <a:rPr lang="zh-CN" altLang="en-US" b="1" dirty="0">
                <a:latin typeface="楷体" panose="02010609060101010101" pitchFamily="49" charset="-122"/>
                <a:ea typeface="楷体" panose="02010609060101010101" pitchFamily="49" charset="-122"/>
              </a:rPr>
              <a:t>世纪初普鲁士的一个小镇，普雷格尔河流经此镇，共有</a:t>
            </a:r>
            <a:r>
              <a:rPr lang="en-US" altLang="zh-CN" b="1" dirty="0">
                <a:latin typeface="楷体" panose="02010609060101010101" pitchFamily="49" charset="-122"/>
                <a:ea typeface="楷体" panose="02010609060101010101" pitchFamily="49" charset="-122"/>
              </a:rPr>
              <a:t>7</a:t>
            </a:r>
            <a:r>
              <a:rPr lang="zh-CN" altLang="en-US" b="1" dirty="0">
                <a:latin typeface="楷体" panose="02010609060101010101" pitchFamily="49" charset="-122"/>
                <a:ea typeface="楷体" panose="02010609060101010101" pitchFamily="49" charset="-122"/>
              </a:rPr>
              <a:t>座桥横跨河上，把全镇连接起来。当时当地居民热衷于一项有趣的消遣活动：在星期六作</a:t>
            </a:r>
            <a:r>
              <a:rPr lang="zh-CN" altLang="en-US" b="1" dirty="0">
                <a:solidFill>
                  <a:srgbClr val="C60C19"/>
                </a:solidFill>
                <a:latin typeface="楷体" panose="02010609060101010101" pitchFamily="49" charset="-122"/>
                <a:ea typeface="楷体" panose="02010609060101010101" pitchFamily="49" charset="-122"/>
              </a:rPr>
              <a:t>一次走过所有七座桥</a:t>
            </a:r>
            <a:r>
              <a:rPr lang="zh-CN" altLang="en-US" b="1" dirty="0">
                <a:latin typeface="楷体" panose="02010609060101010101" pitchFamily="49" charset="-122"/>
                <a:ea typeface="楷体" panose="02010609060101010101" pitchFamily="49" charset="-122"/>
              </a:rPr>
              <a:t>的散步，</a:t>
            </a:r>
            <a:r>
              <a:rPr lang="zh-CN" altLang="en-US" b="1" dirty="0">
                <a:solidFill>
                  <a:srgbClr val="C60C19"/>
                </a:solidFill>
                <a:latin typeface="楷体" panose="02010609060101010101" pitchFamily="49" charset="-122"/>
                <a:ea typeface="楷体" panose="02010609060101010101" pitchFamily="49" charset="-122"/>
              </a:rPr>
              <a:t>每座桥只能经过一次而且起点与终点必须是同一地点</a:t>
            </a:r>
            <a:r>
              <a:rPr lang="zh-CN" altLang="en-US" b="1" dirty="0">
                <a:latin typeface="楷体" panose="02010609060101010101" pitchFamily="49" charset="-122"/>
                <a:ea typeface="楷体" panose="02010609060101010101" pitchFamily="49" charset="-122"/>
              </a:rPr>
              <a:t>，这就是</a:t>
            </a:r>
            <a:r>
              <a:rPr lang="zh-CN" altLang="en-US" b="1" dirty="0">
                <a:solidFill>
                  <a:srgbClr val="00B050"/>
                </a:solidFill>
                <a:latin typeface="楷体" panose="02010609060101010101" pitchFamily="49" charset="-122"/>
                <a:ea typeface="楷体" panose="02010609060101010101" pitchFamily="49" charset="-122"/>
              </a:rPr>
              <a:t>柯尼斯堡七桥问题</a:t>
            </a:r>
            <a:r>
              <a:rPr lang="zh-CN" altLang="en-US" b="1" dirty="0">
                <a:latin typeface="楷体" panose="02010609060101010101" pitchFamily="49" charset="-122"/>
                <a:ea typeface="楷体" panose="02010609060101010101" pitchFamily="49" charset="-122"/>
              </a:rPr>
              <a:t>。</a:t>
            </a:r>
          </a:p>
          <a:p>
            <a:pPr algn="just">
              <a:lnSpc>
                <a:spcPts val="4300"/>
              </a:lnSpc>
              <a:spcBef>
                <a:spcPct val="0"/>
              </a:spcBef>
              <a:buClr>
                <a:schemeClr val="tx2"/>
              </a:buClr>
              <a:buSzPct val="90000"/>
              <a:buFont typeface="Wingdings" panose="05000000000000000000" pitchFamily="2" charset="2"/>
              <a:buChar char="n"/>
            </a:pPr>
            <a:r>
              <a:rPr lang="zh-CN" altLang="en-US" b="1" dirty="0">
                <a:latin typeface="楷体" panose="02010609060101010101" pitchFamily="49" charset="-122"/>
                <a:ea typeface="楷体" panose="02010609060101010101" pitchFamily="49" charset="-122"/>
              </a:rPr>
              <a:t>为解决七桥问题，欧拉第一次提出了“图”的概念</a:t>
            </a:r>
            <a:r>
              <a:rPr lang="en-US" altLang="zh-CN" b="1" dirty="0">
                <a:latin typeface="楷体" panose="02010609060101010101" pitchFamily="49" charset="-122"/>
                <a:ea typeface="楷体" panose="02010609060101010101" pitchFamily="49" charset="-122"/>
              </a:rPr>
              <a:t>. </a:t>
            </a:r>
            <a:r>
              <a:rPr lang="zh-CN" altLang="en-US" b="1" dirty="0">
                <a:latin typeface="楷体" panose="02010609060101010101" pitchFamily="49" charset="-122"/>
                <a:ea typeface="楷体" panose="02010609060101010101" pitchFamily="49" charset="-122"/>
              </a:rPr>
              <a:t>欧拉用</a:t>
            </a:r>
            <a:r>
              <a:rPr lang="zh-CN" altLang="en-US" b="1" dirty="0">
                <a:solidFill>
                  <a:srgbClr val="FF0000"/>
                </a:solidFill>
                <a:latin typeface="楷体" panose="02010609060101010101" pitchFamily="49" charset="-122"/>
                <a:ea typeface="楷体" panose="02010609060101010101" pitchFamily="49" charset="-122"/>
              </a:rPr>
              <a:t>点</a:t>
            </a:r>
            <a:r>
              <a:rPr lang="zh-CN" altLang="en-US" b="1" dirty="0">
                <a:latin typeface="楷体" panose="02010609060101010101" pitchFamily="49" charset="-122"/>
                <a:ea typeface="楷体" panose="02010609060101010101" pitchFamily="49" charset="-122"/>
              </a:rPr>
              <a:t>表示岛和陆地</a:t>
            </a:r>
            <a:r>
              <a:rPr lang="en-US" altLang="zh-CN" b="1" dirty="0">
                <a:latin typeface="楷体" panose="02010609060101010101" pitchFamily="49" charset="-122"/>
                <a:ea typeface="楷体" panose="02010609060101010101" pitchFamily="49" charset="-122"/>
              </a:rPr>
              <a:t>, </a:t>
            </a:r>
            <a:r>
              <a:rPr lang="zh-CN" altLang="en-US" b="1" dirty="0">
                <a:latin typeface="楷体" panose="02010609060101010101" pitchFamily="49" charset="-122"/>
                <a:ea typeface="楷体" panose="02010609060101010101" pitchFamily="49" charset="-122"/>
              </a:rPr>
              <a:t>两点之间的</a:t>
            </a:r>
            <a:r>
              <a:rPr lang="zh-CN" altLang="en-US" b="1" dirty="0">
                <a:solidFill>
                  <a:srgbClr val="FF0000"/>
                </a:solidFill>
                <a:latin typeface="楷体" panose="02010609060101010101" pitchFamily="49" charset="-122"/>
                <a:ea typeface="楷体" panose="02010609060101010101" pitchFamily="49" charset="-122"/>
              </a:rPr>
              <a:t>连线</a:t>
            </a:r>
            <a:r>
              <a:rPr lang="zh-CN" altLang="en-US" b="1" dirty="0">
                <a:latin typeface="楷体" panose="02010609060101010101" pitchFamily="49" charset="-122"/>
                <a:ea typeface="楷体" panose="02010609060101010101" pitchFamily="49" charset="-122"/>
              </a:rPr>
              <a:t>（边）表示连接它们的桥</a:t>
            </a:r>
            <a:r>
              <a:rPr lang="en-US" altLang="zh-CN" b="1" dirty="0">
                <a:latin typeface="楷体" panose="02010609060101010101" pitchFamily="49" charset="-122"/>
                <a:ea typeface="楷体" panose="02010609060101010101" pitchFamily="49" charset="-122"/>
              </a:rPr>
              <a:t>,</a:t>
            </a:r>
            <a:r>
              <a:rPr lang="zh-CN" altLang="en-US" b="1" dirty="0">
                <a:latin typeface="楷体" panose="02010609060101010101" pitchFamily="49" charset="-122"/>
                <a:ea typeface="楷体" panose="02010609060101010101" pitchFamily="49" charset="-122"/>
              </a:rPr>
              <a:t>将河流、小岛和桥简化为一幅图。定义与顶点相连的边的数目为顶点的度</a:t>
            </a:r>
            <a:r>
              <a:rPr lang="en-US" altLang="zh-CN" b="1" dirty="0">
                <a:latin typeface="楷体" panose="02010609060101010101" pitchFamily="49" charset="-122"/>
                <a:ea typeface="楷体" panose="02010609060101010101" pitchFamily="49" charset="-122"/>
              </a:rPr>
              <a:t>. </a:t>
            </a:r>
          </a:p>
          <a:p>
            <a:pPr algn="just">
              <a:lnSpc>
                <a:spcPts val="4300"/>
              </a:lnSpc>
              <a:spcBef>
                <a:spcPct val="0"/>
              </a:spcBef>
              <a:buClr>
                <a:schemeClr val="tx2"/>
              </a:buClr>
              <a:buSzPct val="90000"/>
              <a:buFont typeface="Wingdings" panose="05000000000000000000" pitchFamily="2" charset="2"/>
              <a:buChar char="n"/>
            </a:pPr>
            <a:r>
              <a:rPr lang="zh-CN" altLang="en-US" b="1" dirty="0">
                <a:latin typeface="楷体" panose="02010609060101010101" pitchFamily="49" charset="-122"/>
                <a:ea typeface="楷体" panose="02010609060101010101" pitchFamily="49" charset="-122"/>
              </a:rPr>
              <a:t>欧拉证明了</a:t>
            </a:r>
            <a:r>
              <a:rPr lang="en-US" altLang="zh-CN" b="1" dirty="0">
                <a:latin typeface="楷体" panose="02010609060101010101" pitchFamily="49" charset="-122"/>
                <a:ea typeface="楷体" panose="02010609060101010101" pitchFamily="49" charset="-122"/>
              </a:rPr>
              <a:t>: </a:t>
            </a:r>
            <a:r>
              <a:rPr lang="zh-CN" altLang="en-US" b="1" dirty="0">
                <a:latin typeface="楷体" panose="02010609060101010101" pitchFamily="49" charset="-122"/>
                <a:ea typeface="楷体" panose="02010609060101010101" pitchFamily="49" charset="-122"/>
              </a:rPr>
              <a:t>若该问题有答案，则每个顶点的度都必须是偶数。而在七桥所形成的图中没有一个点具有偶数条边，因此</a:t>
            </a:r>
            <a:r>
              <a:rPr lang="zh-CN" altLang="en-US" b="1" dirty="0">
                <a:solidFill>
                  <a:srgbClr val="00B0F0"/>
                </a:solidFill>
                <a:latin typeface="楷体" panose="02010609060101010101" pitchFamily="49" charset="-122"/>
                <a:ea typeface="楷体" panose="02010609060101010101" pitchFamily="49" charset="-122"/>
              </a:rPr>
              <a:t>七桥问题无解</a:t>
            </a:r>
            <a:r>
              <a:rPr lang="en-US" altLang="zh-CN" b="1" dirty="0">
                <a:latin typeface="楷体" panose="02010609060101010101" pitchFamily="49" charset="-122"/>
                <a:ea typeface="楷体" panose="02010609060101010101" pitchFamily="49" charset="-122"/>
              </a:rPr>
              <a:t>.</a:t>
            </a:r>
            <a:endParaRPr lang="zh-CN" altLang="en-US"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412773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1934002" cy="605909"/>
          </a:xfrm>
        </p:spPr>
        <p:txBody>
          <a:bodyPr/>
          <a:lstStyle/>
          <a:p>
            <a:r>
              <a:rPr lang="zh-CN" altLang="en-US" dirty="0">
                <a:latin typeface="楷体" panose="02010609060101010101" pitchFamily="49" charset="-122"/>
                <a:ea typeface="楷体" panose="02010609060101010101" pitchFamily="49" charset="-122"/>
              </a:rPr>
              <a:t>拓扑排序</a:t>
            </a:r>
          </a:p>
        </p:txBody>
      </p:sp>
      <p:sp>
        <p:nvSpPr>
          <p:cNvPr id="3" name="内容占位符 2"/>
          <p:cNvSpPr txBox="1">
            <a:spLocks/>
          </p:cNvSpPr>
          <p:nvPr/>
        </p:nvSpPr>
        <p:spPr bwMode="auto">
          <a:xfrm>
            <a:off x="378136" y="1030551"/>
            <a:ext cx="11474688"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rgbClr val="FFFF66"/>
              </a:buClr>
              <a:buSzPct val="75000"/>
              <a:buFont typeface="Wingdings" panose="05000000000000000000" pitchFamily="2" charset="2"/>
              <a:buChar char="l"/>
              <a:defRPr sz="3200" b="1">
                <a:solidFill>
                  <a:srgbClr val="FFFF99"/>
                </a:solidFill>
                <a:latin typeface="Arial" panose="020B0604020202020204" pitchFamily="34" charset="0"/>
                <a:ea typeface="楷体_GB2312" pitchFamily="49" charset="-122"/>
              </a:defRPr>
            </a:lvl1pPr>
            <a:lvl2pPr marL="742950" indent="-285750" eaLnBrk="0" hangingPunct="0">
              <a:spcBef>
                <a:spcPct val="20000"/>
              </a:spcBef>
              <a:buClr>
                <a:srgbClr val="FFCC00"/>
              </a:buClr>
              <a:buSzPct val="75000"/>
              <a:buFont typeface="Wingdings" panose="05000000000000000000" pitchFamily="2" charset="2"/>
              <a:buChar char="l"/>
              <a:defRPr sz="2800" b="1">
                <a:solidFill>
                  <a:srgbClr val="FFFFFF"/>
                </a:solidFill>
                <a:latin typeface="Arial" panose="020B0604020202020204" pitchFamily="34" charset="0"/>
                <a:ea typeface="楷体_GB2312" pitchFamily="49" charset="-122"/>
              </a:defRPr>
            </a:lvl2pPr>
            <a:lvl3pPr marL="1143000" indent="-228600" eaLnBrk="0" hangingPunct="0">
              <a:spcBef>
                <a:spcPct val="20000"/>
              </a:spcBef>
              <a:buClr>
                <a:srgbClr val="FF9900"/>
              </a:buClr>
              <a:buSzPct val="75000"/>
              <a:buFont typeface="Wingdings" panose="05000000000000000000" pitchFamily="2" charset="2"/>
              <a:buChar char="l"/>
              <a:defRPr sz="2400" b="1">
                <a:solidFill>
                  <a:srgbClr val="FFCC00"/>
                </a:solidFill>
                <a:latin typeface="Arial" panose="020B0604020202020204" pitchFamily="34" charset="0"/>
                <a:ea typeface="楷体_GB2312" pitchFamily="49" charset="-122"/>
              </a:defRPr>
            </a:lvl3pPr>
            <a:lvl4pPr marL="1600200" indent="-228600" eaLnBrk="0" hangingPunct="0">
              <a:spcBef>
                <a:spcPct val="20000"/>
              </a:spcBef>
              <a:buClr>
                <a:schemeClr val="folHlink"/>
              </a:buClr>
              <a:buSzPct val="75000"/>
              <a:buFont typeface="Wingdings" panose="05000000000000000000" pitchFamily="2" charset="2"/>
              <a:buChar char="l"/>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1"/>
              </a:buClr>
              <a:buSzPct val="75000"/>
              <a:buFont typeface="Wingdings" panose="05000000000000000000" pitchFamily="2" charset="2"/>
              <a:buChar char="l"/>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b="1">
                <a:solidFill>
                  <a:schemeClr val="tx1"/>
                </a:solidFill>
                <a:latin typeface="Arial" panose="020B0604020202020204" pitchFamily="34" charset="0"/>
                <a:ea typeface="宋体" panose="02010600030101010101" pitchFamily="2" charset="-122"/>
              </a:defRPr>
            </a:lvl9pPr>
          </a:lstStyle>
          <a:p>
            <a:pPr>
              <a:buClr>
                <a:schemeClr val="accent6"/>
              </a:buClr>
            </a:pPr>
            <a:r>
              <a:rPr lang="zh-CN" altLang="en-US" sz="2800" dirty="0">
                <a:solidFill>
                  <a:schemeClr val="tx1"/>
                </a:solidFill>
                <a:latin typeface="Times New Roman" panose="02020603050405020304" pitchFamily="18" charset="0"/>
                <a:ea typeface="楷体" panose="02010609060101010101" pitchFamily="49" charset="-122"/>
              </a:rPr>
              <a:t>拓扑排序</a:t>
            </a:r>
            <a:endParaRPr lang="en-US" altLang="zh-CN" sz="2800" dirty="0">
              <a:solidFill>
                <a:schemeClr val="tx1"/>
              </a:solidFill>
              <a:latin typeface="Times New Roman" panose="02020603050405020304" pitchFamily="18" charset="0"/>
              <a:ea typeface="楷体" panose="02010609060101010101" pitchFamily="49" charset="-122"/>
            </a:endParaRPr>
          </a:p>
          <a:p>
            <a:pPr lvl="1">
              <a:buClr>
                <a:schemeClr val="accent6"/>
              </a:buClr>
            </a:pPr>
            <a:r>
              <a:rPr lang="en-US" altLang="zh-CN" dirty="0">
                <a:solidFill>
                  <a:schemeClr val="tx1"/>
                </a:solidFill>
                <a:latin typeface="Times New Roman" panose="02020603050405020304" pitchFamily="18" charset="0"/>
                <a:ea typeface="楷体" panose="02010609060101010101" pitchFamily="49" charset="-122"/>
              </a:rPr>
              <a:t>AOV</a:t>
            </a:r>
            <a:r>
              <a:rPr lang="zh-CN" altLang="en-US" dirty="0">
                <a:solidFill>
                  <a:schemeClr val="tx1"/>
                </a:solidFill>
                <a:latin typeface="Times New Roman" panose="02020603050405020304" pitchFamily="18" charset="0"/>
                <a:ea typeface="楷体" panose="02010609060101010101" pitchFamily="49" charset="-122"/>
              </a:rPr>
              <a:t>网中的顶点可以排成一个线性序列，若顶点</a:t>
            </a:r>
            <a:r>
              <a:rPr lang="en-US" altLang="zh-CN" dirty="0">
                <a:solidFill>
                  <a:schemeClr val="tx1"/>
                </a:solidFill>
                <a:latin typeface="Times New Roman" panose="02020603050405020304" pitchFamily="18" charset="0"/>
                <a:ea typeface="楷体" panose="02010609060101010101" pitchFamily="49" charset="-122"/>
              </a:rPr>
              <a:t>Vi</a:t>
            </a:r>
            <a:r>
              <a:rPr lang="zh-CN" altLang="en-US" dirty="0">
                <a:solidFill>
                  <a:schemeClr val="tx1"/>
                </a:solidFill>
                <a:latin typeface="Times New Roman" panose="02020603050405020304" pitchFamily="18" charset="0"/>
                <a:ea typeface="楷体" panose="02010609060101010101" pitchFamily="49" charset="-122"/>
              </a:rPr>
              <a:t>优先于顶点</a:t>
            </a:r>
            <a:r>
              <a:rPr lang="en-US" altLang="zh-CN" dirty="0" err="1">
                <a:solidFill>
                  <a:schemeClr val="tx1"/>
                </a:solidFill>
                <a:latin typeface="Times New Roman" panose="02020603050405020304" pitchFamily="18" charset="0"/>
                <a:ea typeface="楷体" panose="02010609060101010101" pitchFamily="49" charset="-122"/>
              </a:rPr>
              <a:t>Vj</a:t>
            </a:r>
            <a:r>
              <a:rPr lang="zh-CN" altLang="en-US" dirty="0">
                <a:solidFill>
                  <a:schemeClr val="tx1"/>
                </a:solidFill>
                <a:latin typeface="Times New Roman" panose="02020603050405020304" pitchFamily="18" charset="0"/>
                <a:ea typeface="楷体" panose="02010609060101010101" pitchFamily="49" charset="-122"/>
              </a:rPr>
              <a:t>，则在线性序列中顶点</a:t>
            </a:r>
            <a:r>
              <a:rPr lang="en-US" altLang="zh-CN" dirty="0">
                <a:solidFill>
                  <a:schemeClr val="tx1"/>
                </a:solidFill>
                <a:latin typeface="Times New Roman" panose="02020603050405020304" pitchFamily="18" charset="0"/>
                <a:ea typeface="楷体" panose="02010609060101010101" pitchFamily="49" charset="-122"/>
              </a:rPr>
              <a:t>Vi</a:t>
            </a:r>
            <a:r>
              <a:rPr lang="zh-CN" altLang="en-US" dirty="0">
                <a:solidFill>
                  <a:schemeClr val="tx1"/>
                </a:solidFill>
                <a:latin typeface="Times New Roman" panose="02020603050405020304" pitchFamily="18" charset="0"/>
                <a:ea typeface="楷体" panose="02010609060101010101" pitchFamily="49" charset="-122"/>
              </a:rPr>
              <a:t>仍</a:t>
            </a:r>
            <a:r>
              <a:rPr lang="zh-CN" altLang="en-US" dirty="0">
                <a:solidFill>
                  <a:srgbClr val="FF0000"/>
                </a:solidFill>
                <a:latin typeface="Times New Roman" panose="02020603050405020304" pitchFamily="18" charset="0"/>
                <a:ea typeface="楷体" panose="02010609060101010101" pitchFamily="49" charset="-122"/>
              </a:rPr>
              <a:t>优先</a:t>
            </a:r>
            <a:r>
              <a:rPr lang="zh-CN" altLang="en-US" dirty="0">
                <a:solidFill>
                  <a:schemeClr val="tx1"/>
                </a:solidFill>
                <a:latin typeface="Times New Roman" panose="02020603050405020304" pitchFamily="18" charset="0"/>
                <a:ea typeface="楷体" panose="02010609060101010101" pitchFamily="49" charset="-122"/>
              </a:rPr>
              <a:t>于顶点</a:t>
            </a:r>
            <a:r>
              <a:rPr lang="en-US" altLang="zh-CN" dirty="0" err="1">
                <a:solidFill>
                  <a:schemeClr val="tx1"/>
                </a:solidFill>
                <a:latin typeface="Times New Roman" panose="02020603050405020304" pitchFamily="18" charset="0"/>
                <a:ea typeface="楷体" panose="02010609060101010101" pitchFamily="49" charset="-122"/>
              </a:rPr>
              <a:t>Vj</a:t>
            </a:r>
            <a:r>
              <a:rPr lang="zh-CN" altLang="en-US" dirty="0">
                <a:solidFill>
                  <a:schemeClr val="tx1"/>
                </a:solidFill>
                <a:latin typeface="Times New Roman" panose="02020603050405020304" pitchFamily="18" charset="0"/>
                <a:ea typeface="楷体" panose="02010609060101010101" pitchFamily="49" charset="-122"/>
              </a:rPr>
              <a:t>；而网中原来没有优先关系的顶点</a:t>
            </a:r>
            <a:r>
              <a:rPr lang="en-US" altLang="zh-CN" dirty="0" err="1">
                <a:solidFill>
                  <a:schemeClr val="tx1"/>
                </a:solidFill>
                <a:latin typeface="Times New Roman" panose="02020603050405020304" pitchFamily="18" charset="0"/>
                <a:ea typeface="楷体" panose="02010609060101010101" pitchFamily="49" charset="-122"/>
              </a:rPr>
              <a:t>Vp</a:t>
            </a:r>
            <a:r>
              <a:rPr lang="zh-CN" altLang="en-US" dirty="0">
                <a:solidFill>
                  <a:schemeClr val="tx1"/>
                </a:solidFill>
                <a:latin typeface="Times New Roman" panose="02020603050405020304" pitchFamily="18" charset="0"/>
                <a:ea typeface="楷体" panose="02010609060101010101" pitchFamily="49" charset="-122"/>
              </a:rPr>
              <a:t>和顶点</a:t>
            </a:r>
            <a:r>
              <a:rPr lang="en-US" altLang="zh-CN" dirty="0" err="1">
                <a:solidFill>
                  <a:schemeClr val="tx1"/>
                </a:solidFill>
                <a:latin typeface="Times New Roman" panose="02020603050405020304" pitchFamily="18" charset="0"/>
                <a:ea typeface="楷体" panose="02010609060101010101" pitchFamily="49" charset="-122"/>
              </a:rPr>
              <a:t>Vq</a:t>
            </a:r>
            <a:r>
              <a:rPr lang="zh-CN" altLang="en-US" dirty="0">
                <a:solidFill>
                  <a:schemeClr val="tx1"/>
                </a:solidFill>
                <a:latin typeface="Times New Roman" panose="02020603050405020304" pitchFamily="18" charset="0"/>
                <a:ea typeface="楷体" panose="02010609060101010101" pitchFamily="49" charset="-122"/>
              </a:rPr>
              <a:t>，在线性序列中两者的先后次序可随意排放，则这种序列为拓扑有序序列，构造拓扑序列的过程称为</a:t>
            </a:r>
            <a:r>
              <a:rPr lang="zh-CN" altLang="en-US" dirty="0">
                <a:solidFill>
                  <a:srgbClr val="FF0000"/>
                </a:solidFill>
                <a:latin typeface="Times New Roman" panose="02020603050405020304" pitchFamily="18" charset="0"/>
                <a:ea typeface="楷体" panose="02010609060101010101" pitchFamily="49" charset="-122"/>
              </a:rPr>
              <a:t>拓扑排序</a:t>
            </a:r>
            <a:endParaRPr lang="en-US" altLang="zh-CN" dirty="0">
              <a:solidFill>
                <a:srgbClr val="FF0000"/>
              </a:solidFill>
              <a:latin typeface="Times New Roman" panose="02020603050405020304" pitchFamily="18" charset="0"/>
              <a:ea typeface="楷体" panose="02010609060101010101" pitchFamily="49" charset="-122"/>
            </a:endParaRPr>
          </a:p>
          <a:p>
            <a:pPr>
              <a:buClr>
                <a:schemeClr val="accent6"/>
              </a:buClr>
            </a:pPr>
            <a:r>
              <a:rPr lang="zh-CN" altLang="en-US" sz="2800" dirty="0">
                <a:solidFill>
                  <a:schemeClr val="tx1"/>
                </a:solidFill>
                <a:latin typeface="Times New Roman" panose="02020603050405020304" pitchFamily="18" charset="0"/>
                <a:ea typeface="楷体" panose="02010609060101010101" pitchFamily="49" charset="-122"/>
              </a:rPr>
              <a:t>方法</a:t>
            </a:r>
            <a:endParaRPr lang="en-US" altLang="zh-CN" sz="2800" dirty="0">
              <a:solidFill>
                <a:schemeClr val="tx1"/>
              </a:solidFill>
              <a:latin typeface="Times New Roman" panose="02020603050405020304" pitchFamily="18" charset="0"/>
              <a:ea typeface="楷体" panose="02010609060101010101" pitchFamily="49" charset="-122"/>
            </a:endParaRPr>
          </a:p>
          <a:p>
            <a:pPr lvl="1">
              <a:buClr>
                <a:schemeClr val="accent6"/>
              </a:buClr>
            </a:pPr>
            <a:r>
              <a:rPr lang="zh-CN" altLang="en-US" dirty="0">
                <a:solidFill>
                  <a:schemeClr val="tx1"/>
                </a:solidFill>
                <a:latin typeface="Times New Roman" panose="02020603050405020304" pitchFamily="18" charset="0"/>
                <a:ea typeface="楷体" panose="02010609060101010101" pitchFamily="49" charset="-122"/>
              </a:rPr>
              <a:t>重复直到空：选一个没有前驱的顶点，放在排序中，在图中去掉顶点，再去掉该顶点所有出弧</a:t>
            </a:r>
            <a:endParaRPr lang="en-US" altLang="zh-CN" dirty="0">
              <a:solidFill>
                <a:schemeClr val="tx1"/>
              </a:solidFill>
              <a:latin typeface="Times New Roman" panose="02020603050405020304" pitchFamily="18" charset="0"/>
              <a:ea typeface="楷体" panose="02010609060101010101" pitchFamily="49" charset="-122"/>
            </a:endParaRPr>
          </a:p>
          <a:p>
            <a:pPr>
              <a:buClr>
                <a:schemeClr val="accent6"/>
              </a:buClr>
            </a:pPr>
            <a:r>
              <a:rPr lang="zh-CN" altLang="en-US" sz="2800" dirty="0">
                <a:solidFill>
                  <a:schemeClr val="tx1"/>
                </a:solidFill>
                <a:latin typeface="Times New Roman" panose="02020603050405020304" pitchFamily="18" charset="0"/>
                <a:ea typeface="楷体" panose="02010609060101010101" pitchFamily="49" charset="-122"/>
              </a:rPr>
              <a:t>有什么用？</a:t>
            </a:r>
            <a:endParaRPr lang="en-US" altLang="zh-CN" sz="2800" dirty="0">
              <a:solidFill>
                <a:schemeClr val="tx1"/>
              </a:solidFill>
              <a:latin typeface="Times New Roman" panose="02020603050405020304" pitchFamily="18" charset="0"/>
              <a:ea typeface="楷体" panose="02010609060101010101" pitchFamily="49" charset="-122"/>
            </a:endParaRPr>
          </a:p>
          <a:p>
            <a:pPr lvl="1">
              <a:buClr>
                <a:schemeClr val="accent6"/>
              </a:buClr>
            </a:pPr>
            <a:r>
              <a:rPr lang="zh-CN" altLang="en-US" dirty="0">
                <a:solidFill>
                  <a:schemeClr val="tx1"/>
                </a:solidFill>
                <a:latin typeface="Times New Roman" panose="02020603050405020304" pitchFamily="18" charset="0"/>
                <a:ea typeface="楷体" panose="02010609060101010101" pitchFamily="49" charset="-122"/>
              </a:rPr>
              <a:t>正确按序安排工作的各个活动，不出现错误的顺序</a:t>
            </a:r>
          </a:p>
        </p:txBody>
      </p:sp>
    </p:spTree>
    <p:extLst>
      <p:ext uri="{BB962C8B-B14F-4D97-AF65-F5344CB8AC3E}">
        <p14:creationId xmlns:p14="http://schemas.microsoft.com/office/powerpoint/2010/main" val="4003794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anim calcmode="lin" valueType="num">
                                      <p:cBhvr>
                                        <p:cTn id="1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3730908" cy="605909"/>
          </a:xfrm>
        </p:spPr>
        <p:txBody>
          <a:bodyPr/>
          <a:lstStyle/>
          <a:p>
            <a:r>
              <a:rPr lang="zh-CN" altLang="en-US" dirty="0">
                <a:latin typeface="楷体" panose="02010609060101010101" pitchFamily="49" charset="-122"/>
                <a:ea typeface="楷体" panose="02010609060101010101" pitchFamily="49" charset="-122"/>
              </a:rPr>
              <a:t>拓扑排序的数学定义</a:t>
            </a:r>
          </a:p>
        </p:txBody>
      </p:sp>
      <p:sp>
        <p:nvSpPr>
          <p:cNvPr id="3" name="Text Box 3"/>
          <p:cNvSpPr txBox="1">
            <a:spLocks noChangeArrowheads="1"/>
          </p:cNvSpPr>
          <p:nvPr/>
        </p:nvSpPr>
        <p:spPr bwMode="auto">
          <a:xfrm>
            <a:off x="1210034" y="1184731"/>
            <a:ext cx="9632138" cy="523220"/>
          </a:xfrm>
          <a:prstGeom prst="rect">
            <a:avLst/>
          </a:prstGeom>
          <a:noFill/>
          <a:ln w="9525">
            <a:noFill/>
            <a:miter lim="800000"/>
            <a:headEnd/>
            <a:tailEnd/>
          </a:ln>
          <a:effectLst/>
        </p:spPr>
        <p:txBody>
          <a:bodyPr wrap="square">
            <a:spAutoFit/>
          </a:bodyPr>
          <a:lstStyle/>
          <a:p>
            <a:pPr>
              <a:spcBef>
                <a:spcPct val="50000"/>
              </a:spcBef>
              <a:buFont typeface="Wingdings" pitchFamily="2" charset="2"/>
              <a:buChar char="Ø"/>
              <a:defRPr/>
            </a:pPr>
            <a:r>
              <a:rPr lang="zh-CN" altLang="en-US" sz="2800" b="1" dirty="0">
                <a:solidFill>
                  <a:schemeClr val="accent6">
                    <a:lumMod val="75000"/>
                  </a:schemeClr>
                </a:solidFill>
                <a:effectLst>
                  <a:outerShdw blurRad="38100" dist="38100" dir="2700000" algn="tl">
                    <a:srgbClr val="000000"/>
                  </a:outerShdw>
                </a:effectLst>
                <a:latin typeface="楷体" panose="02010609060101010101" pitchFamily="49" charset="-122"/>
                <a:ea typeface="楷体" panose="02010609060101010101" pitchFamily="49" charset="-122"/>
              </a:rPr>
              <a:t>拓扑排序</a:t>
            </a:r>
            <a:r>
              <a:rPr lang="zh-CN" altLang="en-US" sz="2800" b="1" dirty="0">
                <a:effectLst>
                  <a:outerShdw blurRad="38100" dist="38100" dir="2700000" algn="tl">
                    <a:srgbClr val="000000"/>
                  </a:outerShdw>
                </a:effectLst>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由集合上的一个</a:t>
            </a:r>
            <a:r>
              <a:rPr lang="zh-CN" altLang="en-US" sz="2800" b="1" dirty="0">
                <a:solidFill>
                  <a:schemeClr val="accent6">
                    <a:lumMod val="75000"/>
                  </a:schemeClr>
                </a:solidFill>
                <a:effectLst>
                  <a:outerShdw blurRad="38100" dist="38100" dir="2700000" algn="tl">
                    <a:srgbClr val="000000"/>
                  </a:outerShdw>
                </a:effectLst>
                <a:latin typeface="楷体" panose="02010609060101010101" pitchFamily="49" charset="-122"/>
                <a:ea typeface="楷体" panose="02010609060101010101" pitchFamily="49" charset="-122"/>
              </a:rPr>
              <a:t>偏序</a:t>
            </a:r>
            <a:r>
              <a:rPr lang="zh-CN" altLang="en-US" sz="2800" b="1" dirty="0">
                <a:latin typeface="楷体" panose="02010609060101010101" pitchFamily="49" charset="-122"/>
                <a:ea typeface="楷体" panose="02010609060101010101" pitchFamily="49" charset="-122"/>
              </a:rPr>
              <a:t>得到该集合上的一个</a:t>
            </a:r>
            <a:r>
              <a:rPr lang="zh-CN" altLang="en-US" sz="2800" b="1" dirty="0">
                <a:solidFill>
                  <a:schemeClr val="accent6">
                    <a:lumMod val="75000"/>
                  </a:schemeClr>
                </a:solidFill>
                <a:effectLst>
                  <a:outerShdw blurRad="38100" dist="38100" dir="2700000" algn="tl">
                    <a:srgbClr val="000000"/>
                  </a:outerShdw>
                </a:effectLst>
                <a:latin typeface="楷体" panose="02010609060101010101" pitchFamily="49" charset="-122"/>
                <a:ea typeface="楷体" panose="02010609060101010101" pitchFamily="49" charset="-122"/>
              </a:rPr>
              <a:t>全序</a:t>
            </a:r>
            <a:r>
              <a:rPr lang="zh-CN" altLang="en-US" sz="2800" b="1" dirty="0">
                <a:latin typeface="楷体" panose="02010609060101010101" pitchFamily="49" charset="-122"/>
                <a:ea typeface="楷体" panose="02010609060101010101" pitchFamily="49" charset="-122"/>
              </a:rPr>
              <a:t>。</a:t>
            </a:r>
          </a:p>
        </p:txBody>
      </p:sp>
      <p:grpSp>
        <p:nvGrpSpPr>
          <p:cNvPr id="4" name="Group 4"/>
          <p:cNvGrpSpPr>
            <a:grpSpLocks/>
          </p:cNvGrpSpPr>
          <p:nvPr/>
        </p:nvGrpSpPr>
        <p:grpSpPr bwMode="auto">
          <a:xfrm>
            <a:off x="2728304" y="4322236"/>
            <a:ext cx="2209800" cy="1143000"/>
            <a:chOff x="3696" y="1296"/>
            <a:chExt cx="1392" cy="720"/>
          </a:xfrm>
        </p:grpSpPr>
        <p:sp>
          <p:nvSpPr>
            <p:cNvPr id="5" name="Oval 5"/>
            <p:cNvSpPr>
              <a:spLocks noChangeArrowheads="1"/>
            </p:cNvSpPr>
            <p:nvPr/>
          </p:nvSpPr>
          <p:spPr bwMode="auto">
            <a:xfrm>
              <a:off x="4896" y="1584"/>
              <a:ext cx="192" cy="192"/>
            </a:xfrm>
            <a:prstGeom prst="ellipse">
              <a:avLst/>
            </a:prstGeom>
            <a:solidFill>
              <a:srgbClr val="CCECFF"/>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buFontTx/>
                <a:buChar char=" "/>
              </a:pPr>
              <a:r>
                <a:rPr lang="en-US" altLang="zh-CN" sz="1600" b="1">
                  <a:latin typeface="Arial Narrow" panose="020B0606020202030204" pitchFamily="34" charset="0"/>
                </a:rPr>
                <a:t>v4</a:t>
              </a:r>
              <a:endParaRPr lang="en-US" altLang="zh-CN" sz="1600">
                <a:latin typeface="Arial Narrow" panose="020B0606020202030204" pitchFamily="34" charset="0"/>
              </a:endParaRPr>
            </a:p>
          </p:txBody>
        </p:sp>
        <p:sp>
          <p:nvSpPr>
            <p:cNvPr id="6" name="Oval 6"/>
            <p:cNvSpPr>
              <a:spLocks noChangeArrowheads="1"/>
            </p:cNvSpPr>
            <p:nvPr/>
          </p:nvSpPr>
          <p:spPr bwMode="auto">
            <a:xfrm>
              <a:off x="4272" y="1824"/>
              <a:ext cx="192" cy="192"/>
            </a:xfrm>
            <a:prstGeom prst="ellipse">
              <a:avLst/>
            </a:prstGeom>
            <a:solidFill>
              <a:srgbClr val="CCECFF"/>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buFontTx/>
                <a:buChar char=" "/>
              </a:pPr>
              <a:r>
                <a:rPr lang="en-US" altLang="zh-CN" sz="1600" b="1">
                  <a:latin typeface="Arial Narrow" panose="020B0606020202030204" pitchFamily="34" charset="0"/>
                </a:rPr>
                <a:t>v3</a:t>
              </a:r>
              <a:endParaRPr lang="en-US" altLang="zh-CN" sz="1600">
                <a:latin typeface="Arial Narrow" panose="020B0606020202030204" pitchFamily="34" charset="0"/>
              </a:endParaRPr>
            </a:p>
          </p:txBody>
        </p:sp>
        <p:sp>
          <p:nvSpPr>
            <p:cNvPr id="7" name="Oval 7"/>
            <p:cNvSpPr>
              <a:spLocks noChangeArrowheads="1"/>
            </p:cNvSpPr>
            <p:nvPr/>
          </p:nvSpPr>
          <p:spPr bwMode="auto">
            <a:xfrm>
              <a:off x="4272" y="1296"/>
              <a:ext cx="192" cy="192"/>
            </a:xfrm>
            <a:prstGeom prst="ellipse">
              <a:avLst/>
            </a:prstGeom>
            <a:solidFill>
              <a:srgbClr val="CCECFF"/>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buFontTx/>
                <a:buChar char=" "/>
              </a:pPr>
              <a:r>
                <a:rPr lang="en-US" altLang="zh-CN" sz="1600" b="1">
                  <a:latin typeface="Arial Narrow" panose="020B0606020202030204" pitchFamily="34" charset="0"/>
                </a:rPr>
                <a:t>v2</a:t>
              </a:r>
              <a:endParaRPr lang="en-US" altLang="zh-CN" sz="1600">
                <a:latin typeface="Arial Narrow" panose="020B0606020202030204" pitchFamily="34" charset="0"/>
              </a:endParaRPr>
            </a:p>
          </p:txBody>
        </p:sp>
        <p:sp>
          <p:nvSpPr>
            <p:cNvPr id="8" name="Oval 8"/>
            <p:cNvSpPr>
              <a:spLocks noChangeArrowheads="1"/>
            </p:cNvSpPr>
            <p:nvPr/>
          </p:nvSpPr>
          <p:spPr bwMode="auto">
            <a:xfrm>
              <a:off x="3696" y="1536"/>
              <a:ext cx="192" cy="192"/>
            </a:xfrm>
            <a:prstGeom prst="ellipse">
              <a:avLst/>
            </a:prstGeom>
            <a:solidFill>
              <a:srgbClr val="CCECFF"/>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buFontTx/>
                <a:buChar char=" "/>
              </a:pPr>
              <a:r>
                <a:rPr lang="en-US" altLang="en-US" sz="1600" b="1">
                  <a:latin typeface="Arial Narrow" panose="020B0606020202030204" pitchFamily="34" charset="0"/>
                </a:rPr>
                <a:t>v1</a:t>
              </a:r>
              <a:endParaRPr lang="en-US" altLang="zh-CN" sz="1600">
                <a:latin typeface="Arial Narrow" panose="020B0606020202030204" pitchFamily="34" charset="0"/>
              </a:endParaRPr>
            </a:p>
          </p:txBody>
        </p:sp>
        <p:sp>
          <p:nvSpPr>
            <p:cNvPr id="9" name="Line 9"/>
            <p:cNvSpPr>
              <a:spLocks noChangeShapeType="1"/>
            </p:cNvSpPr>
            <p:nvPr/>
          </p:nvSpPr>
          <p:spPr bwMode="auto">
            <a:xfrm>
              <a:off x="4464" y="1392"/>
              <a:ext cx="432" cy="240"/>
            </a:xfrm>
            <a:prstGeom prst="line">
              <a:avLst/>
            </a:prstGeom>
            <a:noFill/>
            <a:ln w="19050" cap="sq">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10"/>
            <p:cNvSpPr>
              <a:spLocks noChangeShapeType="1"/>
            </p:cNvSpPr>
            <p:nvPr/>
          </p:nvSpPr>
          <p:spPr bwMode="auto">
            <a:xfrm flipV="1">
              <a:off x="3888" y="1392"/>
              <a:ext cx="384" cy="192"/>
            </a:xfrm>
            <a:prstGeom prst="line">
              <a:avLst/>
            </a:prstGeom>
            <a:noFill/>
            <a:ln w="19050" cap="sq">
              <a:solidFill>
                <a:schemeClr val="tx1"/>
              </a:solidFill>
              <a:miter lim="800000"/>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11"/>
            <p:cNvSpPr>
              <a:spLocks noChangeShapeType="1"/>
            </p:cNvSpPr>
            <p:nvPr/>
          </p:nvSpPr>
          <p:spPr bwMode="auto">
            <a:xfrm>
              <a:off x="3888" y="1680"/>
              <a:ext cx="384" cy="192"/>
            </a:xfrm>
            <a:prstGeom prst="line">
              <a:avLst/>
            </a:prstGeom>
            <a:noFill/>
            <a:ln w="19050" cap="sq">
              <a:solidFill>
                <a:schemeClr val="tx1"/>
              </a:solidFill>
              <a:miter lim="800000"/>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12"/>
            <p:cNvSpPr>
              <a:spLocks noChangeShapeType="1"/>
            </p:cNvSpPr>
            <p:nvPr/>
          </p:nvSpPr>
          <p:spPr bwMode="auto">
            <a:xfrm flipV="1">
              <a:off x="4464" y="1680"/>
              <a:ext cx="432" cy="192"/>
            </a:xfrm>
            <a:prstGeom prst="line">
              <a:avLst/>
            </a:prstGeom>
            <a:noFill/>
            <a:ln w="19050" cap="sq">
              <a:solidFill>
                <a:schemeClr val="tx1"/>
              </a:solidFill>
              <a:miter lim="800000"/>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3" name="Text Box 23"/>
          <p:cNvSpPr txBox="1">
            <a:spLocks noChangeArrowheads="1"/>
          </p:cNvSpPr>
          <p:nvPr/>
        </p:nvSpPr>
        <p:spPr bwMode="auto">
          <a:xfrm>
            <a:off x="2327824" y="5690234"/>
            <a:ext cx="7010400" cy="461665"/>
          </a:xfrm>
          <a:prstGeom prst="rect">
            <a:avLst/>
          </a:prstGeom>
          <a:gradFill rotWithShape="0">
            <a:gsLst>
              <a:gs pos="0">
                <a:srgbClr val="FEFB6E">
                  <a:gamma/>
                  <a:shade val="46275"/>
                  <a:invGamma/>
                </a:srgbClr>
              </a:gs>
              <a:gs pos="50000">
                <a:srgbClr val="FEFB6E"/>
              </a:gs>
              <a:gs pos="100000">
                <a:srgbClr val="FEFB6E">
                  <a:gamma/>
                  <a:shade val="46275"/>
                  <a:invGamma/>
                </a:srgbClr>
              </a:gs>
            </a:gsLst>
            <a:lin ang="5400000" scaled="1"/>
          </a:gradFill>
          <a:ln w="9525">
            <a:solidFill>
              <a:schemeClr val="tx1"/>
            </a:solidFill>
            <a:miter lim="800000"/>
            <a:headEnd/>
            <a:tailEnd/>
          </a:ln>
          <a:effectLst/>
        </p:spPr>
        <p:txBody>
          <a:bodyPr>
            <a:spAutoFit/>
          </a:bodyPr>
          <a:lstStyle/>
          <a:p>
            <a:pPr>
              <a:spcBef>
                <a:spcPct val="50000"/>
              </a:spcBef>
              <a:defRPr/>
            </a:pPr>
            <a:r>
              <a:rPr lang="zh-CN" altLang="en-US" sz="2400" b="1" dirty="0">
                <a:solidFill>
                  <a:srgbClr val="FF0000"/>
                </a:solidFill>
                <a:effectLst>
                  <a:outerShdw blurRad="38100" dist="38100" dir="2700000" algn="tl">
                    <a:srgbClr val="000000"/>
                  </a:outerShdw>
                </a:effectLst>
                <a:latin typeface="楷体" panose="02010609060101010101" pitchFamily="49" charset="-122"/>
                <a:ea typeface="楷体" panose="02010609060101010101" pitchFamily="49" charset="-122"/>
              </a:rPr>
              <a:t>简言之：偏序就是部分有序，全序就是完全有序。</a:t>
            </a:r>
          </a:p>
        </p:txBody>
      </p:sp>
      <p:sp>
        <p:nvSpPr>
          <p:cNvPr id="24" name="Text Box 24"/>
          <p:cNvSpPr txBox="1">
            <a:spLocks noChangeArrowheads="1"/>
          </p:cNvSpPr>
          <p:nvPr/>
        </p:nvSpPr>
        <p:spPr bwMode="auto">
          <a:xfrm>
            <a:off x="981021" y="2701289"/>
            <a:ext cx="4852003" cy="1384995"/>
          </a:xfrm>
          <a:prstGeom prst="rect">
            <a:avLst/>
          </a:prstGeom>
          <a:noFill/>
          <a:ln w="9525">
            <a:solidFill>
              <a:schemeClr val="accent1">
                <a:lumMod val="75000"/>
              </a:schemeClr>
            </a:solidFill>
            <a:miter lim="800000"/>
            <a:headEnd/>
            <a:tailEnd/>
          </a:ln>
          <a:effectLst/>
        </p:spPr>
        <p:txBody>
          <a:bodyPr wrap="square">
            <a:spAutoFit/>
          </a:bodyPr>
          <a:lstStyle/>
          <a:p>
            <a:pPr>
              <a:spcBef>
                <a:spcPct val="50000"/>
              </a:spcBef>
              <a:defRPr/>
            </a:pPr>
            <a:r>
              <a:rPr lang="zh-CN" altLang="en-US" sz="2800" b="1" dirty="0">
                <a:solidFill>
                  <a:srgbClr val="FF0000"/>
                </a:solidFill>
                <a:effectLst>
                  <a:outerShdw blurRad="38100" dist="38100" dir="2700000" algn="tl">
                    <a:srgbClr val="000000"/>
                  </a:outerShdw>
                </a:effectLst>
                <a:latin typeface="楷体" panose="02010609060101010101" pitchFamily="49" charset="-122"/>
                <a:ea typeface="楷体" panose="02010609060101010101" pitchFamily="49" charset="-122"/>
              </a:rPr>
              <a:t>偏序</a:t>
            </a:r>
            <a:r>
              <a:rPr lang="zh-CN" altLang="en-US" sz="2800" b="1" dirty="0">
                <a:effectLst>
                  <a:outerShdw blurRad="38100" dist="38100" dir="2700000" algn="tl">
                    <a:srgbClr val="000000"/>
                  </a:outerShdw>
                </a:effectLst>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若集合</a:t>
            </a:r>
            <a:r>
              <a:rPr lang="en-US" altLang="zh-CN" sz="2800" b="1" dirty="0">
                <a:latin typeface="楷体" panose="02010609060101010101" pitchFamily="49" charset="-122"/>
                <a:ea typeface="楷体" panose="02010609060101010101" pitchFamily="49" charset="-122"/>
              </a:rPr>
              <a:t>X</a:t>
            </a:r>
            <a:r>
              <a:rPr lang="zh-CN" altLang="en-US" sz="2800" b="1" dirty="0">
                <a:latin typeface="楷体" panose="02010609060101010101" pitchFamily="49" charset="-122"/>
                <a:ea typeface="楷体" panose="02010609060101010101" pitchFamily="49" charset="-122"/>
              </a:rPr>
              <a:t>上的关系</a:t>
            </a:r>
            <a:r>
              <a:rPr lang="en-US" altLang="zh-CN" sz="2800" b="1" dirty="0">
                <a:latin typeface="楷体" panose="02010609060101010101" pitchFamily="49" charset="-122"/>
                <a:ea typeface="楷体" panose="02010609060101010101" pitchFamily="49" charset="-122"/>
              </a:rPr>
              <a:t>R</a:t>
            </a:r>
            <a:r>
              <a:rPr lang="zh-CN" altLang="en-US" sz="2800" b="1" dirty="0">
                <a:latin typeface="楷体" panose="02010609060101010101" pitchFamily="49" charset="-122"/>
                <a:ea typeface="楷体" panose="02010609060101010101" pitchFamily="49" charset="-122"/>
              </a:rPr>
              <a:t>是自反的、反对称的和传递的，称</a:t>
            </a:r>
            <a:r>
              <a:rPr lang="en-US" altLang="zh-CN" sz="2800" b="1" dirty="0">
                <a:latin typeface="楷体" panose="02010609060101010101" pitchFamily="49" charset="-122"/>
                <a:ea typeface="楷体" panose="02010609060101010101" pitchFamily="49" charset="-122"/>
              </a:rPr>
              <a:t>R</a:t>
            </a:r>
            <a:r>
              <a:rPr lang="zh-CN" altLang="en-US" sz="2800" b="1" dirty="0">
                <a:latin typeface="楷体" panose="02010609060101010101" pitchFamily="49" charset="-122"/>
                <a:ea typeface="楷体" panose="02010609060101010101" pitchFamily="49" charset="-122"/>
              </a:rPr>
              <a:t>是集合</a:t>
            </a:r>
            <a:r>
              <a:rPr lang="en-US" altLang="zh-CN" sz="2800" b="1" dirty="0">
                <a:latin typeface="楷体" panose="02010609060101010101" pitchFamily="49" charset="-122"/>
                <a:ea typeface="楷体" panose="02010609060101010101" pitchFamily="49" charset="-122"/>
              </a:rPr>
              <a:t>X</a:t>
            </a:r>
            <a:r>
              <a:rPr lang="zh-CN" altLang="en-US" sz="2800" b="1" dirty="0">
                <a:latin typeface="楷体" panose="02010609060101010101" pitchFamily="49" charset="-122"/>
                <a:ea typeface="楷体" panose="02010609060101010101" pitchFamily="49" charset="-122"/>
              </a:rPr>
              <a:t>上的偏序关系。</a:t>
            </a:r>
          </a:p>
        </p:txBody>
      </p:sp>
      <p:sp>
        <p:nvSpPr>
          <p:cNvPr id="25" name="Text Box 25"/>
          <p:cNvSpPr txBox="1">
            <a:spLocks noChangeArrowheads="1"/>
          </p:cNvSpPr>
          <p:nvPr/>
        </p:nvSpPr>
        <p:spPr bwMode="auto">
          <a:xfrm>
            <a:off x="2673302" y="1949469"/>
            <a:ext cx="5861670" cy="52322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latin typeface="楷体" panose="02010609060101010101" pitchFamily="49" charset="-122"/>
                <a:ea typeface="楷体" panose="02010609060101010101" pitchFamily="49" charset="-122"/>
              </a:rPr>
              <a:t>      在离散数学中的定义是：</a:t>
            </a:r>
          </a:p>
        </p:txBody>
      </p:sp>
      <p:sp>
        <p:nvSpPr>
          <p:cNvPr id="26" name="Text Box 26"/>
          <p:cNvSpPr txBox="1">
            <a:spLocks noChangeArrowheads="1"/>
          </p:cNvSpPr>
          <p:nvPr/>
        </p:nvSpPr>
        <p:spPr bwMode="auto">
          <a:xfrm>
            <a:off x="6026103" y="2714207"/>
            <a:ext cx="5393584" cy="1384995"/>
          </a:xfrm>
          <a:prstGeom prst="rect">
            <a:avLst/>
          </a:prstGeom>
          <a:noFill/>
          <a:ln w="9525">
            <a:solidFill>
              <a:schemeClr val="accent1">
                <a:lumMod val="75000"/>
              </a:schemeClr>
            </a:solidFill>
            <a:miter lim="800000"/>
            <a:headEnd/>
            <a:tailEnd/>
          </a:ln>
          <a:effectLst/>
        </p:spPr>
        <p:txBody>
          <a:bodyPr wrap="square">
            <a:spAutoFit/>
          </a:bodyPr>
          <a:lstStyle/>
          <a:p>
            <a:pPr>
              <a:spcBef>
                <a:spcPct val="50000"/>
              </a:spcBef>
              <a:defRPr/>
            </a:pPr>
            <a:r>
              <a:rPr lang="zh-CN" altLang="en-US" sz="2800" b="1" dirty="0">
                <a:solidFill>
                  <a:srgbClr val="FF0000"/>
                </a:solidFill>
                <a:effectLst>
                  <a:outerShdw blurRad="38100" dist="38100" dir="2700000" algn="tl">
                    <a:srgbClr val="000000"/>
                  </a:outerShdw>
                </a:effectLst>
                <a:latin typeface="楷体" panose="02010609060101010101" pitchFamily="49" charset="-122"/>
                <a:ea typeface="楷体" panose="02010609060101010101" pitchFamily="49" charset="-122"/>
              </a:rPr>
              <a:t>全序</a:t>
            </a:r>
            <a:r>
              <a:rPr lang="zh-CN" altLang="en-US" sz="2800" b="1" dirty="0">
                <a:effectLst>
                  <a:outerShdw blurRad="38100" dist="38100" dir="2700000" algn="tl">
                    <a:srgbClr val="000000"/>
                  </a:outerShdw>
                </a:effectLst>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设</a:t>
            </a:r>
            <a:r>
              <a:rPr lang="en-US" altLang="zh-CN" sz="2800" b="1" dirty="0">
                <a:latin typeface="楷体" panose="02010609060101010101" pitchFamily="49" charset="-122"/>
                <a:ea typeface="楷体" panose="02010609060101010101" pitchFamily="49" charset="-122"/>
              </a:rPr>
              <a:t>R</a:t>
            </a:r>
            <a:r>
              <a:rPr lang="zh-CN" altLang="en-US" sz="2800" b="1" dirty="0">
                <a:latin typeface="楷体" panose="02010609060101010101" pitchFamily="49" charset="-122"/>
                <a:ea typeface="楷体" panose="02010609060101010101" pitchFamily="49" charset="-122"/>
              </a:rPr>
              <a:t>是集合</a:t>
            </a:r>
            <a:r>
              <a:rPr lang="en-US" altLang="zh-CN" sz="2800" b="1" dirty="0">
                <a:latin typeface="楷体" panose="02010609060101010101" pitchFamily="49" charset="-122"/>
                <a:ea typeface="楷体" panose="02010609060101010101" pitchFamily="49" charset="-122"/>
              </a:rPr>
              <a:t>X</a:t>
            </a:r>
            <a:r>
              <a:rPr lang="zh-CN" altLang="en-US" sz="2800" b="1" dirty="0">
                <a:latin typeface="楷体" panose="02010609060101010101" pitchFamily="49" charset="-122"/>
                <a:ea typeface="楷体" panose="02010609060101010101" pitchFamily="49" charset="-122"/>
              </a:rPr>
              <a:t>上的偏序，如果对每个</a:t>
            </a:r>
            <a:r>
              <a:rPr lang="en-US" altLang="zh-CN" sz="2800" b="1" dirty="0" err="1">
                <a:latin typeface="楷体" panose="02010609060101010101" pitchFamily="49" charset="-122"/>
                <a:ea typeface="楷体" panose="02010609060101010101" pitchFamily="49" charset="-122"/>
              </a:rPr>
              <a:t>x，y∈X</a:t>
            </a:r>
            <a:r>
              <a:rPr lang="zh-CN" altLang="en-US" sz="2800" b="1" dirty="0">
                <a:latin typeface="楷体" panose="02010609060101010101" pitchFamily="49" charset="-122"/>
                <a:ea typeface="楷体" panose="02010609060101010101" pitchFamily="49" charset="-122"/>
              </a:rPr>
              <a:t>必有</a:t>
            </a:r>
            <a:r>
              <a:rPr lang="en-US" altLang="zh-CN" sz="2800" b="1" dirty="0" err="1">
                <a:latin typeface="楷体" panose="02010609060101010101" pitchFamily="49" charset="-122"/>
                <a:ea typeface="楷体" panose="02010609060101010101" pitchFamily="49" charset="-122"/>
              </a:rPr>
              <a:t>xRy</a:t>
            </a:r>
            <a:r>
              <a:rPr lang="zh-CN" altLang="en-US" sz="2800" b="1" dirty="0">
                <a:latin typeface="楷体" panose="02010609060101010101" pitchFamily="49" charset="-122"/>
                <a:ea typeface="楷体" panose="02010609060101010101" pitchFamily="49" charset="-122"/>
              </a:rPr>
              <a:t>或</a:t>
            </a:r>
            <a:r>
              <a:rPr lang="en-US" altLang="zh-CN" sz="2800" b="1" dirty="0" err="1">
                <a:latin typeface="楷体" panose="02010609060101010101" pitchFamily="49" charset="-122"/>
                <a:ea typeface="楷体" panose="02010609060101010101" pitchFamily="49" charset="-122"/>
              </a:rPr>
              <a:t>yRx</a:t>
            </a:r>
            <a:r>
              <a:rPr lang="en-US" altLang="zh-CN" sz="28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则称</a:t>
            </a:r>
            <a:r>
              <a:rPr lang="en-US" altLang="zh-CN" sz="2800" b="1" dirty="0">
                <a:latin typeface="楷体" panose="02010609060101010101" pitchFamily="49" charset="-122"/>
                <a:ea typeface="楷体" panose="02010609060101010101" pitchFamily="49" charset="-122"/>
              </a:rPr>
              <a:t>R</a:t>
            </a:r>
            <a:r>
              <a:rPr lang="zh-CN" altLang="en-US" sz="2800" b="1" dirty="0">
                <a:latin typeface="楷体" panose="02010609060101010101" pitchFamily="49" charset="-122"/>
                <a:ea typeface="楷体" panose="02010609060101010101" pitchFamily="49" charset="-122"/>
              </a:rPr>
              <a:t>是集合</a:t>
            </a:r>
            <a:r>
              <a:rPr lang="en-US" altLang="zh-CN" sz="2800" b="1" dirty="0">
                <a:latin typeface="楷体" panose="02010609060101010101" pitchFamily="49" charset="-122"/>
                <a:ea typeface="楷体" panose="02010609060101010101" pitchFamily="49" charset="-122"/>
              </a:rPr>
              <a:t>X</a:t>
            </a:r>
            <a:r>
              <a:rPr lang="zh-CN" altLang="en-US" sz="2800" b="1" dirty="0">
                <a:latin typeface="楷体" panose="02010609060101010101" pitchFamily="49" charset="-122"/>
                <a:ea typeface="楷体" panose="02010609060101010101" pitchFamily="49" charset="-122"/>
              </a:rPr>
              <a:t>上的全序关系。</a:t>
            </a:r>
          </a:p>
        </p:txBody>
      </p:sp>
      <p:grpSp>
        <p:nvGrpSpPr>
          <p:cNvPr id="37" name="Group 13"/>
          <p:cNvGrpSpPr>
            <a:grpSpLocks/>
          </p:cNvGrpSpPr>
          <p:nvPr/>
        </p:nvGrpSpPr>
        <p:grpSpPr bwMode="auto">
          <a:xfrm>
            <a:off x="6730809" y="4785418"/>
            <a:ext cx="2971800" cy="304800"/>
            <a:chOff x="3504" y="2592"/>
            <a:chExt cx="1872" cy="192"/>
          </a:xfrm>
        </p:grpSpPr>
        <p:sp>
          <p:nvSpPr>
            <p:cNvPr id="38" name="Oval 14"/>
            <p:cNvSpPr>
              <a:spLocks noChangeArrowheads="1"/>
            </p:cNvSpPr>
            <p:nvPr/>
          </p:nvSpPr>
          <p:spPr bwMode="auto">
            <a:xfrm>
              <a:off x="3504" y="2592"/>
              <a:ext cx="192" cy="192"/>
            </a:xfrm>
            <a:prstGeom prst="ellipse">
              <a:avLst/>
            </a:prstGeom>
            <a:solidFill>
              <a:srgbClr val="CCECFF"/>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base" latinLnBrk="0" hangingPunct="1">
                <a:lnSpc>
                  <a:spcPct val="100000"/>
                </a:lnSpc>
                <a:spcBef>
                  <a:spcPct val="20000"/>
                </a:spcBef>
                <a:spcAft>
                  <a:spcPct val="0"/>
                </a:spcAft>
                <a:buClrTx/>
                <a:buSzTx/>
                <a:buFontTx/>
                <a:buChar char=" "/>
                <a:tabLst/>
                <a:defRPr/>
              </a:pPr>
              <a:r>
                <a:rPr kumimoji="1" lang="en-US" altLang="en-US" sz="1600" b="1" i="0" u="none" strike="noStrike" kern="0" cap="none" spc="0" normalizeH="0" baseline="0" noProof="0">
                  <a:ln>
                    <a:noFill/>
                  </a:ln>
                  <a:solidFill>
                    <a:srgbClr val="6600FF"/>
                  </a:solidFill>
                  <a:effectLst/>
                  <a:uLnTx/>
                  <a:uFillTx/>
                  <a:latin typeface="Arial Narrow" panose="020B0606020202030204" pitchFamily="34" charset="0"/>
                  <a:ea typeface="宋体" panose="02010600030101010101" pitchFamily="2" charset="-122"/>
                </a:rPr>
                <a:t>v1</a:t>
              </a:r>
              <a:endParaRPr kumimoji="1" lang="en-US" altLang="zh-CN" sz="1600" b="0" i="0" u="none" strike="noStrike" kern="0" cap="none" spc="0" normalizeH="0" baseline="0" noProof="0">
                <a:ln>
                  <a:noFill/>
                </a:ln>
                <a:solidFill>
                  <a:srgbClr val="FFFFFF"/>
                </a:solidFill>
                <a:effectLst/>
                <a:uLnTx/>
                <a:uFillTx/>
                <a:latin typeface="Arial Narrow" panose="020B0606020202030204" pitchFamily="34" charset="0"/>
                <a:ea typeface="宋体" panose="02010600030101010101" pitchFamily="2" charset="-122"/>
              </a:endParaRPr>
            </a:p>
          </p:txBody>
        </p:sp>
        <p:sp>
          <p:nvSpPr>
            <p:cNvPr id="39" name="Oval 15"/>
            <p:cNvSpPr>
              <a:spLocks noChangeArrowheads="1"/>
            </p:cNvSpPr>
            <p:nvPr/>
          </p:nvSpPr>
          <p:spPr bwMode="auto">
            <a:xfrm>
              <a:off x="4080" y="2592"/>
              <a:ext cx="192" cy="192"/>
            </a:xfrm>
            <a:prstGeom prst="ellipse">
              <a:avLst/>
            </a:prstGeom>
            <a:solidFill>
              <a:srgbClr val="CCECFF"/>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base" latinLnBrk="0" hangingPunct="1">
                <a:lnSpc>
                  <a:spcPct val="100000"/>
                </a:lnSpc>
                <a:spcBef>
                  <a:spcPct val="20000"/>
                </a:spcBef>
                <a:spcAft>
                  <a:spcPct val="0"/>
                </a:spcAft>
                <a:buClrTx/>
                <a:buSzTx/>
                <a:buFontTx/>
                <a:buChar char=" "/>
                <a:tabLst/>
                <a:defRPr/>
              </a:pPr>
              <a:r>
                <a:rPr kumimoji="1" lang="en-US" altLang="zh-CN" sz="1600" b="1" i="0" u="none" strike="noStrike" kern="0" cap="none" spc="0" normalizeH="0" baseline="0" noProof="0">
                  <a:ln>
                    <a:noFill/>
                  </a:ln>
                  <a:solidFill>
                    <a:srgbClr val="6600FF"/>
                  </a:solidFill>
                  <a:effectLst/>
                  <a:uLnTx/>
                  <a:uFillTx/>
                  <a:latin typeface="Arial Narrow" panose="020B0606020202030204" pitchFamily="34" charset="0"/>
                  <a:ea typeface="宋体" panose="02010600030101010101" pitchFamily="2" charset="-122"/>
                </a:rPr>
                <a:t>v2</a:t>
              </a:r>
              <a:endParaRPr kumimoji="1" lang="en-US" altLang="zh-CN" sz="1600" b="0" i="0" u="none" strike="noStrike" kern="0" cap="none" spc="0" normalizeH="0" baseline="0" noProof="0">
                <a:ln>
                  <a:noFill/>
                </a:ln>
                <a:solidFill>
                  <a:srgbClr val="FFFFFF"/>
                </a:solidFill>
                <a:effectLst/>
                <a:uLnTx/>
                <a:uFillTx/>
                <a:latin typeface="Arial Narrow" panose="020B0606020202030204" pitchFamily="34" charset="0"/>
                <a:ea typeface="宋体" panose="02010600030101010101" pitchFamily="2" charset="-122"/>
              </a:endParaRPr>
            </a:p>
          </p:txBody>
        </p:sp>
        <p:sp>
          <p:nvSpPr>
            <p:cNvPr id="40" name="Oval 16"/>
            <p:cNvSpPr>
              <a:spLocks noChangeArrowheads="1"/>
            </p:cNvSpPr>
            <p:nvPr/>
          </p:nvSpPr>
          <p:spPr bwMode="auto">
            <a:xfrm>
              <a:off x="4656" y="2592"/>
              <a:ext cx="192" cy="192"/>
            </a:xfrm>
            <a:prstGeom prst="ellipse">
              <a:avLst/>
            </a:prstGeom>
            <a:solidFill>
              <a:srgbClr val="CCECFF"/>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base" latinLnBrk="0" hangingPunct="1">
                <a:lnSpc>
                  <a:spcPct val="100000"/>
                </a:lnSpc>
                <a:spcBef>
                  <a:spcPct val="20000"/>
                </a:spcBef>
                <a:spcAft>
                  <a:spcPct val="0"/>
                </a:spcAft>
                <a:buClrTx/>
                <a:buSzTx/>
                <a:buFontTx/>
                <a:buChar char=" "/>
                <a:tabLst/>
                <a:defRPr/>
              </a:pPr>
              <a:r>
                <a:rPr kumimoji="1" lang="en-US" altLang="zh-CN" sz="1600" b="1" i="0" u="none" strike="noStrike" kern="0" cap="none" spc="0" normalizeH="0" baseline="0" noProof="0">
                  <a:ln>
                    <a:noFill/>
                  </a:ln>
                  <a:solidFill>
                    <a:srgbClr val="6600FF"/>
                  </a:solidFill>
                  <a:effectLst/>
                  <a:uLnTx/>
                  <a:uFillTx/>
                  <a:latin typeface="Arial Narrow" panose="020B0606020202030204" pitchFamily="34" charset="0"/>
                  <a:ea typeface="宋体" panose="02010600030101010101" pitchFamily="2" charset="-122"/>
                </a:rPr>
                <a:t>v3</a:t>
              </a:r>
              <a:endParaRPr kumimoji="1" lang="en-US" altLang="zh-CN" sz="1600" b="0" i="0" u="none" strike="noStrike" kern="0" cap="none" spc="0" normalizeH="0" baseline="0" noProof="0">
                <a:ln>
                  <a:noFill/>
                </a:ln>
                <a:solidFill>
                  <a:srgbClr val="FFFFFF"/>
                </a:solidFill>
                <a:effectLst/>
                <a:uLnTx/>
                <a:uFillTx/>
                <a:latin typeface="Arial Narrow" panose="020B0606020202030204" pitchFamily="34" charset="0"/>
                <a:ea typeface="宋体" panose="02010600030101010101" pitchFamily="2" charset="-122"/>
              </a:endParaRPr>
            </a:p>
          </p:txBody>
        </p:sp>
        <p:sp>
          <p:nvSpPr>
            <p:cNvPr id="41" name="Oval 17"/>
            <p:cNvSpPr>
              <a:spLocks noChangeArrowheads="1"/>
            </p:cNvSpPr>
            <p:nvPr/>
          </p:nvSpPr>
          <p:spPr bwMode="auto">
            <a:xfrm>
              <a:off x="5184" y="2592"/>
              <a:ext cx="192" cy="192"/>
            </a:xfrm>
            <a:prstGeom prst="ellipse">
              <a:avLst/>
            </a:prstGeom>
            <a:solidFill>
              <a:srgbClr val="CCECFF"/>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base" latinLnBrk="0" hangingPunct="1">
                <a:lnSpc>
                  <a:spcPct val="100000"/>
                </a:lnSpc>
                <a:spcBef>
                  <a:spcPct val="20000"/>
                </a:spcBef>
                <a:spcAft>
                  <a:spcPct val="0"/>
                </a:spcAft>
                <a:buClrTx/>
                <a:buSzTx/>
                <a:buFontTx/>
                <a:buChar char=" "/>
                <a:tabLst/>
                <a:defRPr/>
              </a:pPr>
              <a:r>
                <a:rPr kumimoji="1" lang="en-US" altLang="zh-CN" sz="1600" b="1" i="0" u="none" strike="noStrike" kern="0" cap="none" spc="0" normalizeH="0" baseline="0" noProof="0">
                  <a:ln>
                    <a:noFill/>
                  </a:ln>
                  <a:solidFill>
                    <a:srgbClr val="6600FF"/>
                  </a:solidFill>
                  <a:effectLst/>
                  <a:uLnTx/>
                  <a:uFillTx/>
                  <a:latin typeface="Arial Narrow" panose="020B0606020202030204" pitchFamily="34" charset="0"/>
                  <a:ea typeface="宋体" panose="02010600030101010101" pitchFamily="2" charset="-122"/>
                </a:rPr>
                <a:t>v4</a:t>
              </a:r>
              <a:endParaRPr kumimoji="1" lang="en-US" altLang="zh-CN" sz="1600" b="0" i="0" u="none" strike="noStrike" kern="0" cap="none" spc="0" normalizeH="0" baseline="0" noProof="0">
                <a:ln>
                  <a:noFill/>
                </a:ln>
                <a:solidFill>
                  <a:srgbClr val="FFFFFF"/>
                </a:solidFill>
                <a:effectLst/>
                <a:uLnTx/>
                <a:uFillTx/>
                <a:latin typeface="Arial Narrow" panose="020B0606020202030204" pitchFamily="34" charset="0"/>
                <a:ea typeface="宋体" panose="02010600030101010101" pitchFamily="2" charset="-122"/>
              </a:endParaRPr>
            </a:p>
          </p:txBody>
        </p:sp>
        <p:sp>
          <p:nvSpPr>
            <p:cNvPr id="42" name="Line 18"/>
            <p:cNvSpPr>
              <a:spLocks noChangeShapeType="1"/>
            </p:cNvSpPr>
            <p:nvPr/>
          </p:nvSpPr>
          <p:spPr bwMode="auto">
            <a:xfrm>
              <a:off x="3696" y="2688"/>
              <a:ext cx="384" cy="0"/>
            </a:xfrm>
            <a:prstGeom prst="line">
              <a:avLst/>
            </a:prstGeom>
            <a:noFill/>
            <a:ln w="19050" cap="sq">
              <a:solidFill>
                <a:schemeClr val="tx1"/>
              </a:solidFill>
              <a:miter lim="800000"/>
              <a:headEnd type="none" w="sm" len="sm"/>
              <a:tailEnd type="triangl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srgbClr val="EAEAEA"/>
                </a:solidFill>
                <a:effectLst/>
                <a:uLnTx/>
                <a:uFillTx/>
                <a:latin typeface="Times New Roman" panose="02020603050405020304" pitchFamily="18" charset="0"/>
                <a:ea typeface="宋体" panose="02010600030101010101" pitchFamily="2" charset="-122"/>
              </a:endParaRPr>
            </a:p>
          </p:txBody>
        </p:sp>
        <p:sp>
          <p:nvSpPr>
            <p:cNvPr id="43" name="Line 19"/>
            <p:cNvSpPr>
              <a:spLocks noChangeShapeType="1"/>
            </p:cNvSpPr>
            <p:nvPr/>
          </p:nvSpPr>
          <p:spPr bwMode="auto">
            <a:xfrm>
              <a:off x="4272" y="2688"/>
              <a:ext cx="384" cy="0"/>
            </a:xfrm>
            <a:prstGeom prst="line">
              <a:avLst/>
            </a:prstGeom>
            <a:noFill/>
            <a:ln w="19050" cap="sq">
              <a:solidFill>
                <a:schemeClr val="tx1"/>
              </a:solidFill>
              <a:miter lim="800000"/>
              <a:headEnd type="none" w="sm" len="sm"/>
              <a:tailEnd type="triangl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srgbClr val="EAEAEA"/>
                </a:solidFill>
                <a:effectLst/>
                <a:uLnTx/>
                <a:uFillTx/>
                <a:latin typeface="Times New Roman" panose="02020603050405020304" pitchFamily="18" charset="0"/>
                <a:ea typeface="宋体" panose="02010600030101010101" pitchFamily="2" charset="-122"/>
              </a:endParaRPr>
            </a:p>
          </p:txBody>
        </p:sp>
        <p:sp>
          <p:nvSpPr>
            <p:cNvPr id="44" name="Line 20"/>
            <p:cNvSpPr>
              <a:spLocks noChangeShapeType="1"/>
            </p:cNvSpPr>
            <p:nvPr/>
          </p:nvSpPr>
          <p:spPr bwMode="auto">
            <a:xfrm>
              <a:off x="4800" y="2688"/>
              <a:ext cx="384" cy="0"/>
            </a:xfrm>
            <a:prstGeom prst="line">
              <a:avLst/>
            </a:prstGeom>
            <a:noFill/>
            <a:ln w="19050" cap="sq">
              <a:solidFill>
                <a:schemeClr val="tx1"/>
              </a:solidFill>
              <a:miter lim="800000"/>
              <a:headEnd type="none" w="sm" len="sm"/>
              <a:tailEnd type="triangl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srgbClr val="EAEAEA"/>
                </a:solidFill>
                <a:effectLst/>
                <a:uLnTx/>
                <a:uFillTx/>
                <a:latin typeface="Times New Roman" panose="02020603050405020304" pitchFamily="18" charset="0"/>
                <a:ea typeface="宋体" panose="02010600030101010101" pitchFamily="2" charset="-122"/>
              </a:endParaRPr>
            </a:p>
          </p:txBody>
        </p:sp>
        <p:cxnSp>
          <p:nvCxnSpPr>
            <p:cNvPr id="45" name="AutoShape 21"/>
            <p:cNvCxnSpPr>
              <a:cxnSpLocks noChangeShapeType="1"/>
              <a:stCxn id="39" idx="7"/>
              <a:endCxn id="41" idx="1"/>
            </p:cNvCxnSpPr>
            <p:nvPr/>
          </p:nvCxnSpPr>
          <p:spPr bwMode="auto">
            <a:xfrm rot="5400000" flipV="1">
              <a:off x="4727" y="2137"/>
              <a:ext cx="1" cy="968"/>
            </a:xfrm>
            <a:prstGeom prst="curvedConnector3">
              <a:avLst>
                <a:gd name="adj1" fmla="val -17200009"/>
              </a:avLst>
            </a:prstGeom>
            <a:noFill/>
            <a:ln w="19050" cap="sq">
              <a:solidFill>
                <a:schemeClr val="tx1"/>
              </a:solidFill>
              <a:miter lim="800000"/>
              <a:headEnd type="none" w="sm" len="sm"/>
              <a:tailEnd type="triangle" w="sm" len="sm"/>
            </a:ln>
            <a:extLst>
              <a:ext uri="{909E8E84-426E-40DD-AFC4-6F175D3DCCD1}">
                <a14:hiddenFill xmlns:a14="http://schemas.microsoft.com/office/drawing/2010/main">
                  <a:noFill/>
                </a14:hiddenFill>
              </a:ext>
            </a:extLst>
          </p:spPr>
        </p:cxnSp>
        <p:cxnSp>
          <p:nvCxnSpPr>
            <p:cNvPr id="46" name="AutoShape 22"/>
            <p:cNvCxnSpPr>
              <a:cxnSpLocks noChangeShapeType="1"/>
              <a:stCxn id="38" idx="3"/>
              <a:endCxn id="40" idx="3"/>
            </p:cNvCxnSpPr>
            <p:nvPr/>
          </p:nvCxnSpPr>
          <p:spPr bwMode="auto">
            <a:xfrm rot="16200000" flipH="1">
              <a:off x="4107" y="2181"/>
              <a:ext cx="1" cy="1152"/>
            </a:xfrm>
            <a:prstGeom prst="curvedConnector3">
              <a:avLst>
                <a:gd name="adj1" fmla="val 17200009"/>
              </a:avLst>
            </a:prstGeom>
            <a:noFill/>
            <a:ln w="19050" cap="sq">
              <a:solidFill>
                <a:schemeClr val="tx1"/>
              </a:solidFill>
              <a:miter lim="800000"/>
              <a:headEnd type="none" w="sm" len="sm"/>
              <a:tailEnd type="triangle" w="sm" len="sm"/>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038410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linds(horizontal)">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linds(horizontal)">
                                      <p:cBhvr>
                                        <p:cTn id="12" dur="500"/>
                                        <p:tgtEl>
                                          <p:spTgt spid="24"/>
                                        </p:tgtEl>
                                      </p:cBhvr>
                                    </p:animEffec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499"/>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blinds(horizontal)">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blinds(horizontal)">
                                      <p:cBhvr>
                                        <p:cTn id="25" dur="500"/>
                                        <p:tgtEl>
                                          <p:spTgt spid="23"/>
                                        </p:tgtEl>
                                      </p:cBhvr>
                                    </p:animEffect>
                                  </p:childTnLst>
                                </p:cTn>
                              </p:par>
                            </p:childTnLst>
                          </p:cTn>
                        </p:par>
                        <p:par>
                          <p:cTn id="26" fill="hold">
                            <p:stCondLst>
                              <p:cond delay="500"/>
                            </p:stCondLst>
                            <p:childTnLst>
                              <p:par>
                                <p:cTn id="27" presetID="1" presetClass="entr" presetSubtype="0" fill="hold" nodeType="afterEffect">
                                  <p:stCondLst>
                                    <p:cond delay="0"/>
                                  </p:stCondLst>
                                  <p:childTnLst>
                                    <p:set>
                                      <p:cBhvr>
                                        <p:cTn id="28" dur="1" fill="hold">
                                          <p:stCondLst>
                                            <p:cond delay="499"/>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autoUpdateAnimBg="0"/>
      <p:bldP spid="24" grpId="0" animBg="1" autoUpdateAnimBg="0"/>
      <p:bldP spid="25" grpId="0" animBg="1" autoUpdateAnimBg="0"/>
      <p:bldP spid="26" grpId="0" animBg="1"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1934002" cy="605909"/>
          </a:xfrm>
        </p:spPr>
        <p:txBody>
          <a:bodyPr/>
          <a:lstStyle/>
          <a:p>
            <a:r>
              <a:rPr lang="zh-CN" altLang="en-US" dirty="0">
                <a:latin typeface="楷体" panose="02010609060101010101" pitchFamily="49" charset="-122"/>
                <a:ea typeface="楷体" panose="02010609060101010101" pitchFamily="49" charset="-122"/>
              </a:rPr>
              <a:t>排课示例</a:t>
            </a:r>
          </a:p>
        </p:txBody>
      </p:sp>
      <p:grpSp>
        <p:nvGrpSpPr>
          <p:cNvPr id="3" name="Group 4"/>
          <p:cNvGrpSpPr>
            <a:grpSpLocks/>
          </p:cNvGrpSpPr>
          <p:nvPr/>
        </p:nvGrpSpPr>
        <p:grpSpPr bwMode="auto">
          <a:xfrm>
            <a:off x="496641" y="996668"/>
            <a:ext cx="4419600" cy="2667000"/>
            <a:chOff x="1156" y="274"/>
            <a:chExt cx="2717" cy="2655"/>
          </a:xfrm>
        </p:grpSpPr>
        <p:sp>
          <p:nvSpPr>
            <p:cNvPr id="4" name="Oval 5"/>
            <p:cNvSpPr>
              <a:spLocks noChangeArrowheads="1"/>
            </p:cNvSpPr>
            <p:nvPr/>
          </p:nvSpPr>
          <p:spPr bwMode="auto">
            <a:xfrm>
              <a:off x="1156" y="1155"/>
              <a:ext cx="310" cy="27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a:t>C1</a:t>
              </a:r>
            </a:p>
          </p:txBody>
        </p:sp>
        <p:sp>
          <p:nvSpPr>
            <p:cNvPr id="5" name="Oval 6"/>
            <p:cNvSpPr>
              <a:spLocks noChangeArrowheads="1"/>
            </p:cNvSpPr>
            <p:nvPr/>
          </p:nvSpPr>
          <p:spPr bwMode="auto">
            <a:xfrm>
              <a:off x="1797" y="728"/>
              <a:ext cx="310" cy="27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a:t>C2</a:t>
              </a:r>
            </a:p>
          </p:txBody>
        </p:sp>
        <p:sp>
          <p:nvSpPr>
            <p:cNvPr id="6" name="Oval 7"/>
            <p:cNvSpPr>
              <a:spLocks noChangeArrowheads="1"/>
            </p:cNvSpPr>
            <p:nvPr/>
          </p:nvSpPr>
          <p:spPr bwMode="auto">
            <a:xfrm>
              <a:off x="2475" y="1155"/>
              <a:ext cx="310" cy="27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a:t>C3</a:t>
              </a:r>
            </a:p>
          </p:txBody>
        </p:sp>
        <p:sp>
          <p:nvSpPr>
            <p:cNvPr id="7" name="Oval 8"/>
            <p:cNvSpPr>
              <a:spLocks noChangeArrowheads="1"/>
            </p:cNvSpPr>
            <p:nvPr/>
          </p:nvSpPr>
          <p:spPr bwMode="auto">
            <a:xfrm>
              <a:off x="1841" y="274"/>
              <a:ext cx="310" cy="27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a:t>C4</a:t>
              </a:r>
            </a:p>
          </p:txBody>
        </p:sp>
        <p:sp>
          <p:nvSpPr>
            <p:cNvPr id="8" name="Oval 9"/>
            <p:cNvSpPr>
              <a:spLocks noChangeArrowheads="1"/>
            </p:cNvSpPr>
            <p:nvPr/>
          </p:nvSpPr>
          <p:spPr bwMode="auto">
            <a:xfrm>
              <a:off x="3152" y="283"/>
              <a:ext cx="310" cy="27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a:t>C5</a:t>
              </a:r>
            </a:p>
          </p:txBody>
        </p:sp>
        <p:sp>
          <p:nvSpPr>
            <p:cNvPr id="9" name="Oval 10"/>
            <p:cNvSpPr>
              <a:spLocks noChangeArrowheads="1"/>
            </p:cNvSpPr>
            <p:nvPr/>
          </p:nvSpPr>
          <p:spPr bwMode="auto">
            <a:xfrm>
              <a:off x="2919" y="2195"/>
              <a:ext cx="310" cy="27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a:t>C6</a:t>
              </a:r>
            </a:p>
          </p:txBody>
        </p:sp>
        <p:sp>
          <p:nvSpPr>
            <p:cNvPr id="10" name="Oval 11"/>
            <p:cNvSpPr>
              <a:spLocks noChangeArrowheads="1"/>
            </p:cNvSpPr>
            <p:nvPr/>
          </p:nvSpPr>
          <p:spPr bwMode="auto">
            <a:xfrm>
              <a:off x="3541" y="1173"/>
              <a:ext cx="310" cy="25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a:t>C7</a:t>
              </a:r>
            </a:p>
          </p:txBody>
        </p:sp>
        <p:sp>
          <p:nvSpPr>
            <p:cNvPr id="11" name="Oval 12"/>
            <p:cNvSpPr>
              <a:spLocks noChangeArrowheads="1"/>
            </p:cNvSpPr>
            <p:nvPr/>
          </p:nvSpPr>
          <p:spPr bwMode="auto">
            <a:xfrm>
              <a:off x="3563" y="1761"/>
              <a:ext cx="310" cy="27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a:t>C8</a:t>
              </a:r>
            </a:p>
          </p:txBody>
        </p:sp>
        <p:sp>
          <p:nvSpPr>
            <p:cNvPr id="12" name="Oval 13"/>
            <p:cNvSpPr>
              <a:spLocks noChangeArrowheads="1"/>
            </p:cNvSpPr>
            <p:nvPr/>
          </p:nvSpPr>
          <p:spPr bwMode="auto">
            <a:xfrm>
              <a:off x="1164" y="2173"/>
              <a:ext cx="310" cy="27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a:t>C9</a:t>
              </a:r>
            </a:p>
          </p:txBody>
        </p:sp>
        <p:sp>
          <p:nvSpPr>
            <p:cNvPr id="13" name="Oval 14"/>
            <p:cNvSpPr>
              <a:spLocks noChangeArrowheads="1"/>
            </p:cNvSpPr>
            <p:nvPr/>
          </p:nvSpPr>
          <p:spPr bwMode="auto">
            <a:xfrm>
              <a:off x="1807" y="2152"/>
              <a:ext cx="310" cy="27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a:t>C10</a:t>
              </a:r>
            </a:p>
          </p:txBody>
        </p:sp>
        <p:sp>
          <p:nvSpPr>
            <p:cNvPr id="14" name="Oval 15"/>
            <p:cNvSpPr>
              <a:spLocks noChangeArrowheads="1"/>
            </p:cNvSpPr>
            <p:nvPr/>
          </p:nvSpPr>
          <p:spPr bwMode="auto">
            <a:xfrm>
              <a:off x="1819" y="2650"/>
              <a:ext cx="310" cy="27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a:t>C11</a:t>
              </a:r>
            </a:p>
          </p:txBody>
        </p:sp>
        <p:sp>
          <p:nvSpPr>
            <p:cNvPr id="15" name="Oval 16"/>
            <p:cNvSpPr>
              <a:spLocks noChangeArrowheads="1"/>
            </p:cNvSpPr>
            <p:nvPr/>
          </p:nvSpPr>
          <p:spPr bwMode="auto">
            <a:xfrm>
              <a:off x="1797" y="1551"/>
              <a:ext cx="310" cy="27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a:t>C12</a:t>
              </a:r>
            </a:p>
          </p:txBody>
        </p:sp>
        <p:sp>
          <p:nvSpPr>
            <p:cNvPr id="16" name="Line 17"/>
            <p:cNvSpPr>
              <a:spLocks noChangeShapeType="1"/>
            </p:cNvSpPr>
            <p:nvPr/>
          </p:nvSpPr>
          <p:spPr bwMode="auto">
            <a:xfrm>
              <a:off x="1466" y="1298"/>
              <a:ext cx="102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18"/>
            <p:cNvSpPr>
              <a:spLocks noChangeShapeType="1"/>
            </p:cNvSpPr>
            <p:nvPr/>
          </p:nvSpPr>
          <p:spPr bwMode="auto">
            <a:xfrm flipV="1">
              <a:off x="1434" y="978"/>
              <a:ext cx="411" cy="2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19"/>
            <p:cNvSpPr>
              <a:spLocks noChangeShapeType="1"/>
            </p:cNvSpPr>
            <p:nvPr/>
          </p:nvSpPr>
          <p:spPr bwMode="auto">
            <a:xfrm>
              <a:off x="2089" y="933"/>
              <a:ext cx="434" cy="2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20"/>
            <p:cNvSpPr>
              <a:spLocks noChangeShapeType="1"/>
            </p:cNvSpPr>
            <p:nvPr/>
          </p:nvSpPr>
          <p:spPr bwMode="auto">
            <a:xfrm flipV="1">
              <a:off x="1378" y="500"/>
              <a:ext cx="522" cy="66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21"/>
            <p:cNvSpPr>
              <a:spLocks noChangeShapeType="1"/>
            </p:cNvSpPr>
            <p:nvPr/>
          </p:nvSpPr>
          <p:spPr bwMode="auto">
            <a:xfrm>
              <a:off x="2167" y="411"/>
              <a:ext cx="989"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22"/>
            <p:cNvSpPr>
              <a:spLocks noChangeShapeType="1"/>
            </p:cNvSpPr>
            <p:nvPr/>
          </p:nvSpPr>
          <p:spPr bwMode="auto">
            <a:xfrm flipV="1">
              <a:off x="2734" y="544"/>
              <a:ext cx="489" cy="6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23"/>
            <p:cNvSpPr>
              <a:spLocks noChangeShapeType="1"/>
            </p:cNvSpPr>
            <p:nvPr/>
          </p:nvSpPr>
          <p:spPr bwMode="auto">
            <a:xfrm>
              <a:off x="2789" y="1289"/>
              <a:ext cx="75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24"/>
            <p:cNvSpPr>
              <a:spLocks noChangeShapeType="1"/>
            </p:cNvSpPr>
            <p:nvPr/>
          </p:nvSpPr>
          <p:spPr bwMode="auto">
            <a:xfrm>
              <a:off x="3400" y="544"/>
              <a:ext cx="267" cy="6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25"/>
            <p:cNvSpPr>
              <a:spLocks noChangeShapeType="1"/>
            </p:cNvSpPr>
            <p:nvPr/>
          </p:nvSpPr>
          <p:spPr bwMode="auto">
            <a:xfrm>
              <a:off x="1422" y="1389"/>
              <a:ext cx="378" cy="2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26"/>
            <p:cNvSpPr>
              <a:spLocks noChangeShapeType="1"/>
            </p:cNvSpPr>
            <p:nvPr/>
          </p:nvSpPr>
          <p:spPr bwMode="auto">
            <a:xfrm flipV="1">
              <a:off x="1434" y="1767"/>
              <a:ext cx="388" cy="4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27"/>
            <p:cNvSpPr>
              <a:spLocks noChangeShapeType="1"/>
            </p:cNvSpPr>
            <p:nvPr/>
          </p:nvSpPr>
          <p:spPr bwMode="auto">
            <a:xfrm>
              <a:off x="1478" y="2300"/>
              <a:ext cx="33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28"/>
            <p:cNvSpPr>
              <a:spLocks noChangeShapeType="1"/>
            </p:cNvSpPr>
            <p:nvPr/>
          </p:nvSpPr>
          <p:spPr bwMode="auto">
            <a:xfrm flipV="1">
              <a:off x="1956" y="1822"/>
              <a:ext cx="0" cy="3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29"/>
            <p:cNvSpPr>
              <a:spLocks noChangeShapeType="1"/>
            </p:cNvSpPr>
            <p:nvPr/>
          </p:nvSpPr>
          <p:spPr bwMode="auto">
            <a:xfrm>
              <a:off x="1400" y="2411"/>
              <a:ext cx="434" cy="3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30"/>
            <p:cNvSpPr>
              <a:spLocks noChangeShapeType="1"/>
            </p:cNvSpPr>
            <p:nvPr/>
          </p:nvSpPr>
          <p:spPr bwMode="auto">
            <a:xfrm flipV="1">
              <a:off x="2122" y="2333"/>
              <a:ext cx="789" cy="4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31"/>
            <p:cNvSpPr>
              <a:spLocks noChangeShapeType="1"/>
            </p:cNvSpPr>
            <p:nvPr/>
          </p:nvSpPr>
          <p:spPr bwMode="auto">
            <a:xfrm flipV="1">
              <a:off x="3212" y="2033"/>
              <a:ext cx="411"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32"/>
            <p:cNvSpPr>
              <a:spLocks noChangeShapeType="1"/>
            </p:cNvSpPr>
            <p:nvPr/>
          </p:nvSpPr>
          <p:spPr bwMode="auto">
            <a:xfrm>
              <a:off x="2756" y="1389"/>
              <a:ext cx="822" cy="46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2" name="Text Box 33"/>
          <p:cNvSpPr txBox="1">
            <a:spLocks noChangeArrowheads="1"/>
          </p:cNvSpPr>
          <p:nvPr/>
        </p:nvSpPr>
        <p:spPr bwMode="auto">
          <a:xfrm>
            <a:off x="359035" y="4293106"/>
            <a:ext cx="6781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dirty="0">
                <a:solidFill>
                  <a:srgbClr val="FF0000"/>
                </a:solidFill>
                <a:latin typeface="楷体" panose="02010609060101010101" pitchFamily="49" charset="-122"/>
                <a:ea typeface="楷体" panose="02010609060101010101" pitchFamily="49" charset="-122"/>
              </a:rPr>
              <a:t>问题1</a:t>
            </a:r>
            <a:r>
              <a:rPr lang="zh-CN" altLang="en-US" dirty="0">
                <a:latin typeface="楷体" panose="02010609060101010101" pitchFamily="49" charset="-122"/>
                <a:ea typeface="楷体" panose="02010609060101010101" pitchFamily="49" charset="-122"/>
              </a:rPr>
              <a:t>：</a:t>
            </a:r>
            <a:r>
              <a:rPr lang="zh-CN" altLang="en-US" b="1" dirty="0">
                <a:latin typeface="楷体" panose="02010609060101010101" pitchFamily="49" charset="-122"/>
                <a:ea typeface="楷体" panose="02010609060101010101" pitchFamily="49" charset="-122"/>
              </a:rPr>
              <a:t>如果在遵循前面的优先排课顺序条件下，规定学完一门再学下一门的方法，应该怎样排课？</a:t>
            </a:r>
          </a:p>
        </p:txBody>
      </p:sp>
      <p:sp>
        <p:nvSpPr>
          <p:cNvPr id="33" name="Text Box 34"/>
          <p:cNvSpPr txBox="1">
            <a:spLocks noChangeArrowheads="1"/>
          </p:cNvSpPr>
          <p:nvPr/>
        </p:nvSpPr>
        <p:spPr bwMode="auto">
          <a:xfrm>
            <a:off x="1474412" y="5191244"/>
            <a:ext cx="9794606" cy="1015663"/>
          </a:xfrm>
          <a:prstGeom prst="rect">
            <a:avLst/>
          </a:prstGeom>
          <a:noFill/>
          <a:ln w="12700" cap="sq">
            <a:solidFill>
              <a:schemeClr val="tx1"/>
            </a:solidFill>
            <a:miter lim="800000"/>
            <a:headEnd type="none" w="sm" len="sm"/>
            <a:tailEnd type="none" w="sm" len="sm"/>
          </a:ln>
          <a:effectLst/>
        </p:spPr>
        <p:txBody>
          <a:bodyPr wrap="square">
            <a:spAutoFit/>
          </a:bodyPr>
          <a:lstStyle/>
          <a:p>
            <a:pPr>
              <a:spcBef>
                <a:spcPct val="50000"/>
              </a:spcBef>
              <a:buClr>
                <a:srgbClr val="FFFFFF"/>
              </a:buClr>
              <a:defRPr/>
            </a:pPr>
            <a:r>
              <a:rPr lang="zh-CN" altLang="en-US" sz="2400" b="1" dirty="0">
                <a:latin typeface="楷体" panose="02010609060101010101" pitchFamily="49" charset="-122"/>
                <a:ea typeface="楷体" panose="02010609060101010101" pitchFamily="49" charset="-122"/>
              </a:rPr>
              <a:t> </a:t>
            </a:r>
            <a:r>
              <a:rPr lang="zh-CN" altLang="en-US" sz="2400" b="1" dirty="0">
                <a:effectLst>
                  <a:outerShdw blurRad="38100" dist="38100" dir="2700000" algn="tl">
                    <a:srgbClr val="000000"/>
                  </a:outerShdw>
                </a:effectLst>
                <a:latin typeface="楷体" panose="02010609060101010101" pitchFamily="49" charset="-122"/>
                <a:ea typeface="楷体" panose="02010609060101010101" pitchFamily="49" charset="-122"/>
              </a:rPr>
              <a:t>结果</a:t>
            </a:r>
            <a:r>
              <a:rPr lang="zh-CN" altLang="en-US" sz="2400" b="1" dirty="0">
                <a:latin typeface="楷体" panose="02010609060101010101" pitchFamily="49" charset="-122"/>
                <a:ea typeface="楷体" panose="02010609060101010101" pitchFamily="49" charset="-122"/>
              </a:rPr>
              <a:t>：(</a:t>
            </a:r>
            <a:r>
              <a:rPr lang="en-US" altLang="en-US" sz="2400" b="1" dirty="0">
                <a:latin typeface="楷体" panose="02010609060101010101" pitchFamily="49" charset="-122"/>
                <a:ea typeface="楷体" panose="02010609060101010101" pitchFamily="49" charset="-122"/>
              </a:rPr>
              <a:t>c1,c2,c3,c4,c5,c7,c9,c10,c11,c6,c12,c8)</a:t>
            </a:r>
          </a:p>
          <a:p>
            <a:pPr>
              <a:spcBef>
                <a:spcPct val="50000"/>
              </a:spcBef>
              <a:buClr>
                <a:srgbClr val="FFFFFF"/>
              </a:buClr>
              <a:buFontTx/>
              <a:buChar char=" "/>
              <a:defRPr/>
            </a:pPr>
            <a:r>
              <a:rPr lang="en-US" altLang="zh-CN" sz="2400" b="1" dirty="0">
                <a:latin typeface="楷体" panose="02010609060101010101" pitchFamily="49" charset="-122"/>
                <a:ea typeface="楷体" panose="02010609060101010101" pitchFamily="49" charset="-122"/>
              </a:rPr>
              <a:t>             </a:t>
            </a:r>
            <a:r>
              <a:rPr lang="zh-CN" altLang="en-US" sz="2400" b="1" dirty="0">
                <a:latin typeface="楷体" panose="02010609060101010101" pitchFamily="49" charset="-122"/>
                <a:ea typeface="楷体" panose="02010609060101010101" pitchFamily="49" charset="-122"/>
              </a:rPr>
              <a:t>或(</a:t>
            </a:r>
            <a:r>
              <a:rPr lang="en-US" altLang="zh-CN" sz="2400" b="1" dirty="0">
                <a:latin typeface="楷体" panose="02010609060101010101" pitchFamily="49" charset="-122"/>
                <a:ea typeface="楷体" panose="02010609060101010101" pitchFamily="49" charset="-122"/>
              </a:rPr>
              <a:t>c9,c10,c11,c6,c1,c12,c4,c2,c3,c5,c7,c8)</a:t>
            </a:r>
          </a:p>
        </p:txBody>
      </p:sp>
      <p:grpSp>
        <p:nvGrpSpPr>
          <p:cNvPr id="35" name="Group 4"/>
          <p:cNvGrpSpPr>
            <a:grpSpLocks/>
          </p:cNvGrpSpPr>
          <p:nvPr/>
        </p:nvGrpSpPr>
        <p:grpSpPr bwMode="auto">
          <a:xfrm>
            <a:off x="5732817" y="164526"/>
            <a:ext cx="6096000" cy="4510088"/>
            <a:chOff x="1276" y="1248"/>
            <a:chExt cx="3354" cy="2841"/>
          </a:xfrm>
        </p:grpSpPr>
        <p:sp>
          <p:nvSpPr>
            <p:cNvPr id="36" name="Text Box 5"/>
            <p:cNvSpPr txBox="1">
              <a:spLocks noChangeArrowheads="1"/>
            </p:cNvSpPr>
            <p:nvPr/>
          </p:nvSpPr>
          <p:spPr bwMode="auto">
            <a:xfrm>
              <a:off x="1359" y="1265"/>
              <a:ext cx="309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楷体" panose="02010609060101010101" pitchFamily="49" charset="-122"/>
                  <a:ea typeface="楷体" panose="02010609060101010101" pitchFamily="49" charset="-122"/>
                </a:rPr>
                <a:t> 课程代号     课程名称             先修课</a:t>
              </a:r>
            </a:p>
          </p:txBody>
        </p:sp>
        <p:sp>
          <p:nvSpPr>
            <p:cNvPr id="37" name="Text Box 6"/>
            <p:cNvSpPr txBox="1">
              <a:spLocks noChangeArrowheads="1"/>
            </p:cNvSpPr>
            <p:nvPr/>
          </p:nvSpPr>
          <p:spPr bwMode="auto">
            <a:xfrm>
              <a:off x="1558" y="1510"/>
              <a:ext cx="313" cy="2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latin typeface="楷体" panose="02010609060101010101" pitchFamily="49" charset="-122"/>
                  <a:ea typeface="楷体" panose="02010609060101010101" pitchFamily="49" charset="-122"/>
                </a:rPr>
                <a:t>C1</a:t>
              </a:r>
            </a:p>
            <a:p>
              <a:pPr eaLnBrk="1" hangingPunct="1"/>
              <a:r>
                <a:rPr lang="en-US" altLang="zh-CN" sz="2000" b="1">
                  <a:latin typeface="楷体" panose="02010609060101010101" pitchFamily="49" charset="-122"/>
                  <a:ea typeface="楷体" panose="02010609060101010101" pitchFamily="49" charset="-122"/>
                </a:rPr>
                <a:t>C2</a:t>
              </a:r>
            </a:p>
            <a:p>
              <a:pPr eaLnBrk="1" hangingPunct="1"/>
              <a:r>
                <a:rPr lang="en-US" altLang="zh-CN" sz="2000" b="1">
                  <a:latin typeface="楷体" panose="02010609060101010101" pitchFamily="49" charset="-122"/>
                  <a:ea typeface="楷体" panose="02010609060101010101" pitchFamily="49" charset="-122"/>
                </a:rPr>
                <a:t>C3</a:t>
              </a:r>
            </a:p>
            <a:p>
              <a:pPr eaLnBrk="1" hangingPunct="1"/>
              <a:r>
                <a:rPr lang="en-US" altLang="zh-CN" sz="2000" b="1">
                  <a:latin typeface="楷体" panose="02010609060101010101" pitchFamily="49" charset="-122"/>
                  <a:ea typeface="楷体" panose="02010609060101010101" pitchFamily="49" charset="-122"/>
                </a:rPr>
                <a:t>C4</a:t>
              </a:r>
            </a:p>
            <a:p>
              <a:pPr eaLnBrk="1" hangingPunct="1"/>
              <a:r>
                <a:rPr lang="en-US" altLang="zh-CN" sz="2000" b="1">
                  <a:latin typeface="楷体" panose="02010609060101010101" pitchFamily="49" charset="-122"/>
                  <a:ea typeface="楷体" panose="02010609060101010101" pitchFamily="49" charset="-122"/>
                </a:rPr>
                <a:t>C5</a:t>
              </a:r>
            </a:p>
            <a:p>
              <a:pPr eaLnBrk="1" hangingPunct="1"/>
              <a:r>
                <a:rPr lang="en-US" altLang="zh-CN" sz="2000" b="1">
                  <a:latin typeface="楷体" panose="02010609060101010101" pitchFamily="49" charset="-122"/>
                  <a:ea typeface="楷体" panose="02010609060101010101" pitchFamily="49" charset="-122"/>
                </a:rPr>
                <a:t>C6</a:t>
              </a:r>
            </a:p>
            <a:p>
              <a:pPr eaLnBrk="1" hangingPunct="1"/>
              <a:r>
                <a:rPr lang="en-US" altLang="zh-CN" sz="2000" b="1">
                  <a:latin typeface="楷体" panose="02010609060101010101" pitchFamily="49" charset="-122"/>
                  <a:ea typeface="楷体" panose="02010609060101010101" pitchFamily="49" charset="-122"/>
                </a:rPr>
                <a:t>C7</a:t>
              </a:r>
            </a:p>
            <a:p>
              <a:pPr eaLnBrk="1" hangingPunct="1"/>
              <a:r>
                <a:rPr lang="en-US" altLang="zh-CN" sz="2000" b="1">
                  <a:latin typeface="楷体" panose="02010609060101010101" pitchFamily="49" charset="-122"/>
                  <a:ea typeface="楷体" panose="02010609060101010101" pitchFamily="49" charset="-122"/>
                </a:rPr>
                <a:t>C8</a:t>
              </a:r>
            </a:p>
            <a:p>
              <a:pPr eaLnBrk="1" hangingPunct="1"/>
              <a:r>
                <a:rPr lang="en-US" altLang="zh-CN" sz="2000" b="1">
                  <a:latin typeface="楷体" panose="02010609060101010101" pitchFamily="49" charset="-122"/>
                  <a:ea typeface="楷体" panose="02010609060101010101" pitchFamily="49" charset="-122"/>
                </a:rPr>
                <a:t>C9</a:t>
              </a:r>
            </a:p>
            <a:p>
              <a:pPr eaLnBrk="1" hangingPunct="1"/>
              <a:r>
                <a:rPr lang="en-US" altLang="zh-CN" sz="2000" b="1">
                  <a:latin typeface="楷体" panose="02010609060101010101" pitchFamily="49" charset="-122"/>
                  <a:ea typeface="楷体" panose="02010609060101010101" pitchFamily="49" charset="-122"/>
                </a:rPr>
                <a:t>C10</a:t>
              </a:r>
            </a:p>
            <a:p>
              <a:pPr eaLnBrk="1" hangingPunct="1"/>
              <a:r>
                <a:rPr lang="en-US" altLang="zh-CN" sz="2000" b="1">
                  <a:latin typeface="楷体" panose="02010609060101010101" pitchFamily="49" charset="-122"/>
                  <a:ea typeface="楷体" panose="02010609060101010101" pitchFamily="49" charset="-122"/>
                </a:rPr>
                <a:t>C11</a:t>
              </a:r>
            </a:p>
            <a:p>
              <a:pPr eaLnBrk="1" hangingPunct="1"/>
              <a:r>
                <a:rPr lang="en-US" altLang="zh-CN" sz="2000" b="1">
                  <a:latin typeface="楷体" panose="02010609060101010101" pitchFamily="49" charset="-122"/>
                  <a:ea typeface="楷体" panose="02010609060101010101" pitchFamily="49" charset="-122"/>
                </a:rPr>
                <a:t>C12</a:t>
              </a:r>
            </a:p>
            <a:p>
              <a:pPr eaLnBrk="1" hangingPunct="1"/>
              <a:endParaRPr lang="zh-CN" altLang="en-US" sz="2000" b="1">
                <a:latin typeface="楷体" panose="02010609060101010101" pitchFamily="49" charset="-122"/>
                <a:ea typeface="楷体" panose="02010609060101010101" pitchFamily="49" charset="-122"/>
              </a:endParaRPr>
            </a:p>
          </p:txBody>
        </p:sp>
        <p:sp>
          <p:nvSpPr>
            <p:cNvPr id="38" name="Rectangle 7"/>
            <p:cNvSpPr>
              <a:spLocks noChangeArrowheads="1"/>
            </p:cNvSpPr>
            <p:nvPr/>
          </p:nvSpPr>
          <p:spPr bwMode="auto">
            <a:xfrm>
              <a:off x="1276" y="1248"/>
              <a:ext cx="3337" cy="262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a:latin typeface="楷体" panose="02010609060101010101" pitchFamily="49" charset="-122"/>
                <a:ea typeface="楷体" panose="02010609060101010101" pitchFamily="49" charset="-122"/>
              </a:endParaRPr>
            </a:p>
          </p:txBody>
        </p:sp>
        <p:sp>
          <p:nvSpPr>
            <p:cNvPr id="39" name="Line 8"/>
            <p:cNvSpPr>
              <a:spLocks noChangeShapeType="1"/>
            </p:cNvSpPr>
            <p:nvPr/>
          </p:nvSpPr>
          <p:spPr bwMode="auto">
            <a:xfrm>
              <a:off x="1292" y="1515"/>
              <a:ext cx="33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楷体" panose="02010609060101010101" pitchFamily="49" charset="-122"/>
                <a:ea typeface="楷体" panose="02010609060101010101" pitchFamily="49" charset="-122"/>
              </a:endParaRPr>
            </a:p>
          </p:txBody>
        </p:sp>
        <p:sp>
          <p:nvSpPr>
            <p:cNvPr id="40" name="Line 9"/>
            <p:cNvSpPr>
              <a:spLocks noChangeShapeType="1"/>
            </p:cNvSpPr>
            <p:nvPr/>
          </p:nvSpPr>
          <p:spPr bwMode="auto">
            <a:xfrm>
              <a:off x="1276" y="1715"/>
              <a:ext cx="33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楷体" panose="02010609060101010101" pitchFamily="49" charset="-122"/>
                <a:ea typeface="楷体" panose="02010609060101010101" pitchFamily="49" charset="-122"/>
              </a:endParaRPr>
            </a:p>
          </p:txBody>
        </p:sp>
        <p:sp>
          <p:nvSpPr>
            <p:cNvPr id="41" name="Line 10"/>
            <p:cNvSpPr>
              <a:spLocks noChangeShapeType="1"/>
            </p:cNvSpPr>
            <p:nvPr/>
          </p:nvSpPr>
          <p:spPr bwMode="auto">
            <a:xfrm>
              <a:off x="1276" y="1909"/>
              <a:ext cx="33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楷体" panose="02010609060101010101" pitchFamily="49" charset="-122"/>
                <a:ea typeface="楷体" panose="02010609060101010101" pitchFamily="49" charset="-122"/>
              </a:endParaRPr>
            </a:p>
          </p:txBody>
        </p:sp>
        <p:sp>
          <p:nvSpPr>
            <p:cNvPr id="42" name="Line 11"/>
            <p:cNvSpPr>
              <a:spLocks noChangeShapeType="1"/>
            </p:cNvSpPr>
            <p:nvPr/>
          </p:nvSpPr>
          <p:spPr bwMode="auto">
            <a:xfrm>
              <a:off x="1276" y="2104"/>
              <a:ext cx="33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楷体" panose="02010609060101010101" pitchFamily="49" charset="-122"/>
                <a:ea typeface="楷体" panose="02010609060101010101" pitchFamily="49" charset="-122"/>
              </a:endParaRPr>
            </a:p>
          </p:txBody>
        </p:sp>
        <p:sp>
          <p:nvSpPr>
            <p:cNvPr id="43" name="Line 12"/>
            <p:cNvSpPr>
              <a:spLocks noChangeShapeType="1"/>
            </p:cNvSpPr>
            <p:nvPr/>
          </p:nvSpPr>
          <p:spPr bwMode="auto">
            <a:xfrm>
              <a:off x="1276" y="2298"/>
              <a:ext cx="33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楷体" panose="02010609060101010101" pitchFamily="49" charset="-122"/>
                <a:ea typeface="楷体" panose="02010609060101010101" pitchFamily="49" charset="-122"/>
              </a:endParaRPr>
            </a:p>
          </p:txBody>
        </p:sp>
        <p:sp>
          <p:nvSpPr>
            <p:cNvPr id="44" name="Line 13"/>
            <p:cNvSpPr>
              <a:spLocks noChangeShapeType="1"/>
            </p:cNvSpPr>
            <p:nvPr/>
          </p:nvSpPr>
          <p:spPr bwMode="auto">
            <a:xfrm>
              <a:off x="1276" y="2493"/>
              <a:ext cx="33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楷体" panose="02010609060101010101" pitchFamily="49" charset="-122"/>
                <a:ea typeface="楷体" panose="02010609060101010101" pitchFamily="49" charset="-122"/>
              </a:endParaRPr>
            </a:p>
          </p:txBody>
        </p:sp>
        <p:sp>
          <p:nvSpPr>
            <p:cNvPr id="45" name="Line 14"/>
            <p:cNvSpPr>
              <a:spLocks noChangeShapeType="1"/>
            </p:cNvSpPr>
            <p:nvPr/>
          </p:nvSpPr>
          <p:spPr bwMode="auto">
            <a:xfrm>
              <a:off x="1276" y="2687"/>
              <a:ext cx="33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楷体" panose="02010609060101010101" pitchFamily="49" charset="-122"/>
                <a:ea typeface="楷体" panose="02010609060101010101" pitchFamily="49" charset="-122"/>
              </a:endParaRPr>
            </a:p>
          </p:txBody>
        </p:sp>
        <p:sp>
          <p:nvSpPr>
            <p:cNvPr id="46" name="Line 15"/>
            <p:cNvSpPr>
              <a:spLocks noChangeShapeType="1"/>
            </p:cNvSpPr>
            <p:nvPr/>
          </p:nvSpPr>
          <p:spPr bwMode="auto">
            <a:xfrm>
              <a:off x="1276" y="2882"/>
              <a:ext cx="33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楷体" panose="02010609060101010101" pitchFamily="49" charset="-122"/>
                <a:ea typeface="楷体" panose="02010609060101010101" pitchFamily="49" charset="-122"/>
              </a:endParaRPr>
            </a:p>
          </p:txBody>
        </p:sp>
        <p:sp>
          <p:nvSpPr>
            <p:cNvPr id="47" name="Line 16"/>
            <p:cNvSpPr>
              <a:spLocks noChangeShapeType="1"/>
            </p:cNvSpPr>
            <p:nvPr/>
          </p:nvSpPr>
          <p:spPr bwMode="auto">
            <a:xfrm>
              <a:off x="1276" y="3076"/>
              <a:ext cx="33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楷体" panose="02010609060101010101" pitchFamily="49" charset="-122"/>
                <a:ea typeface="楷体" panose="02010609060101010101" pitchFamily="49" charset="-122"/>
              </a:endParaRPr>
            </a:p>
          </p:txBody>
        </p:sp>
        <p:sp>
          <p:nvSpPr>
            <p:cNvPr id="48" name="Line 17"/>
            <p:cNvSpPr>
              <a:spLocks noChangeShapeType="1"/>
            </p:cNvSpPr>
            <p:nvPr/>
          </p:nvSpPr>
          <p:spPr bwMode="auto">
            <a:xfrm>
              <a:off x="1276" y="3271"/>
              <a:ext cx="33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楷体" panose="02010609060101010101" pitchFamily="49" charset="-122"/>
                <a:ea typeface="楷体" panose="02010609060101010101" pitchFamily="49" charset="-122"/>
              </a:endParaRPr>
            </a:p>
          </p:txBody>
        </p:sp>
        <p:sp>
          <p:nvSpPr>
            <p:cNvPr id="49" name="Line 18"/>
            <p:cNvSpPr>
              <a:spLocks noChangeShapeType="1"/>
            </p:cNvSpPr>
            <p:nvPr/>
          </p:nvSpPr>
          <p:spPr bwMode="auto">
            <a:xfrm>
              <a:off x="1276" y="3465"/>
              <a:ext cx="33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楷体" panose="02010609060101010101" pitchFamily="49" charset="-122"/>
                <a:ea typeface="楷体" panose="02010609060101010101" pitchFamily="49" charset="-122"/>
              </a:endParaRPr>
            </a:p>
          </p:txBody>
        </p:sp>
        <p:sp>
          <p:nvSpPr>
            <p:cNvPr id="50" name="Line 19"/>
            <p:cNvSpPr>
              <a:spLocks noChangeShapeType="1"/>
            </p:cNvSpPr>
            <p:nvPr/>
          </p:nvSpPr>
          <p:spPr bwMode="auto">
            <a:xfrm>
              <a:off x="1276" y="3660"/>
              <a:ext cx="33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楷体" panose="02010609060101010101" pitchFamily="49" charset="-122"/>
                <a:ea typeface="楷体" panose="02010609060101010101" pitchFamily="49" charset="-122"/>
              </a:endParaRPr>
            </a:p>
          </p:txBody>
        </p:sp>
        <p:sp>
          <p:nvSpPr>
            <p:cNvPr id="51" name="Line 20"/>
            <p:cNvSpPr>
              <a:spLocks noChangeShapeType="1"/>
            </p:cNvSpPr>
            <p:nvPr/>
          </p:nvSpPr>
          <p:spPr bwMode="auto">
            <a:xfrm>
              <a:off x="2287" y="1248"/>
              <a:ext cx="0" cy="26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楷体" panose="02010609060101010101" pitchFamily="49" charset="-122"/>
                <a:ea typeface="楷体" panose="02010609060101010101" pitchFamily="49" charset="-122"/>
              </a:endParaRPr>
            </a:p>
          </p:txBody>
        </p:sp>
        <p:sp>
          <p:nvSpPr>
            <p:cNvPr id="52" name="Line 21"/>
            <p:cNvSpPr>
              <a:spLocks noChangeShapeType="1"/>
            </p:cNvSpPr>
            <p:nvPr/>
          </p:nvSpPr>
          <p:spPr bwMode="auto">
            <a:xfrm>
              <a:off x="3536" y="1248"/>
              <a:ext cx="0" cy="26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楷体" panose="02010609060101010101" pitchFamily="49" charset="-122"/>
                <a:ea typeface="楷体" panose="02010609060101010101" pitchFamily="49" charset="-122"/>
              </a:endParaRPr>
            </a:p>
          </p:txBody>
        </p:sp>
        <p:sp>
          <p:nvSpPr>
            <p:cNvPr id="53" name="Text Box 22"/>
            <p:cNvSpPr txBox="1">
              <a:spLocks noChangeArrowheads="1"/>
            </p:cNvSpPr>
            <p:nvPr/>
          </p:nvSpPr>
          <p:spPr bwMode="auto">
            <a:xfrm>
              <a:off x="3577" y="1505"/>
              <a:ext cx="745" cy="2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latin typeface="楷体" panose="02010609060101010101" pitchFamily="49" charset="-122"/>
                  <a:ea typeface="楷体" panose="02010609060101010101" pitchFamily="49" charset="-122"/>
                </a:rPr>
                <a:t>无</a:t>
              </a:r>
            </a:p>
            <a:p>
              <a:pPr eaLnBrk="1" hangingPunct="1"/>
              <a:r>
                <a:rPr lang="en-US" altLang="zh-CN" sz="2000" b="1">
                  <a:latin typeface="楷体" panose="02010609060101010101" pitchFamily="49" charset="-122"/>
                  <a:ea typeface="楷体" panose="02010609060101010101" pitchFamily="49" charset="-122"/>
                </a:rPr>
                <a:t>C1</a:t>
              </a:r>
            </a:p>
            <a:p>
              <a:pPr eaLnBrk="1" hangingPunct="1"/>
              <a:r>
                <a:rPr lang="en-US" altLang="zh-CN" sz="2000" b="1">
                  <a:latin typeface="楷体" panose="02010609060101010101" pitchFamily="49" charset="-122"/>
                  <a:ea typeface="楷体" panose="02010609060101010101" pitchFamily="49" charset="-122"/>
                </a:rPr>
                <a:t>C1,C2</a:t>
              </a:r>
            </a:p>
            <a:p>
              <a:pPr eaLnBrk="1" hangingPunct="1"/>
              <a:r>
                <a:rPr lang="en-US" altLang="zh-CN" sz="2000" b="1">
                  <a:latin typeface="楷体" panose="02010609060101010101" pitchFamily="49" charset="-122"/>
                  <a:ea typeface="楷体" panose="02010609060101010101" pitchFamily="49" charset="-122"/>
                </a:rPr>
                <a:t>C1</a:t>
              </a:r>
            </a:p>
            <a:p>
              <a:pPr eaLnBrk="1" hangingPunct="1"/>
              <a:r>
                <a:rPr lang="en-US" altLang="zh-CN" sz="2000" b="1">
                  <a:latin typeface="楷体" panose="02010609060101010101" pitchFamily="49" charset="-122"/>
                  <a:ea typeface="楷体" panose="02010609060101010101" pitchFamily="49" charset="-122"/>
                </a:rPr>
                <a:t>C3,C4</a:t>
              </a:r>
            </a:p>
            <a:p>
              <a:pPr eaLnBrk="1" hangingPunct="1"/>
              <a:r>
                <a:rPr lang="en-US" altLang="zh-CN" sz="2000" b="1">
                  <a:latin typeface="楷体" panose="02010609060101010101" pitchFamily="49" charset="-122"/>
                  <a:ea typeface="楷体" panose="02010609060101010101" pitchFamily="49" charset="-122"/>
                </a:rPr>
                <a:t>C11</a:t>
              </a:r>
            </a:p>
            <a:p>
              <a:pPr eaLnBrk="1" hangingPunct="1"/>
              <a:r>
                <a:rPr lang="en-US" altLang="zh-CN" sz="2000" b="1">
                  <a:latin typeface="楷体" panose="02010609060101010101" pitchFamily="49" charset="-122"/>
                  <a:ea typeface="楷体" panose="02010609060101010101" pitchFamily="49" charset="-122"/>
                </a:rPr>
                <a:t>C3.C5</a:t>
              </a:r>
            </a:p>
            <a:p>
              <a:pPr eaLnBrk="1" hangingPunct="1"/>
              <a:r>
                <a:rPr lang="en-US" altLang="zh-CN" sz="2000" b="1">
                  <a:latin typeface="楷体" panose="02010609060101010101" pitchFamily="49" charset="-122"/>
                  <a:ea typeface="楷体" panose="02010609060101010101" pitchFamily="49" charset="-122"/>
                </a:rPr>
                <a:t>C3,C6</a:t>
              </a:r>
            </a:p>
            <a:p>
              <a:pPr eaLnBrk="1" hangingPunct="1"/>
              <a:r>
                <a:rPr lang="zh-CN" altLang="zh-CN" sz="2000" b="1">
                  <a:latin typeface="楷体" panose="02010609060101010101" pitchFamily="49" charset="-122"/>
                  <a:ea typeface="楷体" panose="02010609060101010101" pitchFamily="49" charset="-122"/>
                </a:rPr>
                <a:t>无</a:t>
              </a:r>
              <a:endParaRPr lang="zh-CN" altLang="en-US" sz="2000" b="1">
                <a:latin typeface="楷体" panose="02010609060101010101" pitchFamily="49" charset="-122"/>
                <a:ea typeface="楷体" panose="02010609060101010101" pitchFamily="49" charset="-122"/>
              </a:endParaRPr>
            </a:p>
            <a:p>
              <a:pPr eaLnBrk="1" hangingPunct="1"/>
              <a:r>
                <a:rPr lang="en-US" altLang="zh-CN" sz="2000" b="1">
                  <a:latin typeface="楷体" panose="02010609060101010101" pitchFamily="49" charset="-122"/>
                  <a:ea typeface="楷体" panose="02010609060101010101" pitchFamily="49" charset="-122"/>
                </a:rPr>
                <a:t>C9</a:t>
              </a:r>
            </a:p>
            <a:p>
              <a:pPr eaLnBrk="1" hangingPunct="1"/>
              <a:r>
                <a:rPr lang="en-US" altLang="zh-CN" sz="2000" b="1">
                  <a:latin typeface="楷体" panose="02010609060101010101" pitchFamily="49" charset="-122"/>
                  <a:ea typeface="楷体" panose="02010609060101010101" pitchFamily="49" charset="-122"/>
                </a:rPr>
                <a:t>C9</a:t>
              </a:r>
            </a:p>
            <a:p>
              <a:pPr eaLnBrk="1" hangingPunct="1"/>
              <a:r>
                <a:rPr lang="en-US" altLang="zh-CN" sz="2000" b="1">
                  <a:latin typeface="楷体" panose="02010609060101010101" pitchFamily="49" charset="-122"/>
                  <a:ea typeface="楷体" panose="02010609060101010101" pitchFamily="49" charset="-122"/>
                </a:rPr>
                <a:t>C1,C9,C10</a:t>
              </a:r>
            </a:p>
            <a:p>
              <a:pPr eaLnBrk="1" hangingPunct="1"/>
              <a:endParaRPr lang="zh-CN" altLang="en-US" sz="2000" b="1">
                <a:latin typeface="楷体" panose="02010609060101010101" pitchFamily="49" charset="-122"/>
                <a:ea typeface="楷体" panose="02010609060101010101" pitchFamily="49" charset="-122"/>
              </a:endParaRPr>
            </a:p>
          </p:txBody>
        </p:sp>
        <p:sp>
          <p:nvSpPr>
            <p:cNvPr id="54" name="Text Box 23"/>
            <p:cNvSpPr txBox="1">
              <a:spLocks noChangeArrowheads="1"/>
            </p:cNvSpPr>
            <p:nvPr/>
          </p:nvSpPr>
          <p:spPr bwMode="auto">
            <a:xfrm>
              <a:off x="2323" y="1488"/>
              <a:ext cx="1238" cy="2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dirty="0">
                  <a:solidFill>
                    <a:srgbClr val="FF0000"/>
                  </a:solidFill>
                  <a:latin typeface="楷体" panose="02010609060101010101" pitchFamily="49" charset="-122"/>
                  <a:ea typeface="楷体" panose="02010609060101010101" pitchFamily="49" charset="-122"/>
                </a:rPr>
                <a:t>程序设计基础</a:t>
              </a:r>
            </a:p>
            <a:p>
              <a:pPr algn="ctr" eaLnBrk="1" hangingPunct="1"/>
              <a:r>
                <a:rPr lang="zh-CN" altLang="en-US" sz="2000" b="1" dirty="0">
                  <a:solidFill>
                    <a:schemeClr val="accent6">
                      <a:lumMod val="60000"/>
                      <a:lumOff val="40000"/>
                    </a:schemeClr>
                  </a:solidFill>
                  <a:latin typeface="楷体" panose="02010609060101010101" pitchFamily="49" charset="-122"/>
                  <a:ea typeface="楷体" panose="02010609060101010101" pitchFamily="49" charset="-122"/>
                </a:rPr>
                <a:t>离散数学</a:t>
              </a:r>
            </a:p>
            <a:p>
              <a:pPr algn="ctr" eaLnBrk="1" hangingPunct="1"/>
              <a:r>
                <a:rPr lang="zh-CN" altLang="en-US" sz="2000" b="1" dirty="0">
                  <a:latin typeface="楷体" panose="02010609060101010101" pitchFamily="49" charset="-122"/>
                  <a:ea typeface="楷体" panose="02010609060101010101" pitchFamily="49" charset="-122"/>
                </a:rPr>
                <a:t>数据结构</a:t>
              </a:r>
            </a:p>
            <a:p>
              <a:pPr algn="ctr" eaLnBrk="1" hangingPunct="1"/>
              <a:r>
                <a:rPr lang="zh-CN" altLang="en-US" sz="2000" b="1" dirty="0">
                  <a:solidFill>
                    <a:schemeClr val="accent6">
                      <a:lumMod val="60000"/>
                      <a:lumOff val="40000"/>
                    </a:schemeClr>
                  </a:solidFill>
                  <a:latin typeface="楷体" panose="02010609060101010101" pitchFamily="49" charset="-122"/>
                  <a:ea typeface="楷体" panose="02010609060101010101" pitchFamily="49" charset="-122"/>
                </a:rPr>
                <a:t>汇编语言</a:t>
              </a:r>
            </a:p>
            <a:p>
              <a:pPr algn="ctr" eaLnBrk="1" hangingPunct="1"/>
              <a:r>
                <a:rPr lang="zh-CN" altLang="en-US" sz="2000" b="1" dirty="0">
                  <a:latin typeface="楷体" panose="02010609060101010101" pitchFamily="49" charset="-122"/>
                  <a:ea typeface="楷体" panose="02010609060101010101" pitchFamily="49" charset="-122"/>
                </a:rPr>
                <a:t>语言的设计和分析</a:t>
              </a:r>
            </a:p>
            <a:p>
              <a:pPr algn="ctr" eaLnBrk="1" hangingPunct="1"/>
              <a:r>
                <a:rPr lang="zh-CN" altLang="en-US" sz="2000" b="1" dirty="0">
                  <a:latin typeface="楷体" panose="02010609060101010101" pitchFamily="49" charset="-122"/>
                  <a:ea typeface="楷体" panose="02010609060101010101" pitchFamily="49" charset="-122"/>
                </a:rPr>
                <a:t>计算机原理</a:t>
              </a:r>
            </a:p>
            <a:p>
              <a:pPr algn="ctr" eaLnBrk="1" hangingPunct="1"/>
              <a:r>
                <a:rPr lang="zh-CN" altLang="en-US" sz="2000" b="1" dirty="0">
                  <a:latin typeface="楷体" panose="02010609060101010101" pitchFamily="49" charset="-122"/>
                  <a:ea typeface="楷体" panose="02010609060101010101" pitchFamily="49" charset="-122"/>
                </a:rPr>
                <a:t>编译原理</a:t>
              </a:r>
            </a:p>
            <a:p>
              <a:pPr algn="ctr" eaLnBrk="1" hangingPunct="1"/>
              <a:r>
                <a:rPr lang="zh-CN" altLang="en-US" sz="2000" b="1" dirty="0">
                  <a:latin typeface="楷体" panose="02010609060101010101" pitchFamily="49" charset="-122"/>
                  <a:ea typeface="楷体" panose="02010609060101010101" pitchFamily="49" charset="-122"/>
                </a:rPr>
                <a:t>操作系统</a:t>
              </a:r>
            </a:p>
            <a:p>
              <a:pPr algn="ctr" eaLnBrk="1" hangingPunct="1"/>
              <a:r>
                <a:rPr lang="zh-CN" altLang="en-US" sz="2000" b="1" dirty="0">
                  <a:solidFill>
                    <a:srgbClr val="FF0000"/>
                  </a:solidFill>
                  <a:latin typeface="楷体" panose="02010609060101010101" pitchFamily="49" charset="-122"/>
                  <a:ea typeface="楷体" panose="02010609060101010101" pitchFamily="49" charset="-122"/>
                </a:rPr>
                <a:t>高等数学</a:t>
              </a:r>
            </a:p>
            <a:p>
              <a:pPr algn="ctr" eaLnBrk="1" hangingPunct="1"/>
              <a:r>
                <a:rPr lang="zh-CN" altLang="en-US" sz="2000" b="1" dirty="0">
                  <a:solidFill>
                    <a:schemeClr val="accent6">
                      <a:lumMod val="60000"/>
                      <a:lumOff val="40000"/>
                    </a:schemeClr>
                  </a:solidFill>
                  <a:latin typeface="楷体" panose="02010609060101010101" pitchFamily="49" charset="-122"/>
                  <a:ea typeface="楷体" panose="02010609060101010101" pitchFamily="49" charset="-122"/>
                </a:rPr>
                <a:t>线性代数</a:t>
              </a:r>
            </a:p>
            <a:p>
              <a:pPr algn="ctr" eaLnBrk="1" hangingPunct="1"/>
              <a:r>
                <a:rPr lang="zh-CN" altLang="en-US" sz="2000" b="1" dirty="0">
                  <a:solidFill>
                    <a:schemeClr val="accent6">
                      <a:lumMod val="60000"/>
                      <a:lumOff val="40000"/>
                    </a:schemeClr>
                  </a:solidFill>
                  <a:latin typeface="楷体" panose="02010609060101010101" pitchFamily="49" charset="-122"/>
                  <a:ea typeface="楷体" panose="02010609060101010101" pitchFamily="49" charset="-122"/>
                </a:rPr>
                <a:t>普通物理</a:t>
              </a:r>
            </a:p>
            <a:p>
              <a:pPr algn="ctr" eaLnBrk="1" hangingPunct="1"/>
              <a:r>
                <a:rPr lang="zh-CN" altLang="en-US" sz="2000" b="1" dirty="0">
                  <a:latin typeface="楷体" panose="02010609060101010101" pitchFamily="49" charset="-122"/>
                  <a:ea typeface="楷体" panose="02010609060101010101" pitchFamily="49" charset="-122"/>
                </a:rPr>
                <a:t>数值分析</a:t>
              </a:r>
            </a:p>
          </p:txBody>
        </p:sp>
      </p:grpSp>
    </p:spTree>
    <p:extLst>
      <p:ext uri="{BB962C8B-B14F-4D97-AF65-F5344CB8AC3E}">
        <p14:creationId xmlns:p14="http://schemas.microsoft.com/office/powerpoint/2010/main" val="3225193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checkerboard(across)">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500" fill="hold"/>
                                        <p:tgtEl>
                                          <p:spTgt spid="33"/>
                                        </p:tgtEl>
                                        <p:attrNameLst>
                                          <p:attrName>ppt_x</p:attrName>
                                        </p:attrNameLst>
                                      </p:cBhvr>
                                      <p:tavLst>
                                        <p:tav tm="0">
                                          <p:val>
                                            <p:strVal val="#ppt_x"/>
                                          </p:val>
                                        </p:tav>
                                        <p:tav tm="100000">
                                          <p:val>
                                            <p:strVal val="#ppt_x"/>
                                          </p:val>
                                        </p:tav>
                                      </p:tavLst>
                                    </p:anim>
                                    <p:anim calcmode="lin" valueType="num">
                                      <p:cBhvr additive="base">
                                        <p:cTn id="2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utoUpdateAnimBg="0"/>
      <p:bldP spid="33" grpId="0" animBg="1"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76793"/>
            <a:ext cx="460146" cy="560070"/>
          </a:xfrm>
        </p:spPr>
        <p:txBody>
          <a:bodyPr/>
          <a:lstStyle/>
          <a:p>
            <a:endParaRPr lang="zh-CN" altLang="en-US" dirty="0">
              <a:latin typeface="楷体" panose="02010609060101010101" pitchFamily="49" charset="-122"/>
              <a:ea typeface="楷体" panose="02010609060101010101" pitchFamily="49" charset="-122"/>
            </a:endParaRPr>
          </a:p>
        </p:txBody>
      </p:sp>
      <p:sp>
        <p:nvSpPr>
          <p:cNvPr id="3" name="Text Box 3"/>
          <p:cNvSpPr txBox="1">
            <a:spLocks noChangeArrowheads="1"/>
          </p:cNvSpPr>
          <p:nvPr/>
        </p:nvSpPr>
        <p:spPr bwMode="auto">
          <a:xfrm>
            <a:off x="473102" y="3446949"/>
            <a:ext cx="6477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dirty="0">
                <a:solidFill>
                  <a:srgbClr val="FF0000"/>
                </a:solidFill>
                <a:latin typeface="楷体" panose="02010609060101010101" pitchFamily="49" charset="-122"/>
                <a:ea typeface="楷体" panose="02010609060101010101" pitchFamily="49" charset="-122"/>
              </a:rPr>
              <a:t>算法思想</a:t>
            </a:r>
          </a:p>
        </p:txBody>
      </p:sp>
      <p:sp>
        <p:nvSpPr>
          <p:cNvPr id="4" name="Text Box 4"/>
          <p:cNvSpPr txBox="1">
            <a:spLocks noChangeArrowheads="1"/>
          </p:cNvSpPr>
          <p:nvPr/>
        </p:nvSpPr>
        <p:spPr bwMode="auto">
          <a:xfrm>
            <a:off x="1471807" y="4212967"/>
            <a:ext cx="8524716"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latin typeface="楷体" panose="02010609060101010101" pitchFamily="49" charset="-122"/>
                <a:ea typeface="楷体" panose="02010609060101010101" pitchFamily="49" charset="-122"/>
              </a:rPr>
              <a:t>1、在有向图中选一个没有前驱的顶点且输出之。</a:t>
            </a:r>
          </a:p>
          <a:p>
            <a:pPr eaLnBrk="1" hangingPunct="1">
              <a:spcBef>
                <a:spcPct val="50000"/>
              </a:spcBef>
            </a:pPr>
            <a:r>
              <a:rPr lang="zh-CN" altLang="en-US" sz="2800" b="1" dirty="0">
                <a:latin typeface="楷体" panose="02010609060101010101" pitchFamily="49" charset="-122"/>
                <a:ea typeface="楷体" panose="02010609060101010101" pitchFamily="49" charset="-122"/>
              </a:rPr>
              <a:t>2、从图中删除该顶点和所有以它为尾的弧。</a:t>
            </a:r>
          </a:p>
          <a:p>
            <a:pPr eaLnBrk="1" hangingPunct="1">
              <a:spcBef>
                <a:spcPct val="50000"/>
              </a:spcBef>
            </a:pPr>
            <a:r>
              <a:rPr lang="zh-CN" altLang="en-US" sz="2800" b="1" dirty="0">
                <a:solidFill>
                  <a:schemeClr val="tx2"/>
                </a:solidFill>
                <a:latin typeface="楷体" panose="02010609060101010101" pitchFamily="49" charset="-122"/>
                <a:ea typeface="楷体" panose="02010609060101010101" pitchFamily="49" charset="-122"/>
              </a:rPr>
              <a:t>问题3</a:t>
            </a:r>
            <a:r>
              <a:rPr lang="zh-CN" altLang="en-US" sz="2800" b="1" dirty="0">
                <a:latin typeface="楷体" panose="02010609060101010101" pitchFamily="49" charset="-122"/>
                <a:ea typeface="楷体" panose="02010609060101010101" pitchFamily="49" charset="-122"/>
              </a:rPr>
              <a:t>：怎样在计算机上实现该算法？</a:t>
            </a:r>
          </a:p>
        </p:txBody>
      </p:sp>
      <p:sp>
        <p:nvSpPr>
          <p:cNvPr id="5" name="Text Box 5"/>
          <p:cNvSpPr txBox="1">
            <a:spLocks noChangeArrowheads="1"/>
          </p:cNvSpPr>
          <p:nvPr/>
        </p:nvSpPr>
        <p:spPr bwMode="auto">
          <a:xfrm>
            <a:off x="400240" y="1545371"/>
            <a:ext cx="678180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latin typeface="楷体" panose="02010609060101010101" pitchFamily="49" charset="-122"/>
                <a:ea typeface="楷体" panose="02010609060101010101" pitchFamily="49" charset="-122"/>
              </a:rPr>
              <a:t>这个结果就是拓扑排序的结果！</a:t>
            </a:r>
          </a:p>
          <a:p>
            <a:pPr eaLnBrk="1" hangingPunct="1">
              <a:spcBef>
                <a:spcPct val="50000"/>
              </a:spcBef>
            </a:pPr>
            <a:r>
              <a:rPr lang="zh-CN" altLang="en-US" sz="2800" b="1" dirty="0">
                <a:solidFill>
                  <a:schemeClr val="tx2"/>
                </a:solidFill>
                <a:latin typeface="楷体" panose="02010609060101010101" pitchFamily="49" charset="-122"/>
                <a:ea typeface="楷体" panose="02010609060101010101" pitchFamily="49" charset="-122"/>
              </a:rPr>
              <a:t>问题2：</a:t>
            </a:r>
            <a:r>
              <a:rPr lang="zh-CN" altLang="en-US" sz="2800" b="1" dirty="0">
                <a:latin typeface="楷体" panose="02010609060101010101" pitchFamily="49" charset="-122"/>
                <a:ea typeface="楷体" panose="02010609060101010101" pitchFamily="49" charset="-122"/>
              </a:rPr>
              <a:t>大家如何实现的？</a:t>
            </a:r>
          </a:p>
        </p:txBody>
      </p:sp>
      <p:grpSp>
        <p:nvGrpSpPr>
          <p:cNvPr id="6" name="Group 6"/>
          <p:cNvGrpSpPr>
            <a:grpSpLocks/>
          </p:cNvGrpSpPr>
          <p:nvPr/>
        </p:nvGrpSpPr>
        <p:grpSpPr bwMode="auto">
          <a:xfrm>
            <a:off x="6553200" y="1227534"/>
            <a:ext cx="4419600" cy="2667000"/>
            <a:chOff x="1156" y="274"/>
            <a:chExt cx="2717" cy="2655"/>
          </a:xfrm>
        </p:grpSpPr>
        <p:sp>
          <p:nvSpPr>
            <p:cNvPr id="7" name="Oval 7"/>
            <p:cNvSpPr>
              <a:spLocks noChangeArrowheads="1"/>
            </p:cNvSpPr>
            <p:nvPr/>
          </p:nvSpPr>
          <p:spPr bwMode="auto">
            <a:xfrm>
              <a:off x="1156" y="1155"/>
              <a:ext cx="310" cy="27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b="1">
                  <a:latin typeface="楷体" panose="02010609060101010101" pitchFamily="49" charset="-122"/>
                  <a:ea typeface="楷体" panose="02010609060101010101" pitchFamily="49" charset="-122"/>
                </a:rPr>
                <a:t>C1</a:t>
              </a:r>
            </a:p>
          </p:txBody>
        </p:sp>
        <p:sp>
          <p:nvSpPr>
            <p:cNvPr id="8" name="Oval 8"/>
            <p:cNvSpPr>
              <a:spLocks noChangeArrowheads="1"/>
            </p:cNvSpPr>
            <p:nvPr/>
          </p:nvSpPr>
          <p:spPr bwMode="auto">
            <a:xfrm>
              <a:off x="1797" y="728"/>
              <a:ext cx="310" cy="27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b="1">
                  <a:latin typeface="楷体" panose="02010609060101010101" pitchFamily="49" charset="-122"/>
                  <a:ea typeface="楷体" panose="02010609060101010101" pitchFamily="49" charset="-122"/>
                </a:rPr>
                <a:t>C2</a:t>
              </a:r>
            </a:p>
          </p:txBody>
        </p:sp>
        <p:sp>
          <p:nvSpPr>
            <p:cNvPr id="9" name="Oval 9"/>
            <p:cNvSpPr>
              <a:spLocks noChangeArrowheads="1"/>
            </p:cNvSpPr>
            <p:nvPr/>
          </p:nvSpPr>
          <p:spPr bwMode="auto">
            <a:xfrm>
              <a:off x="2475" y="1155"/>
              <a:ext cx="310" cy="27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b="1">
                  <a:latin typeface="楷体" panose="02010609060101010101" pitchFamily="49" charset="-122"/>
                  <a:ea typeface="楷体" panose="02010609060101010101" pitchFamily="49" charset="-122"/>
                </a:rPr>
                <a:t>C3</a:t>
              </a:r>
            </a:p>
          </p:txBody>
        </p:sp>
        <p:sp>
          <p:nvSpPr>
            <p:cNvPr id="10" name="Oval 10"/>
            <p:cNvSpPr>
              <a:spLocks noChangeArrowheads="1"/>
            </p:cNvSpPr>
            <p:nvPr/>
          </p:nvSpPr>
          <p:spPr bwMode="auto">
            <a:xfrm>
              <a:off x="1841" y="274"/>
              <a:ext cx="310" cy="27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b="1">
                  <a:latin typeface="楷体" panose="02010609060101010101" pitchFamily="49" charset="-122"/>
                  <a:ea typeface="楷体" panose="02010609060101010101" pitchFamily="49" charset="-122"/>
                </a:rPr>
                <a:t>C4</a:t>
              </a:r>
            </a:p>
          </p:txBody>
        </p:sp>
        <p:sp>
          <p:nvSpPr>
            <p:cNvPr id="11" name="Oval 11"/>
            <p:cNvSpPr>
              <a:spLocks noChangeArrowheads="1"/>
            </p:cNvSpPr>
            <p:nvPr/>
          </p:nvSpPr>
          <p:spPr bwMode="auto">
            <a:xfrm>
              <a:off x="3152" y="283"/>
              <a:ext cx="310" cy="27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b="1">
                  <a:latin typeface="楷体" panose="02010609060101010101" pitchFamily="49" charset="-122"/>
                  <a:ea typeface="楷体" panose="02010609060101010101" pitchFamily="49" charset="-122"/>
                </a:rPr>
                <a:t>C5</a:t>
              </a:r>
            </a:p>
          </p:txBody>
        </p:sp>
        <p:sp>
          <p:nvSpPr>
            <p:cNvPr id="12" name="Oval 12"/>
            <p:cNvSpPr>
              <a:spLocks noChangeArrowheads="1"/>
            </p:cNvSpPr>
            <p:nvPr/>
          </p:nvSpPr>
          <p:spPr bwMode="auto">
            <a:xfrm>
              <a:off x="2919" y="2195"/>
              <a:ext cx="310" cy="27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b="1">
                  <a:latin typeface="楷体" panose="02010609060101010101" pitchFamily="49" charset="-122"/>
                  <a:ea typeface="楷体" panose="02010609060101010101" pitchFamily="49" charset="-122"/>
                </a:rPr>
                <a:t>C6</a:t>
              </a:r>
            </a:p>
          </p:txBody>
        </p:sp>
        <p:sp>
          <p:nvSpPr>
            <p:cNvPr id="13" name="Oval 13"/>
            <p:cNvSpPr>
              <a:spLocks noChangeArrowheads="1"/>
            </p:cNvSpPr>
            <p:nvPr/>
          </p:nvSpPr>
          <p:spPr bwMode="auto">
            <a:xfrm>
              <a:off x="3541" y="1173"/>
              <a:ext cx="310" cy="25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b="1">
                  <a:latin typeface="楷体" panose="02010609060101010101" pitchFamily="49" charset="-122"/>
                  <a:ea typeface="楷体" panose="02010609060101010101" pitchFamily="49" charset="-122"/>
                </a:rPr>
                <a:t>C7</a:t>
              </a:r>
            </a:p>
          </p:txBody>
        </p:sp>
        <p:sp>
          <p:nvSpPr>
            <p:cNvPr id="14" name="Oval 14"/>
            <p:cNvSpPr>
              <a:spLocks noChangeArrowheads="1"/>
            </p:cNvSpPr>
            <p:nvPr/>
          </p:nvSpPr>
          <p:spPr bwMode="auto">
            <a:xfrm>
              <a:off x="3563" y="1761"/>
              <a:ext cx="310" cy="27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b="1">
                  <a:latin typeface="楷体" panose="02010609060101010101" pitchFamily="49" charset="-122"/>
                  <a:ea typeface="楷体" panose="02010609060101010101" pitchFamily="49" charset="-122"/>
                </a:rPr>
                <a:t>C8</a:t>
              </a:r>
            </a:p>
          </p:txBody>
        </p:sp>
        <p:sp>
          <p:nvSpPr>
            <p:cNvPr id="15" name="Oval 15"/>
            <p:cNvSpPr>
              <a:spLocks noChangeArrowheads="1"/>
            </p:cNvSpPr>
            <p:nvPr/>
          </p:nvSpPr>
          <p:spPr bwMode="auto">
            <a:xfrm>
              <a:off x="1164" y="2173"/>
              <a:ext cx="310" cy="27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b="1">
                  <a:latin typeface="楷体" panose="02010609060101010101" pitchFamily="49" charset="-122"/>
                  <a:ea typeface="楷体" panose="02010609060101010101" pitchFamily="49" charset="-122"/>
                </a:rPr>
                <a:t>C9</a:t>
              </a:r>
            </a:p>
          </p:txBody>
        </p:sp>
        <p:sp>
          <p:nvSpPr>
            <p:cNvPr id="16" name="Oval 16"/>
            <p:cNvSpPr>
              <a:spLocks noChangeArrowheads="1"/>
            </p:cNvSpPr>
            <p:nvPr/>
          </p:nvSpPr>
          <p:spPr bwMode="auto">
            <a:xfrm>
              <a:off x="1807" y="2152"/>
              <a:ext cx="310" cy="27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b="1">
                  <a:latin typeface="楷体" panose="02010609060101010101" pitchFamily="49" charset="-122"/>
                  <a:ea typeface="楷体" panose="02010609060101010101" pitchFamily="49" charset="-122"/>
                </a:rPr>
                <a:t>C10</a:t>
              </a:r>
            </a:p>
          </p:txBody>
        </p:sp>
        <p:sp>
          <p:nvSpPr>
            <p:cNvPr id="17" name="Oval 17"/>
            <p:cNvSpPr>
              <a:spLocks noChangeArrowheads="1"/>
            </p:cNvSpPr>
            <p:nvPr/>
          </p:nvSpPr>
          <p:spPr bwMode="auto">
            <a:xfrm>
              <a:off x="1819" y="2650"/>
              <a:ext cx="310" cy="27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b="1">
                  <a:latin typeface="楷体" panose="02010609060101010101" pitchFamily="49" charset="-122"/>
                  <a:ea typeface="楷体" panose="02010609060101010101" pitchFamily="49" charset="-122"/>
                </a:rPr>
                <a:t>C11</a:t>
              </a:r>
            </a:p>
          </p:txBody>
        </p:sp>
        <p:sp>
          <p:nvSpPr>
            <p:cNvPr id="18" name="Oval 18"/>
            <p:cNvSpPr>
              <a:spLocks noChangeArrowheads="1"/>
            </p:cNvSpPr>
            <p:nvPr/>
          </p:nvSpPr>
          <p:spPr bwMode="auto">
            <a:xfrm>
              <a:off x="1797" y="1551"/>
              <a:ext cx="310" cy="27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b="1">
                  <a:latin typeface="楷体" panose="02010609060101010101" pitchFamily="49" charset="-122"/>
                  <a:ea typeface="楷体" panose="02010609060101010101" pitchFamily="49" charset="-122"/>
                </a:rPr>
                <a:t>C12</a:t>
              </a:r>
            </a:p>
          </p:txBody>
        </p:sp>
        <p:sp>
          <p:nvSpPr>
            <p:cNvPr id="19" name="Line 19"/>
            <p:cNvSpPr>
              <a:spLocks noChangeShapeType="1"/>
            </p:cNvSpPr>
            <p:nvPr/>
          </p:nvSpPr>
          <p:spPr bwMode="auto">
            <a:xfrm>
              <a:off x="1466" y="1298"/>
              <a:ext cx="102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楷体" panose="02010609060101010101" pitchFamily="49" charset="-122"/>
                <a:ea typeface="楷体" panose="02010609060101010101" pitchFamily="49" charset="-122"/>
              </a:endParaRPr>
            </a:p>
          </p:txBody>
        </p:sp>
        <p:sp>
          <p:nvSpPr>
            <p:cNvPr id="20" name="Line 20"/>
            <p:cNvSpPr>
              <a:spLocks noChangeShapeType="1"/>
            </p:cNvSpPr>
            <p:nvPr/>
          </p:nvSpPr>
          <p:spPr bwMode="auto">
            <a:xfrm flipV="1">
              <a:off x="1434" y="978"/>
              <a:ext cx="411" cy="2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楷体" panose="02010609060101010101" pitchFamily="49" charset="-122"/>
                <a:ea typeface="楷体" panose="02010609060101010101" pitchFamily="49" charset="-122"/>
              </a:endParaRPr>
            </a:p>
          </p:txBody>
        </p:sp>
        <p:sp>
          <p:nvSpPr>
            <p:cNvPr id="21" name="Line 21"/>
            <p:cNvSpPr>
              <a:spLocks noChangeShapeType="1"/>
            </p:cNvSpPr>
            <p:nvPr/>
          </p:nvSpPr>
          <p:spPr bwMode="auto">
            <a:xfrm>
              <a:off x="2089" y="933"/>
              <a:ext cx="434" cy="2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楷体" panose="02010609060101010101" pitchFamily="49" charset="-122"/>
                <a:ea typeface="楷体" panose="02010609060101010101" pitchFamily="49" charset="-122"/>
              </a:endParaRPr>
            </a:p>
          </p:txBody>
        </p:sp>
        <p:sp>
          <p:nvSpPr>
            <p:cNvPr id="22" name="Line 22"/>
            <p:cNvSpPr>
              <a:spLocks noChangeShapeType="1"/>
            </p:cNvSpPr>
            <p:nvPr/>
          </p:nvSpPr>
          <p:spPr bwMode="auto">
            <a:xfrm flipV="1">
              <a:off x="1378" y="500"/>
              <a:ext cx="522" cy="66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楷体" panose="02010609060101010101" pitchFamily="49" charset="-122"/>
                <a:ea typeface="楷体" panose="02010609060101010101" pitchFamily="49" charset="-122"/>
              </a:endParaRPr>
            </a:p>
          </p:txBody>
        </p:sp>
        <p:sp>
          <p:nvSpPr>
            <p:cNvPr id="23" name="Line 23"/>
            <p:cNvSpPr>
              <a:spLocks noChangeShapeType="1"/>
            </p:cNvSpPr>
            <p:nvPr/>
          </p:nvSpPr>
          <p:spPr bwMode="auto">
            <a:xfrm>
              <a:off x="2167" y="411"/>
              <a:ext cx="989"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楷体" panose="02010609060101010101" pitchFamily="49" charset="-122"/>
                <a:ea typeface="楷体" panose="02010609060101010101" pitchFamily="49" charset="-122"/>
              </a:endParaRPr>
            </a:p>
          </p:txBody>
        </p:sp>
        <p:sp>
          <p:nvSpPr>
            <p:cNvPr id="24" name="Line 24"/>
            <p:cNvSpPr>
              <a:spLocks noChangeShapeType="1"/>
            </p:cNvSpPr>
            <p:nvPr/>
          </p:nvSpPr>
          <p:spPr bwMode="auto">
            <a:xfrm flipV="1">
              <a:off x="2734" y="544"/>
              <a:ext cx="489" cy="6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楷体" panose="02010609060101010101" pitchFamily="49" charset="-122"/>
                <a:ea typeface="楷体" panose="02010609060101010101" pitchFamily="49" charset="-122"/>
              </a:endParaRPr>
            </a:p>
          </p:txBody>
        </p:sp>
        <p:sp>
          <p:nvSpPr>
            <p:cNvPr id="25" name="Line 25"/>
            <p:cNvSpPr>
              <a:spLocks noChangeShapeType="1"/>
            </p:cNvSpPr>
            <p:nvPr/>
          </p:nvSpPr>
          <p:spPr bwMode="auto">
            <a:xfrm>
              <a:off x="2789" y="1289"/>
              <a:ext cx="75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楷体" panose="02010609060101010101" pitchFamily="49" charset="-122"/>
                <a:ea typeface="楷体" panose="02010609060101010101" pitchFamily="49" charset="-122"/>
              </a:endParaRPr>
            </a:p>
          </p:txBody>
        </p:sp>
        <p:sp>
          <p:nvSpPr>
            <p:cNvPr id="26" name="Line 26"/>
            <p:cNvSpPr>
              <a:spLocks noChangeShapeType="1"/>
            </p:cNvSpPr>
            <p:nvPr/>
          </p:nvSpPr>
          <p:spPr bwMode="auto">
            <a:xfrm>
              <a:off x="3400" y="544"/>
              <a:ext cx="267" cy="6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楷体" panose="02010609060101010101" pitchFamily="49" charset="-122"/>
                <a:ea typeface="楷体" panose="02010609060101010101" pitchFamily="49" charset="-122"/>
              </a:endParaRPr>
            </a:p>
          </p:txBody>
        </p:sp>
        <p:sp>
          <p:nvSpPr>
            <p:cNvPr id="27" name="Line 27"/>
            <p:cNvSpPr>
              <a:spLocks noChangeShapeType="1"/>
            </p:cNvSpPr>
            <p:nvPr/>
          </p:nvSpPr>
          <p:spPr bwMode="auto">
            <a:xfrm>
              <a:off x="1422" y="1389"/>
              <a:ext cx="378" cy="2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楷体" panose="02010609060101010101" pitchFamily="49" charset="-122"/>
                <a:ea typeface="楷体" panose="02010609060101010101" pitchFamily="49" charset="-122"/>
              </a:endParaRPr>
            </a:p>
          </p:txBody>
        </p:sp>
        <p:sp>
          <p:nvSpPr>
            <p:cNvPr id="28" name="Line 28"/>
            <p:cNvSpPr>
              <a:spLocks noChangeShapeType="1"/>
            </p:cNvSpPr>
            <p:nvPr/>
          </p:nvSpPr>
          <p:spPr bwMode="auto">
            <a:xfrm flipV="1">
              <a:off x="1434" y="1767"/>
              <a:ext cx="388" cy="4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楷体" panose="02010609060101010101" pitchFamily="49" charset="-122"/>
                <a:ea typeface="楷体" panose="02010609060101010101" pitchFamily="49" charset="-122"/>
              </a:endParaRPr>
            </a:p>
          </p:txBody>
        </p:sp>
        <p:sp>
          <p:nvSpPr>
            <p:cNvPr id="29" name="Line 29"/>
            <p:cNvSpPr>
              <a:spLocks noChangeShapeType="1"/>
            </p:cNvSpPr>
            <p:nvPr/>
          </p:nvSpPr>
          <p:spPr bwMode="auto">
            <a:xfrm>
              <a:off x="1478" y="2300"/>
              <a:ext cx="33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楷体" panose="02010609060101010101" pitchFamily="49" charset="-122"/>
                <a:ea typeface="楷体" panose="02010609060101010101" pitchFamily="49" charset="-122"/>
              </a:endParaRPr>
            </a:p>
          </p:txBody>
        </p:sp>
        <p:sp>
          <p:nvSpPr>
            <p:cNvPr id="30" name="Line 30"/>
            <p:cNvSpPr>
              <a:spLocks noChangeShapeType="1"/>
            </p:cNvSpPr>
            <p:nvPr/>
          </p:nvSpPr>
          <p:spPr bwMode="auto">
            <a:xfrm flipV="1">
              <a:off x="1956" y="1822"/>
              <a:ext cx="0" cy="3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楷体" panose="02010609060101010101" pitchFamily="49" charset="-122"/>
                <a:ea typeface="楷体" panose="02010609060101010101" pitchFamily="49" charset="-122"/>
              </a:endParaRPr>
            </a:p>
          </p:txBody>
        </p:sp>
        <p:sp>
          <p:nvSpPr>
            <p:cNvPr id="31" name="Line 31"/>
            <p:cNvSpPr>
              <a:spLocks noChangeShapeType="1"/>
            </p:cNvSpPr>
            <p:nvPr/>
          </p:nvSpPr>
          <p:spPr bwMode="auto">
            <a:xfrm>
              <a:off x="1400" y="2411"/>
              <a:ext cx="434" cy="3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楷体" panose="02010609060101010101" pitchFamily="49" charset="-122"/>
                <a:ea typeface="楷体" panose="02010609060101010101" pitchFamily="49" charset="-122"/>
              </a:endParaRPr>
            </a:p>
          </p:txBody>
        </p:sp>
        <p:sp>
          <p:nvSpPr>
            <p:cNvPr id="32" name="Line 32"/>
            <p:cNvSpPr>
              <a:spLocks noChangeShapeType="1"/>
            </p:cNvSpPr>
            <p:nvPr/>
          </p:nvSpPr>
          <p:spPr bwMode="auto">
            <a:xfrm flipV="1">
              <a:off x="2122" y="2333"/>
              <a:ext cx="789" cy="4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楷体" panose="02010609060101010101" pitchFamily="49" charset="-122"/>
                <a:ea typeface="楷体" panose="02010609060101010101" pitchFamily="49" charset="-122"/>
              </a:endParaRPr>
            </a:p>
          </p:txBody>
        </p:sp>
        <p:sp>
          <p:nvSpPr>
            <p:cNvPr id="33" name="Line 33"/>
            <p:cNvSpPr>
              <a:spLocks noChangeShapeType="1"/>
            </p:cNvSpPr>
            <p:nvPr/>
          </p:nvSpPr>
          <p:spPr bwMode="auto">
            <a:xfrm flipV="1">
              <a:off x="3212" y="2033"/>
              <a:ext cx="411"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楷体" panose="02010609060101010101" pitchFamily="49" charset="-122"/>
                <a:ea typeface="楷体" panose="02010609060101010101" pitchFamily="49" charset="-122"/>
              </a:endParaRPr>
            </a:p>
          </p:txBody>
        </p:sp>
        <p:sp>
          <p:nvSpPr>
            <p:cNvPr id="34" name="Line 34"/>
            <p:cNvSpPr>
              <a:spLocks noChangeShapeType="1"/>
            </p:cNvSpPr>
            <p:nvPr/>
          </p:nvSpPr>
          <p:spPr bwMode="auto">
            <a:xfrm>
              <a:off x="2756" y="1389"/>
              <a:ext cx="822" cy="46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楷体" panose="02010609060101010101" pitchFamily="49" charset="-122"/>
                <a:ea typeface="楷体" panose="02010609060101010101" pitchFamily="49" charset="-122"/>
              </a:endParaRPr>
            </a:p>
          </p:txBody>
        </p:sp>
      </p:grpSp>
    </p:spTree>
    <p:extLst>
      <p:ext uri="{BB962C8B-B14F-4D97-AF65-F5344CB8AC3E}">
        <p14:creationId xmlns:p14="http://schemas.microsoft.com/office/powerpoint/2010/main" val="8622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dissolve">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dissolve">
                                      <p:cBhvr>
                                        <p:cTn id="16" dur="500"/>
                                        <p:tgtEl>
                                          <p:spTgt spid="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dissolve">
                                      <p:cBhvr>
                                        <p:cTn id="21"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build="p"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76793"/>
            <a:ext cx="460146" cy="560070"/>
          </a:xfrm>
        </p:spPr>
        <p:txBody>
          <a:bodyPr/>
          <a:lstStyle/>
          <a:p>
            <a:endParaRPr lang="zh-CN" altLang="en-US" dirty="0">
              <a:latin typeface="楷体" panose="02010609060101010101" pitchFamily="49" charset="-122"/>
              <a:ea typeface="楷体" panose="02010609060101010101" pitchFamily="49" charset="-122"/>
            </a:endParaRPr>
          </a:p>
        </p:txBody>
      </p:sp>
      <p:sp>
        <p:nvSpPr>
          <p:cNvPr id="3" name="Text Box 3"/>
          <p:cNvSpPr txBox="1">
            <a:spLocks noChangeArrowheads="1"/>
          </p:cNvSpPr>
          <p:nvPr/>
        </p:nvSpPr>
        <p:spPr bwMode="auto">
          <a:xfrm>
            <a:off x="1262168" y="1052443"/>
            <a:ext cx="7620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dirty="0">
                <a:solidFill>
                  <a:srgbClr val="FF0000"/>
                </a:solidFill>
                <a:latin typeface="楷体" panose="02010609060101010101" pitchFamily="49" charset="-122"/>
                <a:ea typeface="楷体" panose="02010609060101010101" pitchFamily="49" charset="-122"/>
              </a:rPr>
              <a:t>算法</a:t>
            </a:r>
            <a:r>
              <a:rPr lang="zh-CN" altLang="en-US" sz="2800" b="1" dirty="0">
                <a:solidFill>
                  <a:srgbClr val="FF0000"/>
                </a:solidFill>
                <a:latin typeface="楷体" panose="02010609060101010101" pitchFamily="49" charset="-122"/>
                <a:ea typeface="楷体" panose="02010609060101010101" pitchFamily="49" charset="-122"/>
              </a:rPr>
              <a:t>实现</a:t>
            </a:r>
          </a:p>
        </p:txBody>
      </p:sp>
      <p:sp>
        <p:nvSpPr>
          <p:cNvPr id="4" name="Rectangle 4"/>
          <p:cNvSpPr>
            <a:spLocks noChangeArrowheads="1"/>
          </p:cNvSpPr>
          <p:nvPr/>
        </p:nvSpPr>
        <p:spPr bwMode="auto">
          <a:xfrm>
            <a:off x="831898" y="1918852"/>
            <a:ext cx="10285279"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Char char=" "/>
            </a:pPr>
            <a:r>
              <a:rPr lang="en-US" altLang="zh-CN" sz="2800" b="1" dirty="0">
                <a:solidFill>
                  <a:srgbClr val="00B050"/>
                </a:solidFill>
                <a:latin typeface="楷体" panose="02010609060101010101" pitchFamily="49" charset="-122"/>
                <a:ea typeface="楷体" panose="02010609060101010101" pitchFamily="49" charset="-122"/>
              </a:rPr>
              <a:t>1</a:t>
            </a:r>
            <a:r>
              <a:rPr lang="zh-CN" altLang="en-US" sz="2800" b="1" dirty="0">
                <a:solidFill>
                  <a:srgbClr val="00B050"/>
                </a:solidFill>
                <a:latin typeface="楷体" panose="02010609060101010101" pitchFamily="49" charset="-122"/>
                <a:ea typeface="楷体" panose="02010609060101010101" pitchFamily="49" charset="-122"/>
              </a:rPr>
              <a:t>、将邻接表中所有入度为零的顶点入栈</a:t>
            </a:r>
            <a:r>
              <a:rPr lang="zh-CN" altLang="en-US" sz="2800" b="1" dirty="0">
                <a:solidFill>
                  <a:srgbClr val="FFFFFF"/>
                </a:solidFill>
                <a:latin typeface="楷体" panose="02010609060101010101" pitchFamily="49" charset="-122"/>
                <a:ea typeface="楷体" panose="02010609060101010101" pitchFamily="49" charset="-122"/>
              </a:rPr>
              <a:t>。</a:t>
            </a:r>
          </a:p>
          <a:p>
            <a:pPr eaLnBrk="1" hangingPunct="1">
              <a:spcBef>
                <a:spcPct val="50000"/>
              </a:spcBef>
              <a:buFontTx/>
              <a:buChar char=" "/>
            </a:pPr>
            <a:r>
              <a:rPr lang="en-US" altLang="zh-CN" sz="2800" b="1" dirty="0">
                <a:latin typeface="楷体" panose="02010609060101010101" pitchFamily="49" charset="-122"/>
                <a:ea typeface="楷体" panose="02010609060101010101" pitchFamily="49" charset="-122"/>
              </a:rPr>
              <a:t>2</a:t>
            </a:r>
            <a:r>
              <a:rPr lang="zh-CN" altLang="en-US" sz="2800" b="1" dirty="0">
                <a:latin typeface="楷体" panose="02010609060101010101" pitchFamily="49" charset="-122"/>
                <a:ea typeface="楷体" panose="02010609060101010101" pitchFamily="49" charset="-122"/>
              </a:rPr>
              <a:t>、栈非空时，输出栈顶元素</a:t>
            </a:r>
            <a:r>
              <a:rPr lang="en-US" altLang="zh-CN" sz="2800" b="1" dirty="0">
                <a:latin typeface="楷体" panose="02010609060101010101" pitchFamily="49" charset="-122"/>
                <a:ea typeface="楷体" panose="02010609060101010101" pitchFamily="49" charset="-122"/>
              </a:rPr>
              <a:t>V</a:t>
            </a:r>
            <a:r>
              <a:rPr lang="en-US" altLang="zh-CN" sz="2800" b="1" baseline="-25000" dirty="0">
                <a:latin typeface="楷体" panose="02010609060101010101" pitchFamily="49" charset="-122"/>
                <a:ea typeface="楷体" panose="02010609060101010101" pitchFamily="49" charset="-122"/>
              </a:rPr>
              <a:t>i</a:t>
            </a:r>
            <a:r>
              <a:rPr lang="zh-CN" altLang="en-US" sz="2800" b="1" dirty="0">
                <a:latin typeface="楷体" panose="02010609060101010101" pitchFamily="49" charset="-122"/>
                <a:ea typeface="楷体" panose="02010609060101010101" pitchFamily="49" charset="-122"/>
              </a:rPr>
              <a:t>并出栈；在邻接表中依次查找</a:t>
            </a:r>
            <a:r>
              <a:rPr lang="en-US" altLang="zh-CN" sz="2800" b="1" dirty="0">
                <a:latin typeface="楷体" panose="02010609060101010101" pitchFamily="49" charset="-122"/>
                <a:ea typeface="楷体" panose="02010609060101010101" pitchFamily="49" charset="-122"/>
              </a:rPr>
              <a:t>V</a:t>
            </a:r>
            <a:r>
              <a:rPr lang="en-US" altLang="zh-CN" sz="2800" b="1" baseline="-25000" dirty="0">
                <a:latin typeface="楷体" panose="02010609060101010101" pitchFamily="49" charset="-122"/>
                <a:ea typeface="楷体" panose="02010609060101010101" pitchFamily="49" charset="-122"/>
              </a:rPr>
              <a:t>i</a:t>
            </a:r>
            <a:r>
              <a:rPr lang="zh-CN" altLang="zh-CN" sz="2800" b="1" dirty="0">
                <a:latin typeface="楷体" panose="02010609060101010101" pitchFamily="49" charset="-122"/>
                <a:ea typeface="楷体" panose="02010609060101010101" pitchFamily="49" charset="-122"/>
              </a:rPr>
              <a:t>的邻接点</a:t>
            </a:r>
            <a:r>
              <a:rPr lang="en-US" altLang="zh-CN" sz="2800" b="1" dirty="0" err="1">
                <a:latin typeface="楷体" panose="02010609060101010101" pitchFamily="49" charset="-122"/>
                <a:ea typeface="楷体" panose="02010609060101010101" pitchFamily="49" charset="-122"/>
              </a:rPr>
              <a:t>V</a:t>
            </a:r>
            <a:r>
              <a:rPr lang="en-US" altLang="zh-CN" sz="2800" b="1" baseline="-25000" dirty="0" err="1">
                <a:latin typeface="楷体" panose="02010609060101010101" pitchFamily="49" charset="-122"/>
                <a:ea typeface="楷体" panose="02010609060101010101" pitchFamily="49" charset="-122"/>
              </a:rPr>
              <a:t>k</a:t>
            </a:r>
            <a:r>
              <a:rPr lang="en-US" altLang="zh-CN" sz="2800" b="1" dirty="0">
                <a:latin typeface="楷体" panose="02010609060101010101" pitchFamily="49" charset="-122"/>
                <a:ea typeface="楷体" panose="02010609060101010101" pitchFamily="49" charset="-122"/>
              </a:rPr>
              <a:t>，</a:t>
            </a:r>
            <a:r>
              <a:rPr lang="zh-CN" altLang="zh-CN" sz="2800" b="1" dirty="0">
                <a:latin typeface="楷体" panose="02010609060101010101" pitchFamily="49" charset="-122"/>
                <a:ea typeface="楷体" panose="02010609060101010101" pitchFamily="49" charset="-122"/>
              </a:rPr>
              <a:t>把</a:t>
            </a:r>
            <a:r>
              <a:rPr lang="en-US" altLang="zh-CN" sz="2800" b="1" dirty="0" err="1">
                <a:latin typeface="楷体" panose="02010609060101010101" pitchFamily="49" charset="-122"/>
                <a:ea typeface="楷体" panose="02010609060101010101" pitchFamily="49" charset="-122"/>
              </a:rPr>
              <a:t>V</a:t>
            </a:r>
            <a:r>
              <a:rPr lang="en-US" altLang="zh-CN" sz="2800" b="1" baseline="-25000" dirty="0" err="1">
                <a:latin typeface="楷体" panose="02010609060101010101" pitchFamily="49" charset="-122"/>
                <a:ea typeface="楷体" panose="02010609060101010101" pitchFamily="49" charset="-122"/>
              </a:rPr>
              <a:t>k</a:t>
            </a:r>
            <a:r>
              <a:rPr lang="zh-CN" altLang="zh-CN" sz="2800" b="1" dirty="0">
                <a:latin typeface="楷体" panose="02010609060101010101" pitchFamily="49" charset="-122"/>
                <a:ea typeface="楷体" panose="02010609060101010101" pitchFamily="49" charset="-122"/>
              </a:rPr>
              <a:t>的入度减1；若</a:t>
            </a:r>
            <a:r>
              <a:rPr lang="en-US" altLang="zh-CN" sz="2800" b="1" dirty="0" err="1">
                <a:latin typeface="楷体" panose="02010609060101010101" pitchFamily="49" charset="-122"/>
                <a:ea typeface="楷体" panose="02010609060101010101" pitchFamily="49" charset="-122"/>
              </a:rPr>
              <a:t>V</a:t>
            </a:r>
            <a:r>
              <a:rPr lang="en-US" altLang="zh-CN" sz="2800" b="1" baseline="-25000" dirty="0" err="1">
                <a:latin typeface="楷体" panose="02010609060101010101" pitchFamily="49" charset="-122"/>
                <a:ea typeface="楷体" panose="02010609060101010101" pitchFamily="49" charset="-122"/>
              </a:rPr>
              <a:t>k</a:t>
            </a:r>
            <a:r>
              <a:rPr lang="zh-CN" altLang="zh-CN" sz="2800" b="1" dirty="0">
                <a:latin typeface="楷体" panose="02010609060101010101" pitchFamily="49" charset="-122"/>
                <a:ea typeface="楷体" panose="02010609060101010101" pitchFamily="49" charset="-122"/>
              </a:rPr>
              <a:t>的入度为0则进栈。</a:t>
            </a:r>
            <a:endParaRPr lang="zh-CN" altLang="en-US" sz="2800" b="1" dirty="0">
              <a:latin typeface="楷体" panose="02010609060101010101" pitchFamily="49" charset="-122"/>
              <a:ea typeface="楷体" panose="02010609060101010101" pitchFamily="49" charset="-122"/>
            </a:endParaRPr>
          </a:p>
          <a:p>
            <a:pPr eaLnBrk="1" hangingPunct="1">
              <a:spcBef>
                <a:spcPct val="50000"/>
              </a:spcBef>
              <a:buFontTx/>
              <a:buChar char=" "/>
            </a:pPr>
            <a:r>
              <a:rPr lang="zh-CN" altLang="en-US" sz="2800" b="1" dirty="0">
                <a:latin typeface="楷体" panose="02010609060101010101" pitchFamily="49" charset="-122"/>
                <a:ea typeface="楷体" panose="02010609060101010101" pitchFamily="49" charset="-122"/>
              </a:rPr>
              <a:t>3、</a:t>
            </a:r>
            <a:r>
              <a:rPr lang="zh-CN" altLang="zh-CN" sz="2800" b="1" dirty="0">
                <a:latin typeface="楷体" panose="02010609060101010101" pitchFamily="49" charset="-122"/>
                <a:ea typeface="楷体" panose="02010609060101010101" pitchFamily="49" charset="-122"/>
              </a:rPr>
              <a:t>重复</a:t>
            </a:r>
            <a:r>
              <a:rPr lang="zh-CN" altLang="en-US" sz="2800" b="1" dirty="0">
                <a:latin typeface="楷体" panose="02010609060101010101" pitchFamily="49" charset="-122"/>
                <a:ea typeface="楷体" panose="02010609060101010101" pitchFamily="49" charset="-122"/>
              </a:rPr>
              <a:t>2</a:t>
            </a:r>
            <a:r>
              <a:rPr lang="zh-CN" altLang="zh-CN" sz="2800" b="1" dirty="0">
                <a:latin typeface="楷体" panose="02010609060101010101" pitchFamily="49" charset="-122"/>
                <a:ea typeface="楷体" panose="02010609060101010101" pitchFamily="49" charset="-122"/>
              </a:rPr>
              <a:t>操作直至栈空为止。</a:t>
            </a:r>
            <a:endParaRPr lang="zh-CN" altLang="en-US" sz="2800" b="1" dirty="0">
              <a:solidFill>
                <a:srgbClr val="FFFFFF"/>
              </a:solidFill>
              <a:latin typeface="楷体" panose="02010609060101010101" pitchFamily="49" charset="-122"/>
              <a:ea typeface="楷体" panose="02010609060101010101" pitchFamily="49" charset="-122"/>
            </a:endParaRPr>
          </a:p>
        </p:txBody>
      </p:sp>
      <p:sp>
        <p:nvSpPr>
          <p:cNvPr id="5" name="Text Box 8"/>
          <p:cNvSpPr txBox="1">
            <a:spLocks noChangeArrowheads="1"/>
          </p:cNvSpPr>
          <p:nvPr/>
        </p:nvSpPr>
        <p:spPr bwMode="auto">
          <a:xfrm>
            <a:off x="1391078" y="4536383"/>
            <a:ext cx="399906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dirty="0">
                <a:solidFill>
                  <a:schemeClr val="accent2"/>
                </a:solidFill>
                <a:latin typeface="楷体" panose="02010609060101010101" pitchFamily="49" charset="-122"/>
                <a:ea typeface="楷体" panose="02010609060101010101" pitchFamily="49" charset="-122"/>
              </a:rPr>
              <a:t>存储方式</a:t>
            </a:r>
            <a:r>
              <a:rPr lang="zh-CN" altLang="en-US" sz="3200" b="1" dirty="0">
                <a:latin typeface="楷体" panose="02010609060101010101" pitchFamily="49" charset="-122"/>
                <a:ea typeface="楷体" panose="02010609060101010101" pitchFamily="49" charset="-122"/>
              </a:rPr>
              <a:t>：邻接表</a:t>
            </a:r>
          </a:p>
        </p:txBody>
      </p:sp>
      <p:sp>
        <p:nvSpPr>
          <p:cNvPr id="6" name="Text Box 34"/>
          <p:cNvSpPr txBox="1">
            <a:spLocks noChangeArrowheads="1"/>
          </p:cNvSpPr>
          <p:nvPr/>
        </p:nvSpPr>
        <p:spPr bwMode="auto">
          <a:xfrm>
            <a:off x="3751975" y="5491920"/>
            <a:ext cx="4445124" cy="461665"/>
          </a:xfrm>
          <a:prstGeom prst="rect">
            <a:avLst/>
          </a:prstGeom>
          <a:noFill/>
          <a:ln w="12700" cap="sq">
            <a:solidFill>
              <a:schemeClr val="tx1"/>
            </a:solidFill>
            <a:miter lim="800000"/>
            <a:headEnd type="none" w="sm" len="sm"/>
            <a:tailEnd type="none" w="sm" len="sm"/>
          </a:ln>
          <a:effectLst/>
        </p:spPr>
        <p:txBody>
          <a:bodyPr wrap="square">
            <a:spAutoFit/>
          </a:bodyPr>
          <a:lstStyle/>
          <a:p>
            <a:pPr>
              <a:spcBef>
                <a:spcPct val="50000"/>
              </a:spcBef>
              <a:buClr>
                <a:srgbClr val="FFFFFF"/>
              </a:buClr>
              <a:defRPr/>
            </a:pPr>
            <a:r>
              <a:rPr lang="zh-CN" altLang="en-US" sz="2400" b="1" dirty="0">
                <a:latin typeface="楷体" panose="02010609060101010101" pitchFamily="49" charset="-122"/>
                <a:ea typeface="楷体" panose="02010609060101010101" pitchFamily="49" charset="-122"/>
              </a:rPr>
              <a:t>作业：读课本</a:t>
            </a:r>
            <a:r>
              <a:rPr lang="en-US" altLang="zh-CN" sz="2400" b="1" dirty="0">
                <a:latin typeface="楷体" panose="02010609060101010101" pitchFamily="49" charset="-122"/>
                <a:ea typeface="楷体" panose="02010609060101010101" pitchFamily="49" charset="-122"/>
              </a:rPr>
              <a:t>P177 ADL</a:t>
            </a:r>
            <a:r>
              <a:rPr lang="zh-CN" altLang="en-US" sz="2400" b="1" dirty="0">
                <a:latin typeface="楷体" panose="02010609060101010101" pitchFamily="49" charset="-122"/>
                <a:ea typeface="楷体" panose="02010609060101010101" pitchFamily="49" charset="-122"/>
              </a:rPr>
              <a:t>描述</a:t>
            </a:r>
            <a:endParaRPr lang="en-US" altLang="zh-CN" sz="2400"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82480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P spid="4" grpId="0" autoUpdateAnimBg="0"/>
      <p:bldP spid="5" grpId="0" autoUpdateAnimBg="0"/>
      <p:bldP spid="6" grpId="0" animBg="1"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2649600" cy="605909"/>
          </a:xfrm>
        </p:spPr>
        <p:txBody>
          <a:bodyPr/>
          <a:lstStyle/>
          <a:p>
            <a:r>
              <a:rPr lang="zh-CN" altLang="en-US" dirty="0">
                <a:latin typeface="楷体" panose="02010609060101010101" pitchFamily="49" charset="-122"/>
                <a:ea typeface="楷体" panose="02010609060101010101" pitchFamily="49" charset="-122"/>
              </a:rPr>
              <a:t>算法解释示例</a:t>
            </a:r>
          </a:p>
        </p:txBody>
      </p:sp>
      <p:grpSp>
        <p:nvGrpSpPr>
          <p:cNvPr id="3" name="Group 4"/>
          <p:cNvGrpSpPr>
            <a:grpSpLocks/>
          </p:cNvGrpSpPr>
          <p:nvPr/>
        </p:nvGrpSpPr>
        <p:grpSpPr bwMode="auto">
          <a:xfrm>
            <a:off x="1970052" y="1445449"/>
            <a:ext cx="1300163" cy="1938338"/>
            <a:chOff x="1076" y="1118"/>
            <a:chExt cx="819" cy="1221"/>
          </a:xfrm>
        </p:grpSpPr>
        <p:sp>
          <p:nvSpPr>
            <p:cNvPr id="5" name="Oval 6"/>
            <p:cNvSpPr>
              <a:spLocks noChangeArrowheads="1"/>
            </p:cNvSpPr>
            <p:nvPr/>
          </p:nvSpPr>
          <p:spPr bwMode="auto">
            <a:xfrm>
              <a:off x="1076" y="1118"/>
              <a:ext cx="211" cy="211"/>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1</a:t>
              </a:r>
            </a:p>
          </p:txBody>
        </p:sp>
        <p:sp>
          <p:nvSpPr>
            <p:cNvPr id="6" name="Oval 7"/>
            <p:cNvSpPr>
              <a:spLocks noChangeArrowheads="1"/>
            </p:cNvSpPr>
            <p:nvPr/>
          </p:nvSpPr>
          <p:spPr bwMode="auto">
            <a:xfrm>
              <a:off x="1684" y="1118"/>
              <a:ext cx="211" cy="211"/>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2</a:t>
              </a:r>
            </a:p>
          </p:txBody>
        </p:sp>
        <p:sp>
          <p:nvSpPr>
            <p:cNvPr id="7" name="Oval 8"/>
            <p:cNvSpPr>
              <a:spLocks noChangeArrowheads="1"/>
            </p:cNvSpPr>
            <p:nvPr/>
          </p:nvSpPr>
          <p:spPr bwMode="auto">
            <a:xfrm>
              <a:off x="1684" y="1592"/>
              <a:ext cx="211" cy="211"/>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3</a:t>
              </a:r>
            </a:p>
          </p:txBody>
        </p:sp>
        <p:sp>
          <p:nvSpPr>
            <p:cNvPr id="8" name="Oval 9"/>
            <p:cNvSpPr>
              <a:spLocks noChangeArrowheads="1"/>
            </p:cNvSpPr>
            <p:nvPr/>
          </p:nvSpPr>
          <p:spPr bwMode="auto">
            <a:xfrm>
              <a:off x="1076" y="1592"/>
              <a:ext cx="211" cy="211"/>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4</a:t>
              </a:r>
            </a:p>
          </p:txBody>
        </p:sp>
        <p:sp>
          <p:nvSpPr>
            <p:cNvPr id="9" name="Oval 10"/>
            <p:cNvSpPr>
              <a:spLocks noChangeArrowheads="1"/>
            </p:cNvSpPr>
            <p:nvPr/>
          </p:nvSpPr>
          <p:spPr bwMode="auto">
            <a:xfrm>
              <a:off x="1684" y="2128"/>
              <a:ext cx="211" cy="211"/>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5</a:t>
              </a:r>
            </a:p>
          </p:txBody>
        </p:sp>
        <p:sp>
          <p:nvSpPr>
            <p:cNvPr id="10" name="Oval 11"/>
            <p:cNvSpPr>
              <a:spLocks noChangeArrowheads="1"/>
            </p:cNvSpPr>
            <p:nvPr/>
          </p:nvSpPr>
          <p:spPr bwMode="auto">
            <a:xfrm>
              <a:off x="1076" y="2128"/>
              <a:ext cx="211" cy="211"/>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6</a:t>
              </a:r>
            </a:p>
          </p:txBody>
        </p:sp>
        <p:sp>
          <p:nvSpPr>
            <p:cNvPr id="11" name="Line 12"/>
            <p:cNvSpPr>
              <a:spLocks noChangeShapeType="1"/>
            </p:cNvSpPr>
            <p:nvPr/>
          </p:nvSpPr>
          <p:spPr bwMode="auto">
            <a:xfrm>
              <a:off x="1289" y="1233"/>
              <a:ext cx="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13"/>
            <p:cNvSpPr>
              <a:spLocks noChangeShapeType="1"/>
            </p:cNvSpPr>
            <p:nvPr/>
          </p:nvSpPr>
          <p:spPr bwMode="auto">
            <a:xfrm>
              <a:off x="1178" y="1333"/>
              <a:ext cx="0" cy="2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14"/>
            <p:cNvSpPr>
              <a:spLocks noChangeShapeType="1"/>
            </p:cNvSpPr>
            <p:nvPr/>
          </p:nvSpPr>
          <p:spPr bwMode="auto">
            <a:xfrm>
              <a:off x="1278" y="2255"/>
              <a:ext cx="42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15"/>
            <p:cNvSpPr>
              <a:spLocks noChangeShapeType="1"/>
            </p:cNvSpPr>
            <p:nvPr/>
          </p:nvSpPr>
          <p:spPr bwMode="auto">
            <a:xfrm flipV="1">
              <a:off x="1189" y="1789"/>
              <a:ext cx="0" cy="3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16"/>
            <p:cNvSpPr>
              <a:spLocks noChangeShapeType="1"/>
            </p:cNvSpPr>
            <p:nvPr/>
          </p:nvSpPr>
          <p:spPr bwMode="auto">
            <a:xfrm>
              <a:off x="1800" y="1789"/>
              <a:ext cx="0" cy="3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17"/>
            <p:cNvSpPr>
              <a:spLocks noChangeShapeType="1"/>
            </p:cNvSpPr>
            <p:nvPr/>
          </p:nvSpPr>
          <p:spPr bwMode="auto">
            <a:xfrm flipV="1">
              <a:off x="1800" y="1333"/>
              <a:ext cx="0" cy="2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18"/>
            <p:cNvSpPr>
              <a:spLocks noChangeShapeType="1"/>
            </p:cNvSpPr>
            <p:nvPr/>
          </p:nvSpPr>
          <p:spPr bwMode="auto">
            <a:xfrm>
              <a:off x="1267" y="1300"/>
              <a:ext cx="444" cy="3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19"/>
            <p:cNvSpPr>
              <a:spLocks noChangeShapeType="1"/>
            </p:cNvSpPr>
            <p:nvPr/>
          </p:nvSpPr>
          <p:spPr bwMode="auto">
            <a:xfrm>
              <a:off x="1256" y="1767"/>
              <a:ext cx="478" cy="3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9" name="Group 20"/>
          <p:cNvGrpSpPr>
            <a:grpSpLocks/>
          </p:cNvGrpSpPr>
          <p:nvPr/>
        </p:nvGrpSpPr>
        <p:grpSpPr bwMode="auto">
          <a:xfrm>
            <a:off x="3519452" y="1167636"/>
            <a:ext cx="5686425" cy="3021013"/>
            <a:chOff x="1872" y="1056"/>
            <a:chExt cx="3582" cy="1903"/>
          </a:xfrm>
        </p:grpSpPr>
        <p:sp>
          <p:nvSpPr>
            <p:cNvPr id="20" name="Rectangle 21"/>
            <p:cNvSpPr>
              <a:spLocks noChangeArrowheads="1"/>
            </p:cNvSpPr>
            <p:nvPr/>
          </p:nvSpPr>
          <p:spPr bwMode="auto">
            <a:xfrm>
              <a:off x="2130" y="1292"/>
              <a:ext cx="815" cy="164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 name="Line 22"/>
            <p:cNvSpPr>
              <a:spLocks noChangeShapeType="1"/>
            </p:cNvSpPr>
            <p:nvPr/>
          </p:nvSpPr>
          <p:spPr bwMode="auto">
            <a:xfrm>
              <a:off x="2123" y="1570"/>
              <a:ext cx="81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2" name="Line 23"/>
            <p:cNvSpPr>
              <a:spLocks noChangeShapeType="1"/>
            </p:cNvSpPr>
            <p:nvPr/>
          </p:nvSpPr>
          <p:spPr bwMode="auto">
            <a:xfrm>
              <a:off x="2123" y="1847"/>
              <a:ext cx="81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3" name="Line 24"/>
            <p:cNvSpPr>
              <a:spLocks noChangeShapeType="1"/>
            </p:cNvSpPr>
            <p:nvPr/>
          </p:nvSpPr>
          <p:spPr bwMode="auto">
            <a:xfrm>
              <a:off x="2123" y="2125"/>
              <a:ext cx="81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4" name="Line 25"/>
            <p:cNvSpPr>
              <a:spLocks noChangeShapeType="1"/>
            </p:cNvSpPr>
            <p:nvPr/>
          </p:nvSpPr>
          <p:spPr bwMode="auto">
            <a:xfrm>
              <a:off x="2552" y="1292"/>
              <a:ext cx="0" cy="163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5" name="Text Box 26"/>
            <p:cNvSpPr txBox="1">
              <a:spLocks noChangeArrowheads="1"/>
            </p:cNvSpPr>
            <p:nvPr/>
          </p:nvSpPr>
          <p:spPr bwMode="auto">
            <a:xfrm>
              <a:off x="2255" y="1312"/>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0</a:t>
              </a:r>
            </a:p>
          </p:txBody>
        </p:sp>
        <p:sp>
          <p:nvSpPr>
            <p:cNvPr id="26" name="Text Box 27"/>
            <p:cNvSpPr txBox="1">
              <a:spLocks noChangeArrowheads="1"/>
            </p:cNvSpPr>
            <p:nvPr/>
          </p:nvSpPr>
          <p:spPr bwMode="auto">
            <a:xfrm>
              <a:off x="2255" y="1862"/>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1</a:t>
              </a:r>
            </a:p>
          </p:txBody>
        </p:sp>
        <p:sp>
          <p:nvSpPr>
            <p:cNvPr id="27" name="Text Box 28"/>
            <p:cNvSpPr txBox="1">
              <a:spLocks noChangeArrowheads="1"/>
            </p:cNvSpPr>
            <p:nvPr/>
          </p:nvSpPr>
          <p:spPr bwMode="auto">
            <a:xfrm>
              <a:off x="2259" y="2137"/>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2</a:t>
              </a:r>
            </a:p>
          </p:txBody>
        </p:sp>
        <p:sp>
          <p:nvSpPr>
            <p:cNvPr id="28" name="Text Box 29"/>
            <p:cNvSpPr txBox="1">
              <a:spLocks noChangeArrowheads="1"/>
            </p:cNvSpPr>
            <p:nvPr/>
          </p:nvSpPr>
          <p:spPr bwMode="auto">
            <a:xfrm>
              <a:off x="2259" y="156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2</a:t>
              </a:r>
            </a:p>
          </p:txBody>
        </p:sp>
        <p:sp>
          <p:nvSpPr>
            <p:cNvPr id="29" name="Text Box 30"/>
            <p:cNvSpPr txBox="1">
              <a:spLocks noChangeArrowheads="1"/>
            </p:cNvSpPr>
            <p:nvPr/>
          </p:nvSpPr>
          <p:spPr bwMode="auto">
            <a:xfrm>
              <a:off x="2087" y="1066"/>
              <a:ext cx="47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dirty="0" err="1"/>
                <a:t>indeg</a:t>
              </a:r>
              <a:endParaRPr lang="en-US" altLang="zh-CN" sz="2000" dirty="0"/>
            </a:p>
          </p:txBody>
        </p:sp>
        <p:sp>
          <p:nvSpPr>
            <p:cNvPr id="30" name="Text Box 31"/>
            <p:cNvSpPr txBox="1">
              <a:spLocks noChangeArrowheads="1"/>
            </p:cNvSpPr>
            <p:nvPr/>
          </p:nvSpPr>
          <p:spPr bwMode="auto">
            <a:xfrm>
              <a:off x="2543" y="1067"/>
              <a:ext cx="3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dirty="0"/>
                <a:t>link</a:t>
              </a:r>
            </a:p>
          </p:txBody>
        </p:sp>
        <p:grpSp>
          <p:nvGrpSpPr>
            <p:cNvPr id="31" name="Group 32"/>
            <p:cNvGrpSpPr>
              <a:grpSpLocks/>
            </p:cNvGrpSpPr>
            <p:nvPr/>
          </p:nvGrpSpPr>
          <p:grpSpPr bwMode="auto">
            <a:xfrm>
              <a:off x="3104" y="1882"/>
              <a:ext cx="643" cy="256"/>
              <a:chOff x="4056" y="2215"/>
              <a:chExt cx="643" cy="256"/>
            </a:xfrm>
          </p:grpSpPr>
          <p:sp>
            <p:nvSpPr>
              <p:cNvPr id="86" name="Rectangle 33"/>
              <p:cNvSpPr>
                <a:spLocks noChangeArrowheads="1"/>
              </p:cNvSpPr>
              <p:nvPr/>
            </p:nvSpPr>
            <p:spPr bwMode="auto">
              <a:xfrm>
                <a:off x="4056" y="2215"/>
                <a:ext cx="643"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 5</a:t>
                </a:r>
              </a:p>
            </p:txBody>
          </p:sp>
          <p:sp>
            <p:nvSpPr>
              <p:cNvPr id="87" name="Line 34"/>
              <p:cNvSpPr>
                <a:spLocks noChangeShapeType="1"/>
              </p:cNvSpPr>
              <p:nvPr/>
            </p:nvSpPr>
            <p:spPr bwMode="auto">
              <a:xfrm>
                <a:off x="4378" y="2222"/>
                <a:ext cx="0" cy="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32" name="Group 35"/>
            <p:cNvGrpSpPr>
              <a:grpSpLocks/>
            </p:cNvGrpSpPr>
            <p:nvPr/>
          </p:nvGrpSpPr>
          <p:grpSpPr bwMode="auto">
            <a:xfrm>
              <a:off x="3104" y="2176"/>
              <a:ext cx="643" cy="256"/>
              <a:chOff x="4056" y="2215"/>
              <a:chExt cx="643" cy="256"/>
            </a:xfrm>
          </p:grpSpPr>
          <p:sp>
            <p:nvSpPr>
              <p:cNvPr id="84" name="Rectangle 36"/>
              <p:cNvSpPr>
                <a:spLocks noChangeArrowheads="1"/>
              </p:cNvSpPr>
              <p:nvPr/>
            </p:nvSpPr>
            <p:spPr bwMode="auto">
              <a:xfrm>
                <a:off x="4056" y="2215"/>
                <a:ext cx="643"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 5</a:t>
                </a:r>
              </a:p>
            </p:txBody>
          </p:sp>
          <p:sp>
            <p:nvSpPr>
              <p:cNvPr id="85" name="Line 37"/>
              <p:cNvSpPr>
                <a:spLocks noChangeShapeType="1"/>
              </p:cNvSpPr>
              <p:nvPr/>
            </p:nvSpPr>
            <p:spPr bwMode="auto">
              <a:xfrm>
                <a:off x="4378" y="2222"/>
                <a:ext cx="0" cy="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33" name="Group 38"/>
            <p:cNvGrpSpPr>
              <a:grpSpLocks/>
            </p:cNvGrpSpPr>
            <p:nvPr/>
          </p:nvGrpSpPr>
          <p:grpSpPr bwMode="auto">
            <a:xfrm>
              <a:off x="2757" y="1286"/>
              <a:ext cx="1002" cy="256"/>
              <a:chOff x="2785" y="2701"/>
              <a:chExt cx="1002" cy="256"/>
            </a:xfrm>
          </p:grpSpPr>
          <p:grpSp>
            <p:nvGrpSpPr>
              <p:cNvPr id="80" name="Group 39"/>
              <p:cNvGrpSpPr>
                <a:grpSpLocks/>
              </p:cNvGrpSpPr>
              <p:nvPr/>
            </p:nvGrpSpPr>
            <p:grpSpPr bwMode="auto">
              <a:xfrm>
                <a:off x="3144" y="2701"/>
                <a:ext cx="643" cy="256"/>
                <a:chOff x="4056" y="2215"/>
                <a:chExt cx="643" cy="256"/>
              </a:xfrm>
            </p:grpSpPr>
            <p:sp>
              <p:nvSpPr>
                <p:cNvPr id="82" name="Rectangle 40"/>
                <p:cNvSpPr>
                  <a:spLocks noChangeArrowheads="1"/>
                </p:cNvSpPr>
                <p:nvPr/>
              </p:nvSpPr>
              <p:spPr bwMode="auto">
                <a:xfrm>
                  <a:off x="4056" y="2215"/>
                  <a:ext cx="643"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 4</a:t>
                  </a:r>
                </a:p>
              </p:txBody>
            </p:sp>
            <p:sp>
              <p:nvSpPr>
                <p:cNvPr id="83" name="Line 41"/>
                <p:cNvSpPr>
                  <a:spLocks noChangeShapeType="1"/>
                </p:cNvSpPr>
                <p:nvPr/>
              </p:nvSpPr>
              <p:spPr bwMode="auto">
                <a:xfrm>
                  <a:off x="4378" y="2222"/>
                  <a:ext cx="0" cy="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81" name="Line 42"/>
              <p:cNvSpPr>
                <a:spLocks noChangeShapeType="1"/>
              </p:cNvSpPr>
              <p:nvPr/>
            </p:nvSpPr>
            <p:spPr bwMode="auto">
              <a:xfrm>
                <a:off x="2785" y="2842"/>
                <a:ext cx="35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34" name="Group 43"/>
            <p:cNvGrpSpPr>
              <a:grpSpLocks/>
            </p:cNvGrpSpPr>
            <p:nvPr/>
          </p:nvGrpSpPr>
          <p:grpSpPr bwMode="auto">
            <a:xfrm>
              <a:off x="3678" y="1285"/>
              <a:ext cx="924" cy="256"/>
              <a:chOff x="3639" y="2433"/>
              <a:chExt cx="924" cy="256"/>
            </a:xfrm>
          </p:grpSpPr>
          <p:grpSp>
            <p:nvGrpSpPr>
              <p:cNvPr id="76" name="Group 44"/>
              <p:cNvGrpSpPr>
                <a:grpSpLocks/>
              </p:cNvGrpSpPr>
              <p:nvPr/>
            </p:nvGrpSpPr>
            <p:grpSpPr bwMode="auto">
              <a:xfrm>
                <a:off x="3920" y="2433"/>
                <a:ext cx="643" cy="256"/>
                <a:chOff x="4056" y="2215"/>
                <a:chExt cx="643" cy="256"/>
              </a:xfrm>
            </p:grpSpPr>
            <p:sp>
              <p:nvSpPr>
                <p:cNvPr id="78" name="Rectangle 45"/>
                <p:cNvSpPr>
                  <a:spLocks noChangeArrowheads="1"/>
                </p:cNvSpPr>
                <p:nvPr/>
              </p:nvSpPr>
              <p:spPr bwMode="auto">
                <a:xfrm>
                  <a:off x="4056" y="2215"/>
                  <a:ext cx="643"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 3</a:t>
                  </a:r>
                </a:p>
              </p:txBody>
            </p:sp>
            <p:sp>
              <p:nvSpPr>
                <p:cNvPr id="79" name="Line 46"/>
                <p:cNvSpPr>
                  <a:spLocks noChangeShapeType="1"/>
                </p:cNvSpPr>
                <p:nvPr/>
              </p:nvSpPr>
              <p:spPr bwMode="auto">
                <a:xfrm>
                  <a:off x="4378" y="2222"/>
                  <a:ext cx="0" cy="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77" name="Line 47"/>
              <p:cNvSpPr>
                <a:spLocks noChangeShapeType="1"/>
              </p:cNvSpPr>
              <p:nvPr/>
            </p:nvSpPr>
            <p:spPr bwMode="auto">
              <a:xfrm>
                <a:off x="3639" y="2562"/>
                <a:ext cx="27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35" name="Line 48"/>
            <p:cNvSpPr>
              <a:spLocks noChangeShapeType="1"/>
            </p:cNvSpPr>
            <p:nvPr/>
          </p:nvSpPr>
          <p:spPr bwMode="auto">
            <a:xfrm>
              <a:off x="2778" y="1992"/>
              <a:ext cx="3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6" name="Line 49"/>
            <p:cNvSpPr>
              <a:spLocks noChangeShapeType="1"/>
            </p:cNvSpPr>
            <p:nvPr/>
          </p:nvSpPr>
          <p:spPr bwMode="auto">
            <a:xfrm>
              <a:off x="2778" y="2325"/>
              <a:ext cx="32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7" name="Text Box 50"/>
            <p:cNvSpPr txBox="1">
              <a:spLocks noChangeArrowheads="1"/>
            </p:cNvSpPr>
            <p:nvPr/>
          </p:nvSpPr>
          <p:spPr bwMode="auto">
            <a:xfrm>
              <a:off x="5182" y="1290"/>
              <a:ext cx="19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a:t>
              </a:r>
            </a:p>
          </p:txBody>
        </p:sp>
        <p:sp>
          <p:nvSpPr>
            <p:cNvPr id="38" name="Text Box 51"/>
            <p:cNvSpPr txBox="1">
              <a:spLocks noChangeArrowheads="1"/>
            </p:cNvSpPr>
            <p:nvPr/>
          </p:nvSpPr>
          <p:spPr bwMode="auto">
            <a:xfrm>
              <a:off x="4338" y="1879"/>
              <a:ext cx="19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a:t>
              </a:r>
            </a:p>
          </p:txBody>
        </p:sp>
        <p:sp>
          <p:nvSpPr>
            <p:cNvPr id="39" name="Text Box 52"/>
            <p:cNvSpPr txBox="1">
              <a:spLocks noChangeArrowheads="1"/>
            </p:cNvSpPr>
            <p:nvPr/>
          </p:nvSpPr>
          <p:spPr bwMode="auto">
            <a:xfrm>
              <a:off x="3504" y="2191"/>
              <a:ext cx="19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a:t>
              </a:r>
            </a:p>
          </p:txBody>
        </p:sp>
        <p:sp>
          <p:nvSpPr>
            <p:cNvPr id="40" name="Text Box 53"/>
            <p:cNvSpPr txBox="1">
              <a:spLocks noChangeArrowheads="1"/>
            </p:cNvSpPr>
            <p:nvPr/>
          </p:nvSpPr>
          <p:spPr bwMode="auto">
            <a:xfrm>
              <a:off x="3095" y="1056"/>
              <a:ext cx="34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a:t>vex</a:t>
              </a:r>
            </a:p>
          </p:txBody>
        </p:sp>
        <p:sp>
          <p:nvSpPr>
            <p:cNvPr id="41" name="Text Box 54"/>
            <p:cNvSpPr txBox="1">
              <a:spLocks noChangeArrowheads="1"/>
            </p:cNvSpPr>
            <p:nvPr/>
          </p:nvSpPr>
          <p:spPr bwMode="auto">
            <a:xfrm>
              <a:off x="3415" y="1067"/>
              <a:ext cx="39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a:t>next</a:t>
              </a:r>
            </a:p>
          </p:txBody>
        </p:sp>
        <p:sp>
          <p:nvSpPr>
            <p:cNvPr id="42" name="Line 55"/>
            <p:cNvSpPr>
              <a:spLocks noChangeShapeType="1"/>
            </p:cNvSpPr>
            <p:nvPr/>
          </p:nvSpPr>
          <p:spPr bwMode="auto">
            <a:xfrm>
              <a:off x="2140" y="2418"/>
              <a:ext cx="8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 name="Text Box 56"/>
            <p:cNvSpPr txBox="1">
              <a:spLocks noChangeArrowheads="1"/>
            </p:cNvSpPr>
            <p:nvPr/>
          </p:nvSpPr>
          <p:spPr bwMode="auto">
            <a:xfrm>
              <a:off x="2256" y="244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3</a:t>
              </a:r>
            </a:p>
          </p:txBody>
        </p:sp>
        <p:sp>
          <p:nvSpPr>
            <p:cNvPr id="44" name="Text Box 57"/>
            <p:cNvSpPr txBox="1">
              <a:spLocks noChangeArrowheads="1"/>
            </p:cNvSpPr>
            <p:nvPr/>
          </p:nvSpPr>
          <p:spPr bwMode="auto">
            <a:xfrm>
              <a:off x="2678" y="2429"/>
              <a:ext cx="19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a:t>
              </a:r>
            </a:p>
          </p:txBody>
        </p:sp>
        <p:grpSp>
          <p:nvGrpSpPr>
            <p:cNvPr id="45" name="Group 58"/>
            <p:cNvGrpSpPr>
              <a:grpSpLocks/>
            </p:cNvGrpSpPr>
            <p:nvPr/>
          </p:nvGrpSpPr>
          <p:grpSpPr bwMode="auto">
            <a:xfrm>
              <a:off x="3598" y="1871"/>
              <a:ext cx="1002" cy="256"/>
              <a:chOff x="2785" y="2701"/>
              <a:chExt cx="1002" cy="256"/>
            </a:xfrm>
          </p:grpSpPr>
          <p:grpSp>
            <p:nvGrpSpPr>
              <p:cNvPr id="72" name="Group 59"/>
              <p:cNvGrpSpPr>
                <a:grpSpLocks/>
              </p:cNvGrpSpPr>
              <p:nvPr/>
            </p:nvGrpSpPr>
            <p:grpSpPr bwMode="auto">
              <a:xfrm>
                <a:off x="3144" y="2701"/>
                <a:ext cx="643" cy="256"/>
                <a:chOff x="4056" y="2215"/>
                <a:chExt cx="643" cy="256"/>
              </a:xfrm>
            </p:grpSpPr>
            <p:sp>
              <p:nvSpPr>
                <p:cNvPr id="74" name="Rectangle 60"/>
                <p:cNvSpPr>
                  <a:spLocks noChangeArrowheads="1"/>
                </p:cNvSpPr>
                <p:nvPr/>
              </p:nvSpPr>
              <p:spPr bwMode="auto">
                <a:xfrm>
                  <a:off x="4056" y="2215"/>
                  <a:ext cx="643"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 2</a:t>
                  </a:r>
                </a:p>
              </p:txBody>
            </p:sp>
            <p:sp>
              <p:nvSpPr>
                <p:cNvPr id="75" name="Line 61"/>
                <p:cNvSpPr>
                  <a:spLocks noChangeShapeType="1"/>
                </p:cNvSpPr>
                <p:nvPr/>
              </p:nvSpPr>
              <p:spPr bwMode="auto">
                <a:xfrm>
                  <a:off x="4378" y="2222"/>
                  <a:ext cx="0" cy="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73" name="Line 62"/>
              <p:cNvSpPr>
                <a:spLocks noChangeShapeType="1"/>
              </p:cNvSpPr>
              <p:nvPr/>
            </p:nvSpPr>
            <p:spPr bwMode="auto">
              <a:xfrm>
                <a:off x="2785" y="2842"/>
                <a:ext cx="35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46" name="Group 63"/>
            <p:cNvGrpSpPr>
              <a:grpSpLocks/>
            </p:cNvGrpSpPr>
            <p:nvPr/>
          </p:nvGrpSpPr>
          <p:grpSpPr bwMode="auto">
            <a:xfrm>
              <a:off x="2745" y="2685"/>
              <a:ext cx="1002" cy="256"/>
              <a:chOff x="2785" y="2701"/>
              <a:chExt cx="1002" cy="256"/>
            </a:xfrm>
          </p:grpSpPr>
          <p:grpSp>
            <p:nvGrpSpPr>
              <p:cNvPr id="68" name="Group 64"/>
              <p:cNvGrpSpPr>
                <a:grpSpLocks/>
              </p:cNvGrpSpPr>
              <p:nvPr/>
            </p:nvGrpSpPr>
            <p:grpSpPr bwMode="auto">
              <a:xfrm>
                <a:off x="3144" y="2701"/>
                <a:ext cx="643" cy="256"/>
                <a:chOff x="4056" y="2215"/>
                <a:chExt cx="643" cy="256"/>
              </a:xfrm>
            </p:grpSpPr>
            <p:sp>
              <p:nvSpPr>
                <p:cNvPr id="70" name="Rectangle 65"/>
                <p:cNvSpPr>
                  <a:spLocks noChangeArrowheads="1"/>
                </p:cNvSpPr>
                <p:nvPr/>
              </p:nvSpPr>
              <p:spPr bwMode="auto">
                <a:xfrm>
                  <a:off x="4056" y="2215"/>
                  <a:ext cx="643"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 5</a:t>
                  </a:r>
                </a:p>
              </p:txBody>
            </p:sp>
            <p:sp>
              <p:nvSpPr>
                <p:cNvPr id="71" name="Line 66"/>
                <p:cNvSpPr>
                  <a:spLocks noChangeShapeType="1"/>
                </p:cNvSpPr>
                <p:nvPr/>
              </p:nvSpPr>
              <p:spPr bwMode="auto">
                <a:xfrm>
                  <a:off x="4378" y="2222"/>
                  <a:ext cx="0" cy="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69" name="Line 67"/>
              <p:cNvSpPr>
                <a:spLocks noChangeShapeType="1"/>
              </p:cNvSpPr>
              <p:nvPr/>
            </p:nvSpPr>
            <p:spPr bwMode="auto">
              <a:xfrm>
                <a:off x="2785" y="2842"/>
                <a:ext cx="35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47" name="Text Box 68"/>
            <p:cNvSpPr txBox="1">
              <a:spLocks noChangeArrowheads="1"/>
            </p:cNvSpPr>
            <p:nvPr/>
          </p:nvSpPr>
          <p:spPr bwMode="auto">
            <a:xfrm>
              <a:off x="4355" y="2709"/>
              <a:ext cx="19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a:t>
              </a:r>
            </a:p>
          </p:txBody>
        </p:sp>
        <p:grpSp>
          <p:nvGrpSpPr>
            <p:cNvPr id="48" name="Group 69"/>
            <p:cNvGrpSpPr>
              <a:grpSpLocks/>
            </p:cNvGrpSpPr>
            <p:nvPr/>
          </p:nvGrpSpPr>
          <p:grpSpPr bwMode="auto">
            <a:xfrm>
              <a:off x="4530" y="1270"/>
              <a:ext cx="924" cy="256"/>
              <a:chOff x="3639" y="2433"/>
              <a:chExt cx="924" cy="256"/>
            </a:xfrm>
          </p:grpSpPr>
          <p:grpSp>
            <p:nvGrpSpPr>
              <p:cNvPr id="64" name="Group 70"/>
              <p:cNvGrpSpPr>
                <a:grpSpLocks/>
              </p:cNvGrpSpPr>
              <p:nvPr/>
            </p:nvGrpSpPr>
            <p:grpSpPr bwMode="auto">
              <a:xfrm>
                <a:off x="3920" y="2433"/>
                <a:ext cx="643" cy="256"/>
                <a:chOff x="4056" y="2215"/>
                <a:chExt cx="643" cy="256"/>
              </a:xfrm>
            </p:grpSpPr>
            <p:sp>
              <p:nvSpPr>
                <p:cNvPr id="66" name="Rectangle 71"/>
                <p:cNvSpPr>
                  <a:spLocks noChangeArrowheads="1"/>
                </p:cNvSpPr>
                <p:nvPr/>
              </p:nvSpPr>
              <p:spPr bwMode="auto">
                <a:xfrm>
                  <a:off x="4056" y="2215"/>
                  <a:ext cx="643"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 2</a:t>
                  </a:r>
                </a:p>
              </p:txBody>
            </p:sp>
            <p:sp>
              <p:nvSpPr>
                <p:cNvPr id="67" name="Line 72"/>
                <p:cNvSpPr>
                  <a:spLocks noChangeShapeType="1"/>
                </p:cNvSpPr>
                <p:nvPr/>
              </p:nvSpPr>
              <p:spPr bwMode="auto">
                <a:xfrm>
                  <a:off x="4378" y="2222"/>
                  <a:ext cx="0" cy="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65" name="Line 73"/>
              <p:cNvSpPr>
                <a:spLocks noChangeShapeType="1"/>
              </p:cNvSpPr>
              <p:nvPr/>
            </p:nvSpPr>
            <p:spPr bwMode="auto">
              <a:xfrm>
                <a:off x="3639" y="2562"/>
                <a:ext cx="27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49" name="Group 74"/>
            <p:cNvGrpSpPr>
              <a:grpSpLocks/>
            </p:cNvGrpSpPr>
            <p:nvPr/>
          </p:nvGrpSpPr>
          <p:grpSpPr bwMode="auto">
            <a:xfrm>
              <a:off x="3681" y="2699"/>
              <a:ext cx="924" cy="256"/>
              <a:chOff x="3639" y="2433"/>
              <a:chExt cx="924" cy="256"/>
            </a:xfrm>
          </p:grpSpPr>
          <p:grpSp>
            <p:nvGrpSpPr>
              <p:cNvPr id="60" name="Group 75"/>
              <p:cNvGrpSpPr>
                <a:grpSpLocks/>
              </p:cNvGrpSpPr>
              <p:nvPr/>
            </p:nvGrpSpPr>
            <p:grpSpPr bwMode="auto">
              <a:xfrm>
                <a:off x="3920" y="2433"/>
                <a:ext cx="643" cy="256"/>
                <a:chOff x="4056" y="2215"/>
                <a:chExt cx="643" cy="256"/>
              </a:xfrm>
            </p:grpSpPr>
            <p:sp>
              <p:nvSpPr>
                <p:cNvPr id="62" name="Rectangle 76"/>
                <p:cNvSpPr>
                  <a:spLocks noChangeArrowheads="1"/>
                </p:cNvSpPr>
                <p:nvPr/>
              </p:nvSpPr>
              <p:spPr bwMode="auto">
                <a:xfrm>
                  <a:off x="4056" y="2215"/>
                  <a:ext cx="643"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 4</a:t>
                  </a:r>
                </a:p>
              </p:txBody>
            </p:sp>
            <p:sp>
              <p:nvSpPr>
                <p:cNvPr id="63" name="Line 77"/>
                <p:cNvSpPr>
                  <a:spLocks noChangeShapeType="1"/>
                </p:cNvSpPr>
                <p:nvPr/>
              </p:nvSpPr>
              <p:spPr bwMode="auto">
                <a:xfrm>
                  <a:off x="4378" y="2222"/>
                  <a:ext cx="0" cy="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61" name="Line 78"/>
              <p:cNvSpPr>
                <a:spLocks noChangeShapeType="1"/>
              </p:cNvSpPr>
              <p:nvPr/>
            </p:nvSpPr>
            <p:spPr bwMode="auto">
              <a:xfrm>
                <a:off x="3639" y="2562"/>
                <a:ext cx="27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50" name="Line 79"/>
            <p:cNvSpPr>
              <a:spLocks noChangeShapeType="1"/>
            </p:cNvSpPr>
            <p:nvPr/>
          </p:nvSpPr>
          <p:spPr bwMode="auto">
            <a:xfrm>
              <a:off x="2139" y="2685"/>
              <a:ext cx="8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 name="Text Box 80"/>
            <p:cNvSpPr txBox="1">
              <a:spLocks noChangeArrowheads="1"/>
            </p:cNvSpPr>
            <p:nvPr/>
          </p:nvSpPr>
          <p:spPr bwMode="auto">
            <a:xfrm>
              <a:off x="2241" y="2708"/>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0</a:t>
              </a:r>
            </a:p>
          </p:txBody>
        </p:sp>
        <p:grpSp>
          <p:nvGrpSpPr>
            <p:cNvPr id="52" name="Group 81"/>
            <p:cNvGrpSpPr>
              <a:grpSpLocks/>
            </p:cNvGrpSpPr>
            <p:nvPr/>
          </p:nvGrpSpPr>
          <p:grpSpPr bwMode="auto">
            <a:xfrm>
              <a:off x="1872" y="1295"/>
              <a:ext cx="211" cy="1626"/>
              <a:chOff x="2011" y="576"/>
              <a:chExt cx="211" cy="1626"/>
            </a:xfrm>
          </p:grpSpPr>
          <p:sp>
            <p:nvSpPr>
              <p:cNvPr id="54" name="Text Box 82"/>
              <p:cNvSpPr txBox="1">
                <a:spLocks noChangeArrowheads="1"/>
              </p:cNvSpPr>
              <p:nvPr/>
            </p:nvSpPr>
            <p:spPr bwMode="auto">
              <a:xfrm>
                <a:off x="2019" y="57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1</a:t>
                </a:r>
              </a:p>
            </p:txBody>
          </p:sp>
          <p:sp>
            <p:nvSpPr>
              <p:cNvPr id="55" name="Text Box 83"/>
              <p:cNvSpPr txBox="1">
                <a:spLocks noChangeArrowheads="1"/>
              </p:cNvSpPr>
              <p:nvPr/>
            </p:nvSpPr>
            <p:spPr bwMode="auto">
              <a:xfrm>
                <a:off x="2019" y="849"/>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2</a:t>
                </a:r>
              </a:p>
            </p:txBody>
          </p:sp>
          <p:sp>
            <p:nvSpPr>
              <p:cNvPr id="56" name="Text Box 84"/>
              <p:cNvSpPr txBox="1">
                <a:spLocks noChangeArrowheads="1"/>
              </p:cNvSpPr>
              <p:nvPr/>
            </p:nvSpPr>
            <p:spPr bwMode="auto">
              <a:xfrm>
                <a:off x="2019" y="1121"/>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3</a:t>
                </a:r>
              </a:p>
            </p:txBody>
          </p:sp>
          <p:sp>
            <p:nvSpPr>
              <p:cNvPr id="57" name="Text Box 85"/>
              <p:cNvSpPr txBox="1">
                <a:spLocks noChangeArrowheads="1"/>
              </p:cNvSpPr>
              <p:nvPr/>
            </p:nvSpPr>
            <p:spPr bwMode="auto">
              <a:xfrm>
                <a:off x="2019" y="139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4</a:t>
                </a:r>
              </a:p>
            </p:txBody>
          </p:sp>
          <p:sp>
            <p:nvSpPr>
              <p:cNvPr id="58" name="Text Box 86"/>
              <p:cNvSpPr txBox="1">
                <a:spLocks noChangeArrowheads="1"/>
              </p:cNvSpPr>
              <p:nvPr/>
            </p:nvSpPr>
            <p:spPr bwMode="auto">
              <a:xfrm>
                <a:off x="2026" y="1723"/>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5</a:t>
                </a:r>
              </a:p>
            </p:txBody>
          </p:sp>
          <p:sp>
            <p:nvSpPr>
              <p:cNvPr id="59" name="Text Box 87"/>
              <p:cNvSpPr txBox="1">
                <a:spLocks noChangeArrowheads="1"/>
              </p:cNvSpPr>
              <p:nvPr/>
            </p:nvSpPr>
            <p:spPr bwMode="auto">
              <a:xfrm>
                <a:off x="2011" y="1952"/>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6</a:t>
                </a:r>
              </a:p>
            </p:txBody>
          </p:sp>
        </p:grpSp>
        <p:sp>
          <p:nvSpPr>
            <p:cNvPr id="53" name="Text Box 88"/>
            <p:cNvSpPr txBox="1">
              <a:spLocks noChangeArrowheads="1"/>
            </p:cNvSpPr>
            <p:nvPr/>
          </p:nvSpPr>
          <p:spPr bwMode="auto">
            <a:xfrm>
              <a:off x="2689" y="1575"/>
              <a:ext cx="19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a:t>
              </a:r>
            </a:p>
          </p:txBody>
        </p:sp>
      </p:grpSp>
      <p:grpSp>
        <p:nvGrpSpPr>
          <p:cNvPr id="88" name="Group 89"/>
          <p:cNvGrpSpPr>
            <a:grpSpLocks/>
          </p:cNvGrpSpPr>
          <p:nvPr/>
        </p:nvGrpSpPr>
        <p:grpSpPr bwMode="auto">
          <a:xfrm>
            <a:off x="2195477" y="4291836"/>
            <a:ext cx="1331913" cy="1649413"/>
            <a:chOff x="1911" y="2567"/>
            <a:chExt cx="893" cy="1145"/>
          </a:xfrm>
        </p:grpSpPr>
        <p:sp>
          <p:nvSpPr>
            <p:cNvPr id="89" name="Rectangle 90"/>
            <p:cNvSpPr>
              <a:spLocks noChangeArrowheads="1"/>
            </p:cNvSpPr>
            <p:nvPr/>
          </p:nvSpPr>
          <p:spPr bwMode="auto">
            <a:xfrm>
              <a:off x="1922" y="2666"/>
              <a:ext cx="634" cy="989"/>
            </a:xfrm>
            <a:prstGeom prst="rect">
              <a:avLst/>
            </a:prstGeom>
            <a:solidFill>
              <a:schemeClr val="bg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90" name="Group 91"/>
            <p:cNvGrpSpPr>
              <a:grpSpLocks/>
            </p:cNvGrpSpPr>
            <p:nvPr/>
          </p:nvGrpSpPr>
          <p:grpSpPr bwMode="auto">
            <a:xfrm>
              <a:off x="1911" y="2567"/>
              <a:ext cx="893" cy="1145"/>
              <a:chOff x="1911" y="2567"/>
              <a:chExt cx="893" cy="1145"/>
            </a:xfrm>
          </p:grpSpPr>
          <p:grpSp>
            <p:nvGrpSpPr>
              <p:cNvPr id="93" name="Group 92"/>
              <p:cNvGrpSpPr>
                <a:grpSpLocks/>
              </p:cNvGrpSpPr>
              <p:nvPr/>
            </p:nvGrpSpPr>
            <p:grpSpPr bwMode="auto">
              <a:xfrm>
                <a:off x="1911" y="2567"/>
                <a:ext cx="645" cy="1088"/>
                <a:chOff x="1922" y="2689"/>
                <a:chExt cx="645" cy="1088"/>
              </a:xfrm>
            </p:grpSpPr>
            <p:sp>
              <p:nvSpPr>
                <p:cNvPr id="98" name="Line 93"/>
                <p:cNvSpPr>
                  <a:spLocks noChangeShapeType="1"/>
                </p:cNvSpPr>
                <p:nvPr/>
              </p:nvSpPr>
              <p:spPr bwMode="auto">
                <a:xfrm>
                  <a:off x="1934" y="2711"/>
                  <a:ext cx="0" cy="10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 name="Line 94"/>
                <p:cNvSpPr>
                  <a:spLocks noChangeShapeType="1"/>
                </p:cNvSpPr>
                <p:nvPr/>
              </p:nvSpPr>
              <p:spPr bwMode="auto">
                <a:xfrm>
                  <a:off x="1922" y="3777"/>
                  <a:ext cx="63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 name="Line 95"/>
                <p:cNvSpPr>
                  <a:spLocks noChangeShapeType="1"/>
                </p:cNvSpPr>
                <p:nvPr/>
              </p:nvSpPr>
              <p:spPr bwMode="auto">
                <a:xfrm flipV="1">
                  <a:off x="2567" y="2689"/>
                  <a:ext cx="0" cy="107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1" name="Line 96"/>
                <p:cNvSpPr>
                  <a:spLocks noChangeShapeType="1"/>
                </p:cNvSpPr>
                <p:nvPr/>
              </p:nvSpPr>
              <p:spPr bwMode="auto">
                <a:xfrm>
                  <a:off x="1922" y="3375"/>
                  <a:ext cx="63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 name="Line 97"/>
                <p:cNvSpPr>
                  <a:spLocks noChangeShapeType="1"/>
                </p:cNvSpPr>
                <p:nvPr/>
              </p:nvSpPr>
              <p:spPr bwMode="auto">
                <a:xfrm>
                  <a:off x="1922" y="3174"/>
                  <a:ext cx="63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 name="Line 98"/>
                <p:cNvSpPr>
                  <a:spLocks noChangeShapeType="1"/>
                </p:cNvSpPr>
                <p:nvPr/>
              </p:nvSpPr>
              <p:spPr bwMode="auto">
                <a:xfrm>
                  <a:off x="1922" y="3576"/>
                  <a:ext cx="63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 name="Line 99"/>
                <p:cNvSpPr>
                  <a:spLocks noChangeShapeType="1"/>
                </p:cNvSpPr>
                <p:nvPr/>
              </p:nvSpPr>
              <p:spPr bwMode="auto">
                <a:xfrm>
                  <a:off x="1922" y="2973"/>
                  <a:ext cx="63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4" name="Text Box 100"/>
              <p:cNvSpPr txBox="1">
                <a:spLocks noChangeArrowheads="1"/>
              </p:cNvSpPr>
              <p:nvPr/>
            </p:nvSpPr>
            <p:spPr bwMode="auto">
              <a:xfrm>
                <a:off x="2521" y="2816"/>
                <a:ext cx="261"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t>3</a:t>
                </a:r>
              </a:p>
            </p:txBody>
          </p:sp>
          <p:sp>
            <p:nvSpPr>
              <p:cNvPr id="95" name="Text Box 101"/>
              <p:cNvSpPr txBox="1">
                <a:spLocks noChangeArrowheads="1"/>
              </p:cNvSpPr>
              <p:nvPr/>
            </p:nvSpPr>
            <p:spPr bwMode="auto">
              <a:xfrm>
                <a:off x="2521" y="3024"/>
                <a:ext cx="283"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t>2</a:t>
                </a:r>
              </a:p>
            </p:txBody>
          </p:sp>
          <p:sp>
            <p:nvSpPr>
              <p:cNvPr id="96" name="Text Box 102"/>
              <p:cNvSpPr txBox="1">
                <a:spLocks noChangeArrowheads="1"/>
              </p:cNvSpPr>
              <p:nvPr/>
            </p:nvSpPr>
            <p:spPr bwMode="auto">
              <a:xfrm>
                <a:off x="2521" y="3230"/>
                <a:ext cx="283"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t>1</a:t>
                </a:r>
              </a:p>
            </p:txBody>
          </p:sp>
          <p:sp>
            <p:nvSpPr>
              <p:cNvPr id="97" name="Text Box 103"/>
              <p:cNvSpPr txBox="1">
                <a:spLocks noChangeArrowheads="1"/>
              </p:cNvSpPr>
              <p:nvPr/>
            </p:nvSpPr>
            <p:spPr bwMode="auto">
              <a:xfrm>
                <a:off x="2521" y="3437"/>
                <a:ext cx="238"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t>0</a:t>
                </a:r>
              </a:p>
            </p:txBody>
          </p:sp>
        </p:grpSp>
        <p:sp>
          <p:nvSpPr>
            <p:cNvPr id="91" name="Line 104"/>
            <p:cNvSpPr>
              <a:spLocks noChangeShapeType="1"/>
            </p:cNvSpPr>
            <p:nvPr/>
          </p:nvSpPr>
          <p:spPr bwMode="auto">
            <a:xfrm>
              <a:off x="1922" y="2666"/>
              <a:ext cx="63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 name="Text Box 105"/>
            <p:cNvSpPr txBox="1">
              <a:spLocks noChangeArrowheads="1"/>
            </p:cNvSpPr>
            <p:nvPr/>
          </p:nvSpPr>
          <p:spPr bwMode="auto">
            <a:xfrm>
              <a:off x="2542" y="2628"/>
              <a:ext cx="209"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4</a:t>
              </a:r>
            </a:p>
          </p:txBody>
        </p:sp>
      </p:grpSp>
      <p:grpSp>
        <p:nvGrpSpPr>
          <p:cNvPr id="105" name="Group 106"/>
          <p:cNvGrpSpPr>
            <a:grpSpLocks/>
          </p:cNvGrpSpPr>
          <p:nvPr/>
        </p:nvGrpSpPr>
        <p:grpSpPr bwMode="auto">
          <a:xfrm>
            <a:off x="1509677" y="5466586"/>
            <a:ext cx="717550" cy="396875"/>
            <a:chOff x="1441" y="3261"/>
            <a:chExt cx="481" cy="317"/>
          </a:xfrm>
        </p:grpSpPr>
        <p:sp>
          <p:nvSpPr>
            <p:cNvPr id="106" name="Line 107"/>
            <p:cNvSpPr>
              <a:spLocks noChangeShapeType="1"/>
            </p:cNvSpPr>
            <p:nvPr/>
          </p:nvSpPr>
          <p:spPr bwMode="auto">
            <a:xfrm>
              <a:off x="1711" y="3455"/>
              <a:ext cx="21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 name="Text Box 108"/>
            <p:cNvSpPr txBox="1">
              <a:spLocks noChangeArrowheads="1"/>
            </p:cNvSpPr>
            <p:nvPr/>
          </p:nvSpPr>
          <p:spPr bwMode="auto">
            <a:xfrm>
              <a:off x="1441" y="3261"/>
              <a:ext cx="341"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t>top</a:t>
              </a:r>
            </a:p>
          </p:txBody>
        </p:sp>
      </p:grpSp>
      <p:sp>
        <p:nvSpPr>
          <p:cNvPr id="108" name="Text Box 109"/>
          <p:cNvSpPr txBox="1">
            <a:spLocks noChangeArrowheads="1"/>
          </p:cNvSpPr>
          <p:nvPr/>
        </p:nvSpPr>
        <p:spPr bwMode="auto">
          <a:xfrm>
            <a:off x="2500277" y="5511036"/>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1</a:t>
            </a:r>
          </a:p>
        </p:txBody>
      </p:sp>
      <p:sp>
        <p:nvSpPr>
          <p:cNvPr id="109" name="Text Box 110"/>
          <p:cNvSpPr txBox="1">
            <a:spLocks noChangeArrowheads="1"/>
          </p:cNvSpPr>
          <p:nvPr/>
        </p:nvSpPr>
        <p:spPr bwMode="auto">
          <a:xfrm>
            <a:off x="2500277" y="5206236"/>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6</a:t>
            </a:r>
          </a:p>
        </p:txBody>
      </p:sp>
      <p:grpSp>
        <p:nvGrpSpPr>
          <p:cNvPr id="110" name="Group 111"/>
          <p:cNvGrpSpPr>
            <a:grpSpLocks/>
          </p:cNvGrpSpPr>
          <p:nvPr/>
        </p:nvGrpSpPr>
        <p:grpSpPr bwMode="auto">
          <a:xfrm>
            <a:off x="1509677" y="5145911"/>
            <a:ext cx="717550" cy="396875"/>
            <a:chOff x="1441" y="3261"/>
            <a:chExt cx="481" cy="317"/>
          </a:xfrm>
        </p:grpSpPr>
        <p:sp>
          <p:nvSpPr>
            <p:cNvPr id="111" name="Line 112"/>
            <p:cNvSpPr>
              <a:spLocks noChangeShapeType="1"/>
            </p:cNvSpPr>
            <p:nvPr/>
          </p:nvSpPr>
          <p:spPr bwMode="auto">
            <a:xfrm>
              <a:off x="1711" y="3455"/>
              <a:ext cx="21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 name="Text Box 113"/>
            <p:cNvSpPr txBox="1">
              <a:spLocks noChangeArrowheads="1"/>
            </p:cNvSpPr>
            <p:nvPr/>
          </p:nvSpPr>
          <p:spPr bwMode="auto">
            <a:xfrm>
              <a:off x="1441" y="3261"/>
              <a:ext cx="341"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t>top</a:t>
              </a:r>
            </a:p>
          </p:txBody>
        </p:sp>
      </p:grpSp>
      <p:grpSp>
        <p:nvGrpSpPr>
          <p:cNvPr id="113" name="Group 114"/>
          <p:cNvGrpSpPr>
            <a:grpSpLocks/>
          </p:cNvGrpSpPr>
          <p:nvPr/>
        </p:nvGrpSpPr>
        <p:grpSpPr bwMode="auto">
          <a:xfrm>
            <a:off x="1509677" y="4825236"/>
            <a:ext cx="717550" cy="396875"/>
            <a:chOff x="1441" y="3261"/>
            <a:chExt cx="481" cy="317"/>
          </a:xfrm>
        </p:grpSpPr>
        <p:sp>
          <p:nvSpPr>
            <p:cNvPr id="114" name="Line 115"/>
            <p:cNvSpPr>
              <a:spLocks noChangeShapeType="1"/>
            </p:cNvSpPr>
            <p:nvPr/>
          </p:nvSpPr>
          <p:spPr bwMode="auto">
            <a:xfrm>
              <a:off x="1711" y="3455"/>
              <a:ext cx="21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5" name="Text Box 116"/>
            <p:cNvSpPr txBox="1">
              <a:spLocks noChangeArrowheads="1"/>
            </p:cNvSpPr>
            <p:nvPr/>
          </p:nvSpPr>
          <p:spPr bwMode="auto">
            <a:xfrm>
              <a:off x="1441" y="3261"/>
              <a:ext cx="341"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t>top</a:t>
              </a:r>
            </a:p>
          </p:txBody>
        </p:sp>
      </p:grpSp>
      <p:sp>
        <p:nvSpPr>
          <p:cNvPr id="116" name="Rectangle 117"/>
          <p:cNvSpPr>
            <a:spLocks noChangeArrowheads="1"/>
          </p:cNvSpPr>
          <p:nvPr/>
        </p:nvSpPr>
        <p:spPr bwMode="auto">
          <a:xfrm>
            <a:off x="4100477" y="3377436"/>
            <a:ext cx="457200" cy="381000"/>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7" name="Rectangle 118"/>
          <p:cNvSpPr>
            <a:spLocks noChangeArrowheads="1"/>
          </p:cNvSpPr>
          <p:nvPr/>
        </p:nvSpPr>
        <p:spPr bwMode="auto">
          <a:xfrm>
            <a:off x="4100477" y="2920236"/>
            <a:ext cx="457200" cy="381000"/>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8" name="Rectangle 119"/>
          <p:cNvSpPr>
            <a:spLocks noChangeArrowheads="1"/>
          </p:cNvSpPr>
          <p:nvPr/>
        </p:nvSpPr>
        <p:spPr bwMode="auto">
          <a:xfrm>
            <a:off x="1738277" y="2844036"/>
            <a:ext cx="685800" cy="762000"/>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 name="Rectangle 120"/>
          <p:cNvSpPr>
            <a:spLocks noChangeArrowheads="1"/>
          </p:cNvSpPr>
          <p:nvPr/>
        </p:nvSpPr>
        <p:spPr bwMode="auto">
          <a:xfrm>
            <a:off x="2424077" y="5206236"/>
            <a:ext cx="457200" cy="381000"/>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981056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box(out)">
                                      <p:cBhvr>
                                        <p:cTn id="7" dur="500"/>
                                        <p:tgtEl>
                                          <p:spTgt spid="88"/>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105"/>
                                        </p:tgtEl>
                                        <p:attrNameLst>
                                          <p:attrName>style.visibility</p:attrName>
                                        </p:attrNameLst>
                                      </p:cBhvr>
                                      <p:to>
                                        <p:strVal val="visible"/>
                                      </p:to>
                                    </p:set>
                                  </p:childTnLst>
                                  <p:subTnLst>
                                    <p:set>
                                      <p:cBhvr override="childStyle">
                                        <p:cTn dur="1" fill="hold" display="0" masterRel="nextClick" afterEffect="1"/>
                                        <p:tgtEl>
                                          <p:spTgt spid="105"/>
                                        </p:tgtEl>
                                        <p:attrNameLst>
                                          <p:attrName>style.visibility</p:attrName>
                                        </p:attrNameLst>
                                      </p:cBhvr>
                                      <p:to>
                                        <p:strVal val="hidden"/>
                                      </p:to>
                                    </p:se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par>
                    <p:cTn id="12" fill="hold">
                      <p:stCondLst>
                        <p:cond delay="indefinite"/>
                      </p:stCondLst>
                      <p:childTnLst>
                        <p:par>
                          <p:cTn id="13" fill="hold">
                            <p:stCondLst>
                              <p:cond delay="0"/>
                            </p:stCondLst>
                            <p:childTnLst>
                              <p:par>
                                <p:cTn id="14" presetID="4" presetClass="entr" presetSubtype="32" fill="hold" grpId="0" nodeType="clickEffect">
                                  <p:stCondLst>
                                    <p:cond delay="0"/>
                                  </p:stCondLst>
                                  <p:childTnLst>
                                    <p:set>
                                      <p:cBhvr>
                                        <p:cTn id="15" dur="1" fill="hold">
                                          <p:stCondLst>
                                            <p:cond delay="0"/>
                                          </p:stCondLst>
                                        </p:cTn>
                                        <p:tgtEl>
                                          <p:spTgt spid="108">
                                            <p:txEl>
                                              <p:pRg st="0" end="0"/>
                                            </p:txEl>
                                          </p:spTgt>
                                        </p:tgtEl>
                                        <p:attrNameLst>
                                          <p:attrName>style.visibility</p:attrName>
                                        </p:attrNameLst>
                                      </p:cBhvr>
                                      <p:to>
                                        <p:strVal val="visible"/>
                                      </p:to>
                                    </p:set>
                                    <p:animEffect transition="in" filter="box(out)">
                                      <p:cBhvr>
                                        <p:cTn id="16" dur="500"/>
                                        <p:tgtEl>
                                          <p:spTgt spid="108">
                                            <p:txEl>
                                              <p:pRg st="0" end="0"/>
                                            </p:txEl>
                                          </p:spTgt>
                                        </p:tgtEl>
                                      </p:cBhvr>
                                    </p:animEffect>
                                  </p:childTnLst>
                                  <p:subTnLst>
                                    <p:audio>
                                      <p:cMediaNode>
                                        <p:cTn display="0" masterRel="sameClick">
                                          <p:stCondLst>
                                            <p:cond evt="begin" delay="0">
                                              <p:tn val="14"/>
                                            </p:cond>
                                          </p:stCondLst>
                                          <p:endCondLst>
                                            <p:cond evt="onStopAudio" delay="0">
                                              <p:tgtEl>
                                                <p:sldTgt/>
                                              </p:tgtEl>
                                            </p:cond>
                                          </p:endCondLst>
                                        </p:cTn>
                                        <p:tgtEl>
                                          <p:sndTgt r:embed="rId2" name="CAMERA.WAV"/>
                                        </p:tgtEl>
                                      </p:cMediaNode>
                                    </p:audio>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499"/>
                                          </p:stCondLst>
                                        </p:cTn>
                                        <p:tgtEl>
                                          <p:spTgt spid="110"/>
                                        </p:tgtEl>
                                        <p:attrNameLst>
                                          <p:attrName>style.visibility</p:attrName>
                                        </p:attrNameLst>
                                      </p:cBhvr>
                                      <p:to>
                                        <p:strVal val="visible"/>
                                      </p:to>
                                    </p:set>
                                  </p:childTnLst>
                                  <p:subTnLst>
                                    <p:set>
                                      <p:cBhvr override="childStyle">
                                        <p:cTn dur="1" fill="hold" display="0" masterRel="nextClick" afterEffect="1"/>
                                        <p:tgtEl>
                                          <p:spTgt spid="110"/>
                                        </p:tgtEl>
                                        <p:attrNameLst>
                                          <p:attrName>style.visibility</p:attrName>
                                        </p:attrNameLst>
                                      </p:cBhvr>
                                      <p:to>
                                        <p:strVal val="hidden"/>
                                      </p:to>
                                    </p:set>
                                    <p:audio>
                                      <p:cMediaNode>
                                        <p:cTn display="0" masterRel="sameClick">
                                          <p:stCondLst>
                                            <p:cond evt="begin" delay="0">
                                              <p:tn val="19"/>
                                            </p:cond>
                                          </p:stCondLst>
                                          <p:endCondLst>
                                            <p:cond evt="onStopAudio" delay="0">
                                              <p:tgtEl>
                                                <p:sldTgt/>
                                              </p:tgtEl>
                                            </p:cond>
                                          </p:endCondLst>
                                        </p:cTn>
                                        <p:tgtEl>
                                          <p:sndTgt r:embed="rId2" name="CAMERA.WAV"/>
                                        </p:tgtEl>
                                      </p:cMediaNode>
                                    </p:audio>
                                  </p:subTnLst>
                                </p:cTn>
                              </p:par>
                            </p:childTnLst>
                          </p:cTn>
                        </p:par>
                      </p:childTnLst>
                    </p:cTn>
                  </p:par>
                  <p:par>
                    <p:cTn id="21" fill="hold">
                      <p:stCondLst>
                        <p:cond delay="indefinite"/>
                      </p:stCondLst>
                      <p:childTnLst>
                        <p:par>
                          <p:cTn id="22" fill="hold">
                            <p:stCondLst>
                              <p:cond delay="0"/>
                            </p:stCondLst>
                            <p:childTnLst>
                              <p:par>
                                <p:cTn id="23" presetID="4" presetClass="entr" presetSubtype="32" fill="hold" grpId="0" nodeType="clickEffect">
                                  <p:stCondLst>
                                    <p:cond delay="0"/>
                                  </p:stCondLst>
                                  <p:childTnLst>
                                    <p:set>
                                      <p:cBhvr>
                                        <p:cTn id="24" dur="1" fill="hold">
                                          <p:stCondLst>
                                            <p:cond delay="0"/>
                                          </p:stCondLst>
                                        </p:cTn>
                                        <p:tgtEl>
                                          <p:spTgt spid="109">
                                            <p:txEl>
                                              <p:pRg st="0" end="0"/>
                                            </p:txEl>
                                          </p:spTgt>
                                        </p:tgtEl>
                                        <p:attrNameLst>
                                          <p:attrName>style.visibility</p:attrName>
                                        </p:attrNameLst>
                                      </p:cBhvr>
                                      <p:to>
                                        <p:strVal val="visible"/>
                                      </p:to>
                                    </p:set>
                                    <p:animEffect transition="in" filter="box(out)">
                                      <p:cBhvr>
                                        <p:cTn id="25" dur="500"/>
                                        <p:tgtEl>
                                          <p:spTgt spid="109">
                                            <p:txEl>
                                              <p:pRg st="0" end="0"/>
                                            </p:txEl>
                                          </p:spTgt>
                                        </p:tgtEl>
                                      </p:cBhvr>
                                    </p:animEffect>
                                  </p:childTnLst>
                                  <p:subTnLst>
                                    <p:audio>
                                      <p:cMediaNode>
                                        <p:cTn display="0" masterRel="sameClick">
                                          <p:stCondLst>
                                            <p:cond evt="begin" delay="0">
                                              <p:tn val="23"/>
                                            </p:cond>
                                          </p:stCondLst>
                                          <p:endCondLst>
                                            <p:cond evt="onStopAudio" delay="0">
                                              <p:tgtEl>
                                                <p:sldTgt/>
                                              </p:tgtEl>
                                            </p:cond>
                                          </p:endCondLst>
                                        </p:cTn>
                                        <p:tgtEl>
                                          <p:sndTgt r:embed="rId2" name="CAMERA.WAV"/>
                                        </p:tgtEl>
                                      </p:cMediaNode>
                                    </p:audio>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499"/>
                                          </p:stCondLst>
                                        </p:cTn>
                                        <p:tgtEl>
                                          <p:spTgt spid="113"/>
                                        </p:tgtEl>
                                        <p:attrNameLst>
                                          <p:attrName>style.visibility</p:attrName>
                                        </p:attrNameLst>
                                      </p:cBhvr>
                                      <p:to>
                                        <p:strVal val="visible"/>
                                      </p:to>
                                    </p:set>
                                  </p:childTnLst>
                                  <p:subTnLst>
                                    <p:audio>
                                      <p:cMediaNode>
                                        <p:cTn display="0" masterRel="sameClick">
                                          <p:stCondLst>
                                            <p:cond evt="begin" delay="0">
                                              <p:tn val="28"/>
                                            </p:cond>
                                          </p:stCondLst>
                                          <p:endCondLst>
                                            <p:cond evt="onStopAudio" delay="0">
                                              <p:tgtEl>
                                                <p:sldTgt/>
                                              </p:tgtEl>
                                            </p:cond>
                                          </p:endCondLst>
                                        </p:cTn>
                                        <p:tgtEl>
                                          <p:sndTgt r:embed="rId2" name="CAMERA.WAV"/>
                                        </p:tgtEl>
                                      </p:cMediaNode>
                                    </p:audio>
                                  </p:sub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119"/>
                                        </p:tgtEl>
                                        <p:attrNameLst>
                                          <p:attrName>style.visibility</p:attrName>
                                        </p:attrNameLst>
                                      </p:cBhvr>
                                      <p:to>
                                        <p:strVal val="visible"/>
                                      </p:to>
                                    </p:set>
                                    <p:anim calcmode="lin" valueType="num">
                                      <p:cBhvr additive="base">
                                        <p:cTn id="34" dur="500" fill="hold"/>
                                        <p:tgtEl>
                                          <p:spTgt spid="119"/>
                                        </p:tgtEl>
                                        <p:attrNameLst>
                                          <p:attrName>ppt_x</p:attrName>
                                        </p:attrNameLst>
                                      </p:cBhvr>
                                      <p:tavLst>
                                        <p:tav tm="0">
                                          <p:val>
                                            <p:strVal val="0-#ppt_w/2"/>
                                          </p:val>
                                        </p:tav>
                                        <p:tav tm="100000">
                                          <p:val>
                                            <p:strVal val="#ppt_x"/>
                                          </p:val>
                                        </p:tav>
                                      </p:tavLst>
                                    </p:anim>
                                    <p:anim calcmode="lin" valueType="num">
                                      <p:cBhvr additive="base">
                                        <p:cTn id="35" dur="500" fill="hold"/>
                                        <p:tgtEl>
                                          <p:spTgt spid="119"/>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116"/>
                                        </p:tgtEl>
                                        <p:attrNameLst>
                                          <p:attrName>style.visibility</p:attrName>
                                        </p:attrNameLst>
                                      </p:cBhvr>
                                      <p:to>
                                        <p:strVal val="visible"/>
                                      </p:to>
                                    </p:set>
                                    <p:anim calcmode="lin" valueType="num">
                                      <p:cBhvr additive="base">
                                        <p:cTn id="40" dur="500" fill="hold"/>
                                        <p:tgtEl>
                                          <p:spTgt spid="116"/>
                                        </p:tgtEl>
                                        <p:attrNameLst>
                                          <p:attrName>ppt_x</p:attrName>
                                        </p:attrNameLst>
                                      </p:cBhvr>
                                      <p:tavLst>
                                        <p:tav tm="0">
                                          <p:val>
                                            <p:strVal val="0-#ppt_w/2"/>
                                          </p:val>
                                        </p:tav>
                                        <p:tav tm="100000">
                                          <p:val>
                                            <p:strVal val="#ppt_x"/>
                                          </p:val>
                                        </p:tav>
                                      </p:tavLst>
                                    </p:anim>
                                    <p:anim calcmode="lin" valueType="num">
                                      <p:cBhvr additive="base">
                                        <p:cTn id="41" dur="500" fill="hold"/>
                                        <p:tgtEl>
                                          <p:spTgt spid="116"/>
                                        </p:tgtEl>
                                        <p:attrNameLst>
                                          <p:attrName>ppt_y</p:attrName>
                                        </p:attrNameLst>
                                      </p:cBhvr>
                                      <p:tavLst>
                                        <p:tav tm="0">
                                          <p:val>
                                            <p:strVal val="#ppt_y"/>
                                          </p:val>
                                        </p:tav>
                                        <p:tav tm="100000">
                                          <p:val>
                                            <p:strVal val="#ppt_y"/>
                                          </p:val>
                                        </p:tav>
                                      </p:tavLst>
                                    </p:anim>
                                  </p:childTnLst>
                                </p:cTn>
                              </p:par>
                            </p:childTnLst>
                          </p:cTn>
                        </p:par>
                        <p:par>
                          <p:cTn id="42" fill="hold">
                            <p:stCondLst>
                              <p:cond delay="500"/>
                            </p:stCondLst>
                            <p:childTnLst>
                              <p:par>
                                <p:cTn id="43" presetID="2" presetClass="entr" presetSubtype="8" fill="hold" grpId="0" nodeType="afterEffect">
                                  <p:stCondLst>
                                    <p:cond delay="0"/>
                                  </p:stCondLst>
                                  <p:childTnLst>
                                    <p:set>
                                      <p:cBhvr>
                                        <p:cTn id="44" dur="1" fill="hold">
                                          <p:stCondLst>
                                            <p:cond delay="0"/>
                                          </p:stCondLst>
                                        </p:cTn>
                                        <p:tgtEl>
                                          <p:spTgt spid="117"/>
                                        </p:tgtEl>
                                        <p:attrNameLst>
                                          <p:attrName>style.visibility</p:attrName>
                                        </p:attrNameLst>
                                      </p:cBhvr>
                                      <p:to>
                                        <p:strVal val="visible"/>
                                      </p:to>
                                    </p:set>
                                    <p:anim calcmode="lin" valueType="num">
                                      <p:cBhvr additive="base">
                                        <p:cTn id="45" dur="500" fill="hold"/>
                                        <p:tgtEl>
                                          <p:spTgt spid="117"/>
                                        </p:tgtEl>
                                        <p:attrNameLst>
                                          <p:attrName>ppt_x</p:attrName>
                                        </p:attrNameLst>
                                      </p:cBhvr>
                                      <p:tavLst>
                                        <p:tav tm="0">
                                          <p:val>
                                            <p:strVal val="0-#ppt_w/2"/>
                                          </p:val>
                                        </p:tav>
                                        <p:tav tm="100000">
                                          <p:val>
                                            <p:strVal val="#ppt_x"/>
                                          </p:val>
                                        </p:tav>
                                      </p:tavLst>
                                    </p:anim>
                                    <p:anim calcmode="lin" valueType="num">
                                      <p:cBhvr additive="base">
                                        <p:cTn id="46" dur="500" fill="hold"/>
                                        <p:tgtEl>
                                          <p:spTgt spid="117"/>
                                        </p:tgtEl>
                                        <p:attrNameLst>
                                          <p:attrName>ppt_y</p:attrName>
                                        </p:attrNameLst>
                                      </p:cBhvr>
                                      <p:tavLst>
                                        <p:tav tm="0">
                                          <p:val>
                                            <p:strVal val="#ppt_y"/>
                                          </p:val>
                                        </p:tav>
                                        <p:tav tm="100000">
                                          <p:val>
                                            <p:strVal val="#ppt_y"/>
                                          </p:val>
                                        </p:tav>
                                      </p:tavLst>
                                    </p:anim>
                                  </p:childTnLst>
                                </p:cTn>
                              </p:par>
                            </p:childTnLst>
                          </p:cTn>
                        </p:par>
                        <p:par>
                          <p:cTn id="47" fill="hold">
                            <p:stCondLst>
                              <p:cond delay="1000"/>
                            </p:stCondLst>
                            <p:childTnLst>
                              <p:par>
                                <p:cTn id="48" presetID="2" presetClass="entr" presetSubtype="8" fill="hold" grpId="0" nodeType="afterEffect">
                                  <p:stCondLst>
                                    <p:cond delay="0"/>
                                  </p:stCondLst>
                                  <p:childTnLst>
                                    <p:set>
                                      <p:cBhvr>
                                        <p:cTn id="49" dur="1" fill="hold">
                                          <p:stCondLst>
                                            <p:cond delay="0"/>
                                          </p:stCondLst>
                                        </p:cTn>
                                        <p:tgtEl>
                                          <p:spTgt spid="118"/>
                                        </p:tgtEl>
                                        <p:attrNameLst>
                                          <p:attrName>style.visibility</p:attrName>
                                        </p:attrNameLst>
                                      </p:cBhvr>
                                      <p:to>
                                        <p:strVal val="visible"/>
                                      </p:to>
                                    </p:set>
                                    <p:anim calcmode="lin" valueType="num">
                                      <p:cBhvr additive="base">
                                        <p:cTn id="50" dur="500" fill="hold"/>
                                        <p:tgtEl>
                                          <p:spTgt spid="118"/>
                                        </p:tgtEl>
                                        <p:attrNameLst>
                                          <p:attrName>ppt_x</p:attrName>
                                        </p:attrNameLst>
                                      </p:cBhvr>
                                      <p:tavLst>
                                        <p:tav tm="0">
                                          <p:val>
                                            <p:strVal val="0-#ppt_w/2"/>
                                          </p:val>
                                        </p:tav>
                                        <p:tav tm="100000">
                                          <p:val>
                                            <p:strVal val="#ppt_x"/>
                                          </p:val>
                                        </p:tav>
                                      </p:tavLst>
                                    </p:anim>
                                    <p:anim calcmode="lin" valueType="num">
                                      <p:cBhvr additive="base">
                                        <p:cTn id="51" dur="500" fill="hold"/>
                                        <p:tgtEl>
                                          <p:spTgt spid="1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build="p" autoUpdateAnimBg="0"/>
      <p:bldP spid="109" grpId="0" build="p" autoUpdateAnimBg="0"/>
      <p:bldP spid="116" grpId="0" animBg="1"/>
      <p:bldP spid="117" grpId="0" animBg="1"/>
      <p:bldP spid="118" grpId="0" animBg="1"/>
      <p:bldP spid="11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3"/>
            <a:ext cx="4442416" cy="605909"/>
          </a:xfrm>
        </p:spPr>
        <p:txBody>
          <a:bodyPr/>
          <a:lstStyle/>
          <a:p>
            <a:r>
              <a:rPr lang="zh-CN" altLang="en-US" dirty="0">
                <a:latin typeface="楷体" panose="02010609060101010101" pitchFamily="49" charset="-122"/>
                <a:ea typeface="楷体" panose="02010609060101010101" pitchFamily="49" charset="-122"/>
              </a:rPr>
              <a:t>算法解释举例（第一步）</a:t>
            </a:r>
          </a:p>
        </p:txBody>
      </p:sp>
      <p:sp>
        <p:nvSpPr>
          <p:cNvPr id="110" name="Oval 5"/>
          <p:cNvSpPr>
            <a:spLocks noChangeArrowheads="1"/>
          </p:cNvSpPr>
          <p:nvPr/>
        </p:nvSpPr>
        <p:spPr bwMode="auto">
          <a:xfrm>
            <a:off x="1915504" y="1612590"/>
            <a:ext cx="334963" cy="33496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1</a:t>
            </a:r>
          </a:p>
        </p:txBody>
      </p:sp>
      <p:sp>
        <p:nvSpPr>
          <p:cNvPr id="111" name="Oval 6"/>
          <p:cNvSpPr>
            <a:spLocks noChangeArrowheads="1"/>
          </p:cNvSpPr>
          <p:nvPr/>
        </p:nvSpPr>
        <p:spPr bwMode="auto">
          <a:xfrm>
            <a:off x="2880704" y="1612590"/>
            <a:ext cx="334963" cy="33496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2</a:t>
            </a:r>
          </a:p>
        </p:txBody>
      </p:sp>
      <p:sp>
        <p:nvSpPr>
          <p:cNvPr id="112" name="Oval 7"/>
          <p:cNvSpPr>
            <a:spLocks noChangeArrowheads="1"/>
          </p:cNvSpPr>
          <p:nvPr/>
        </p:nvSpPr>
        <p:spPr bwMode="auto">
          <a:xfrm>
            <a:off x="2880704" y="2365065"/>
            <a:ext cx="334963" cy="33496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3</a:t>
            </a:r>
          </a:p>
        </p:txBody>
      </p:sp>
      <p:sp>
        <p:nvSpPr>
          <p:cNvPr id="113" name="Oval 8"/>
          <p:cNvSpPr>
            <a:spLocks noChangeArrowheads="1"/>
          </p:cNvSpPr>
          <p:nvPr/>
        </p:nvSpPr>
        <p:spPr bwMode="auto">
          <a:xfrm>
            <a:off x="1915504" y="2365065"/>
            <a:ext cx="334963" cy="33496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4</a:t>
            </a:r>
          </a:p>
        </p:txBody>
      </p:sp>
      <p:sp>
        <p:nvSpPr>
          <p:cNvPr id="114" name="Oval 9"/>
          <p:cNvSpPr>
            <a:spLocks noChangeArrowheads="1"/>
          </p:cNvSpPr>
          <p:nvPr/>
        </p:nvSpPr>
        <p:spPr bwMode="auto">
          <a:xfrm>
            <a:off x="2880704" y="3215965"/>
            <a:ext cx="334963" cy="33496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5</a:t>
            </a:r>
          </a:p>
        </p:txBody>
      </p:sp>
      <p:sp>
        <p:nvSpPr>
          <p:cNvPr id="115" name="Line 10"/>
          <p:cNvSpPr>
            <a:spLocks noChangeShapeType="1"/>
          </p:cNvSpPr>
          <p:nvPr/>
        </p:nvSpPr>
        <p:spPr bwMode="auto">
          <a:xfrm>
            <a:off x="2253642" y="1795153"/>
            <a:ext cx="635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 name="Line 11"/>
          <p:cNvSpPr>
            <a:spLocks noChangeShapeType="1"/>
          </p:cNvSpPr>
          <p:nvPr/>
        </p:nvSpPr>
        <p:spPr bwMode="auto">
          <a:xfrm>
            <a:off x="2077429" y="1953903"/>
            <a:ext cx="0" cy="3889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 name="Line 12"/>
          <p:cNvSpPr>
            <a:spLocks noChangeShapeType="1"/>
          </p:cNvSpPr>
          <p:nvPr/>
        </p:nvSpPr>
        <p:spPr bwMode="auto">
          <a:xfrm>
            <a:off x="3033104" y="2631765"/>
            <a:ext cx="0" cy="5461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 name="Line 13"/>
          <p:cNvSpPr>
            <a:spLocks noChangeShapeType="1"/>
          </p:cNvSpPr>
          <p:nvPr/>
        </p:nvSpPr>
        <p:spPr bwMode="auto">
          <a:xfrm flipV="1">
            <a:off x="3033104" y="1907865"/>
            <a:ext cx="0" cy="406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 name="Line 14"/>
          <p:cNvSpPr>
            <a:spLocks noChangeShapeType="1"/>
          </p:cNvSpPr>
          <p:nvPr/>
        </p:nvSpPr>
        <p:spPr bwMode="auto">
          <a:xfrm>
            <a:off x="2218717" y="1901515"/>
            <a:ext cx="704850" cy="5461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 name="Line 15"/>
          <p:cNvSpPr>
            <a:spLocks noChangeShapeType="1"/>
          </p:cNvSpPr>
          <p:nvPr/>
        </p:nvSpPr>
        <p:spPr bwMode="auto">
          <a:xfrm>
            <a:off x="2201254" y="2642878"/>
            <a:ext cx="758825" cy="6159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21" name="Group 16"/>
          <p:cNvGrpSpPr>
            <a:grpSpLocks/>
          </p:cNvGrpSpPr>
          <p:nvPr/>
        </p:nvGrpSpPr>
        <p:grpSpPr bwMode="auto">
          <a:xfrm>
            <a:off x="3667030" y="1189521"/>
            <a:ext cx="5686425" cy="3021013"/>
            <a:chOff x="1872" y="1056"/>
            <a:chExt cx="3582" cy="1903"/>
          </a:xfrm>
        </p:grpSpPr>
        <p:sp>
          <p:nvSpPr>
            <p:cNvPr id="122" name="Rectangle 17"/>
            <p:cNvSpPr>
              <a:spLocks noChangeArrowheads="1"/>
            </p:cNvSpPr>
            <p:nvPr/>
          </p:nvSpPr>
          <p:spPr bwMode="auto">
            <a:xfrm>
              <a:off x="2130" y="1292"/>
              <a:ext cx="815" cy="164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3" name="Line 18"/>
            <p:cNvSpPr>
              <a:spLocks noChangeShapeType="1"/>
            </p:cNvSpPr>
            <p:nvPr/>
          </p:nvSpPr>
          <p:spPr bwMode="auto">
            <a:xfrm>
              <a:off x="2123" y="1570"/>
              <a:ext cx="81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24" name="Line 19"/>
            <p:cNvSpPr>
              <a:spLocks noChangeShapeType="1"/>
            </p:cNvSpPr>
            <p:nvPr/>
          </p:nvSpPr>
          <p:spPr bwMode="auto">
            <a:xfrm>
              <a:off x="2123" y="1847"/>
              <a:ext cx="81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25" name="Line 20"/>
            <p:cNvSpPr>
              <a:spLocks noChangeShapeType="1"/>
            </p:cNvSpPr>
            <p:nvPr/>
          </p:nvSpPr>
          <p:spPr bwMode="auto">
            <a:xfrm>
              <a:off x="2123" y="2125"/>
              <a:ext cx="81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26" name="Line 21"/>
            <p:cNvSpPr>
              <a:spLocks noChangeShapeType="1"/>
            </p:cNvSpPr>
            <p:nvPr/>
          </p:nvSpPr>
          <p:spPr bwMode="auto">
            <a:xfrm>
              <a:off x="2552" y="1292"/>
              <a:ext cx="0" cy="163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27" name="Text Box 22"/>
            <p:cNvSpPr txBox="1">
              <a:spLocks noChangeArrowheads="1"/>
            </p:cNvSpPr>
            <p:nvPr/>
          </p:nvSpPr>
          <p:spPr bwMode="auto">
            <a:xfrm>
              <a:off x="2255" y="1312"/>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0</a:t>
              </a:r>
            </a:p>
          </p:txBody>
        </p:sp>
        <p:sp>
          <p:nvSpPr>
            <p:cNvPr id="128" name="Text Box 23"/>
            <p:cNvSpPr txBox="1">
              <a:spLocks noChangeArrowheads="1"/>
            </p:cNvSpPr>
            <p:nvPr/>
          </p:nvSpPr>
          <p:spPr bwMode="auto">
            <a:xfrm>
              <a:off x="2255" y="1862"/>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1</a:t>
              </a:r>
            </a:p>
          </p:txBody>
        </p:sp>
        <p:sp>
          <p:nvSpPr>
            <p:cNvPr id="129" name="Text Box 24"/>
            <p:cNvSpPr txBox="1">
              <a:spLocks noChangeArrowheads="1"/>
            </p:cNvSpPr>
            <p:nvPr/>
          </p:nvSpPr>
          <p:spPr bwMode="auto">
            <a:xfrm>
              <a:off x="2259" y="2137"/>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dirty="0">
                  <a:solidFill>
                    <a:srgbClr val="00B050"/>
                  </a:solidFill>
                </a:rPr>
                <a:t>1</a:t>
              </a:r>
            </a:p>
          </p:txBody>
        </p:sp>
        <p:sp>
          <p:nvSpPr>
            <p:cNvPr id="130" name="Text Box 25"/>
            <p:cNvSpPr txBox="1">
              <a:spLocks noChangeArrowheads="1"/>
            </p:cNvSpPr>
            <p:nvPr/>
          </p:nvSpPr>
          <p:spPr bwMode="auto">
            <a:xfrm>
              <a:off x="2259" y="156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2</a:t>
              </a:r>
            </a:p>
          </p:txBody>
        </p:sp>
        <p:sp>
          <p:nvSpPr>
            <p:cNvPr id="131" name="Text Box 26"/>
            <p:cNvSpPr txBox="1">
              <a:spLocks noChangeArrowheads="1"/>
            </p:cNvSpPr>
            <p:nvPr/>
          </p:nvSpPr>
          <p:spPr bwMode="auto">
            <a:xfrm>
              <a:off x="2204" y="1067"/>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a:t>in</a:t>
              </a:r>
            </a:p>
          </p:txBody>
        </p:sp>
        <p:sp>
          <p:nvSpPr>
            <p:cNvPr id="132" name="Text Box 27"/>
            <p:cNvSpPr txBox="1">
              <a:spLocks noChangeArrowheads="1"/>
            </p:cNvSpPr>
            <p:nvPr/>
          </p:nvSpPr>
          <p:spPr bwMode="auto">
            <a:xfrm>
              <a:off x="2543" y="1067"/>
              <a:ext cx="3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a:t>link</a:t>
              </a:r>
            </a:p>
          </p:txBody>
        </p:sp>
        <p:grpSp>
          <p:nvGrpSpPr>
            <p:cNvPr id="133" name="Group 28"/>
            <p:cNvGrpSpPr>
              <a:grpSpLocks/>
            </p:cNvGrpSpPr>
            <p:nvPr/>
          </p:nvGrpSpPr>
          <p:grpSpPr bwMode="auto">
            <a:xfrm>
              <a:off x="3104" y="1882"/>
              <a:ext cx="643" cy="256"/>
              <a:chOff x="4056" y="2215"/>
              <a:chExt cx="643" cy="256"/>
            </a:xfrm>
          </p:grpSpPr>
          <p:sp>
            <p:nvSpPr>
              <p:cNvPr id="188" name="Rectangle 29"/>
              <p:cNvSpPr>
                <a:spLocks noChangeArrowheads="1"/>
              </p:cNvSpPr>
              <p:nvPr/>
            </p:nvSpPr>
            <p:spPr bwMode="auto">
              <a:xfrm>
                <a:off x="4056" y="2215"/>
                <a:ext cx="643"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 5</a:t>
                </a:r>
              </a:p>
            </p:txBody>
          </p:sp>
          <p:sp>
            <p:nvSpPr>
              <p:cNvPr id="189" name="Line 30"/>
              <p:cNvSpPr>
                <a:spLocks noChangeShapeType="1"/>
              </p:cNvSpPr>
              <p:nvPr/>
            </p:nvSpPr>
            <p:spPr bwMode="auto">
              <a:xfrm>
                <a:off x="4378" y="2222"/>
                <a:ext cx="0" cy="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34" name="Group 31"/>
            <p:cNvGrpSpPr>
              <a:grpSpLocks/>
            </p:cNvGrpSpPr>
            <p:nvPr/>
          </p:nvGrpSpPr>
          <p:grpSpPr bwMode="auto">
            <a:xfrm>
              <a:off x="3104" y="2176"/>
              <a:ext cx="643" cy="256"/>
              <a:chOff x="4056" y="2215"/>
              <a:chExt cx="643" cy="256"/>
            </a:xfrm>
          </p:grpSpPr>
          <p:sp>
            <p:nvSpPr>
              <p:cNvPr id="186" name="Rectangle 32"/>
              <p:cNvSpPr>
                <a:spLocks noChangeArrowheads="1"/>
              </p:cNvSpPr>
              <p:nvPr/>
            </p:nvSpPr>
            <p:spPr bwMode="auto">
              <a:xfrm>
                <a:off x="4056" y="2215"/>
                <a:ext cx="643"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 5</a:t>
                </a:r>
              </a:p>
            </p:txBody>
          </p:sp>
          <p:sp>
            <p:nvSpPr>
              <p:cNvPr id="187" name="Line 33"/>
              <p:cNvSpPr>
                <a:spLocks noChangeShapeType="1"/>
              </p:cNvSpPr>
              <p:nvPr/>
            </p:nvSpPr>
            <p:spPr bwMode="auto">
              <a:xfrm>
                <a:off x="4378" y="2222"/>
                <a:ext cx="0" cy="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35" name="Group 34"/>
            <p:cNvGrpSpPr>
              <a:grpSpLocks/>
            </p:cNvGrpSpPr>
            <p:nvPr/>
          </p:nvGrpSpPr>
          <p:grpSpPr bwMode="auto">
            <a:xfrm>
              <a:off x="2757" y="1286"/>
              <a:ext cx="1002" cy="256"/>
              <a:chOff x="2785" y="2701"/>
              <a:chExt cx="1002" cy="256"/>
            </a:xfrm>
          </p:grpSpPr>
          <p:grpSp>
            <p:nvGrpSpPr>
              <p:cNvPr id="182" name="Group 35"/>
              <p:cNvGrpSpPr>
                <a:grpSpLocks/>
              </p:cNvGrpSpPr>
              <p:nvPr/>
            </p:nvGrpSpPr>
            <p:grpSpPr bwMode="auto">
              <a:xfrm>
                <a:off x="3144" y="2701"/>
                <a:ext cx="643" cy="256"/>
                <a:chOff x="4056" y="2215"/>
                <a:chExt cx="643" cy="256"/>
              </a:xfrm>
            </p:grpSpPr>
            <p:sp>
              <p:nvSpPr>
                <p:cNvPr id="184" name="Rectangle 36"/>
                <p:cNvSpPr>
                  <a:spLocks noChangeArrowheads="1"/>
                </p:cNvSpPr>
                <p:nvPr/>
              </p:nvSpPr>
              <p:spPr bwMode="auto">
                <a:xfrm>
                  <a:off x="4056" y="2215"/>
                  <a:ext cx="643"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 4</a:t>
                  </a:r>
                </a:p>
              </p:txBody>
            </p:sp>
            <p:sp>
              <p:nvSpPr>
                <p:cNvPr id="185" name="Line 37"/>
                <p:cNvSpPr>
                  <a:spLocks noChangeShapeType="1"/>
                </p:cNvSpPr>
                <p:nvPr/>
              </p:nvSpPr>
              <p:spPr bwMode="auto">
                <a:xfrm>
                  <a:off x="4378" y="2222"/>
                  <a:ext cx="0" cy="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183" name="Line 38"/>
              <p:cNvSpPr>
                <a:spLocks noChangeShapeType="1"/>
              </p:cNvSpPr>
              <p:nvPr/>
            </p:nvSpPr>
            <p:spPr bwMode="auto">
              <a:xfrm>
                <a:off x="2785" y="2842"/>
                <a:ext cx="35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36" name="Group 39"/>
            <p:cNvGrpSpPr>
              <a:grpSpLocks/>
            </p:cNvGrpSpPr>
            <p:nvPr/>
          </p:nvGrpSpPr>
          <p:grpSpPr bwMode="auto">
            <a:xfrm>
              <a:off x="3678" y="1285"/>
              <a:ext cx="924" cy="256"/>
              <a:chOff x="3639" y="2433"/>
              <a:chExt cx="924" cy="256"/>
            </a:xfrm>
          </p:grpSpPr>
          <p:grpSp>
            <p:nvGrpSpPr>
              <p:cNvPr id="178" name="Group 40"/>
              <p:cNvGrpSpPr>
                <a:grpSpLocks/>
              </p:cNvGrpSpPr>
              <p:nvPr/>
            </p:nvGrpSpPr>
            <p:grpSpPr bwMode="auto">
              <a:xfrm>
                <a:off x="3920" y="2433"/>
                <a:ext cx="643" cy="256"/>
                <a:chOff x="4056" y="2215"/>
                <a:chExt cx="643" cy="256"/>
              </a:xfrm>
            </p:grpSpPr>
            <p:sp>
              <p:nvSpPr>
                <p:cNvPr id="180" name="Rectangle 41"/>
                <p:cNvSpPr>
                  <a:spLocks noChangeArrowheads="1"/>
                </p:cNvSpPr>
                <p:nvPr/>
              </p:nvSpPr>
              <p:spPr bwMode="auto">
                <a:xfrm>
                  <a:off x="4056" y="2215"/>
                  <a:ext cx="643"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 3</a:t>
                  </a:r>
                </a:p>
              </p:txBody>
            </p:sp>
            <p:sp>
              <p:nvSpPr>
                <p:cNvPr id="181" name="Line 42"/>
                <p:cNvSpPr>
                  <a:spLocks noChangeShapeType="1"/>
                </p:cNvSpPr>
                <p:nvPr/>
              </p:nvSpPr>
              <p:spPr bwMode="auto">
                <a:xfrm>
                  <a:off x="4378" y="2222"/>
                  <a:ext cx="0" cy="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179" name="Line 43"/>
              <p:cNvSpPr>
                <a:spLocks noChangeShapeType="1"/>
              </p:cNvSpPr>
              <p:nvPr/>
            </p:nvSpPr>
            <p:spPr bwMode="auto">
              <a:xfrm>
                <a:off x="3639" y="2562"/>
                <a:ext cx="27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137" name="Line 44"/>
            <p:cNvSpPr>
              <a:spLocks noChangeShapeType="1"/>
            </p:cNvSpPr>
            <p:nvPr/>
          </p:nvSpPr>
          <p:spPr bwMode="auto">
            <a:xfrm>
              <a:off x="2778" y="1992"/>
              <a:ext cx="3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38" name="Line 45"/>
            <p:cNvSpPr>
              <a:spLocks noChangeShapeType="1"/>
            </p:cNvSpPr>
            <p:nvPr/>
          </p:nvSpPr>
          <p:spPr bwMode="auto">
            <a:xfrm>
              <a:off x="2778" y="2325"/>
              <a:ext cx="32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39" name="Text Box 46"/>
            <p:cNvSpPr txBox="1">
              <a:spLocks noChangeArrowheads="1"/>
            </p:cNvSpPr>
            <p:nvPr/>
          </p:nvSpPr>
          <p:spPr bwMode="auto">
            <a:xfrm>
              <a:off x="5182" y="1290"/>
              <a:ext cx="19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a:t>
              </a:r>
            </a:p>
          </p:txBody>
        </p:sp>
        <p:sp>
          <p:nvSpPr>
            <p:cNvPr id="140" name="Text Box 47"/>
            <p:cNvSpPr txBox="1">
              <a:spLocks noChangeArrowheads="1"/>
            </p:cNvSpPr>
            <p:nvPr/>
          </p:nvSpPr>
          <p:spPr bwMode="auto">
            <a:xfrm>
              <a:off x="4338" y="1879"/>
              <a:ext cx="19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a:t>
              </a:r>
            </a:p>
          </p:txBody>
        </p:sp>
        <p:sp>
          <p:nvSpPr>
            <p:cNvPr id="141" name="Text Box 48"/>
            <p:cNvSpPr txBox="1">
              <a:spLocks noChangeArrowheads="1"/>
            </p:cNvSpPr>
            <p:nvPr/>
          </p:nvSpPr>
          <p:spPr bwMode="auto">
            <a:xfrm>
              <a:off x="3504" y="2191"/>
              <a:ext cx="19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a:t>
              </a:r>
            </a:p>
          </p:txBody>
        </p:sp>
        <p:sp>
          <p:nvSpPr>
            <p:cNvPr id="142" name="Text Box 49"/>
            <p:cNvSpPr txBox="1">
              <a:spLocks noChangeArrowheads="1"/>
            </p:cNvSpPr>
            <p:nvPr/>
          </p:nvSpPr>
          <p:spPr bwMode="auto">
            <a:xfrm>
              <a:off x="3095" y="1056"/>
              <a:ext cx="34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a:t>vex</a:t>
              </a:r>
            </a:p>
          </p:txBody>
        </p:sp>
        <p:sp>
          <p:nvSpPr>
            <p:cNvPr id="143" name="Text Box 50"/>
            <p:cNvSpPr txBox="1">
              <a:spLocks noChangeArrowheads="1"/>
            </p:cNvSpPr>
            <p:nvPr/>
          </p:nvSpPr>
          <p:spPr bwMode="auto">
            <a:xfrm>
              <a:off x="3415" y="1067"/>
              <a:ext cx="39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a:t>next</a:t>
              </a:r>
            </a:p>
          </p:txBody>
        </p:sp>
        <p:sp>
          <p:nvSpPr>
            <p:cNvPr id="144" name="Line 51"/>
            <p:cNvSpPr>
              <a:spLocks noChangeShapeType="1"/>
            </p:cNvSpPr>
            <p:nvPr/>
          </p:nvSpPr>
          <p:spPr bwMode="auto">
            <a:xfrm>
              <a:off x="2140" y="2418"/>
              <a:ext cx="8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 name="Text Box 52"/>
            <p:cNvSpPr txBox="1">
              <a:spLocks noChangeArrowheads="1"/>
            </p:cNvSpPr>
            <p:nvPr/>
          </p:nvSpPr>
          <p:spPr bwMode="auto">
            <a:xfrm>
              <a:off x="2256" y="244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dirty="0">
                  <a:solidFill>
                    <a:srgbClr val="00B050"/>
                  </a:solidFill>
                </a:rPr>
                <a:t>2</a:t>
              </a:r>
            </a:p>
          </p:txBody>
        </p:sp>
        <p:sp>
          <p:nvSpPr>
            <p:cNvPr id="146" name="Text Box 53"/>
            <p:cNvSpPr txBox="1">
              <a:spLocks noChangeArrowheads="1"/>
            </p:cNvSpPr>
            <p:nvPr/>
          </p:nvSpPr>
          <p:spPr bwMode="auto">
            <a:xfrm>
              <a:off x="2678" y="2429"/>
              <a:ext cx="19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a:t>
              </a:r>
            </a:p>
          </p:txBody>
        </p:sp>
        <p:grpSp>
          <p:nvGrpSpPr>
            <p:cNvPr id="147" name="Group 54"/>
            <p:cNvGrpSpPr>
              <a:grpSpLocks/>
            </p:cNvGrpSpPr>
            <p:nvPr/>
          </p:nvGrpSpPr>
          <p:grpSpPr bwMode="auto">
            <a:xfrm>
              <a:off x="3598" y="1871"/>
              <a:ext cx="1002" cy="256"/>
              <a:chOff x="2785" y="2701"/>
              <a:chExt cx="1002" cy="256"/>
            </a:xfrm>
          </p:grpSpPr>
          <p:grpSp>
            <p:nvGrpSpPr>
              <p:cNvPr id="174" name="Group 55"/>
              <p:cNvGrpSpPr>
                <a:grpSpLocks/>
              </p:cNvGrpSpPr>
              <p:nvPr/>
            </p:nvGrpSpPr>
            <p:grpSpPr bwMode="auto">
              <a:xfrm>
                <a:off x="3144" y="2701"/>
                <a:ext cx="643" cy="256"/>
                <a:chOff x="4056" y="2215"/>
                <a:chExt cx="643" cy="256"/>
              </a:xfrm>
            </p:grpSpPr>
            <p:sp>
              <p:nvSpPr>
                <p:cNvPr id="176" name="Rectangle 56"/>
                <p:cNvSpPr>
                  <a:spLocks noChangeArrowheads="1"/>
                </p:cNvSpPr>
                <p:nvPr/>
              </p:nvSpPr>
              <p:spPr bwMode="auto">
                <a:xfrm>
                  <a:off x="4056" y="2215"/>
                  <a:ext cx="643"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 2</a:t>
                  </a:r>
                </a:p>
              </p:txBody>
            </p:sp>
            <p:sp>
              <p:nvSpPr>
                <p:cNvPr id="177" name="Line 57"/>
                <p:cNvSpPr>
                  <a:spLocks noChangeShapeType="1"/>
                </p:cNvSpPr>
                <p:nvPr/>
              </p:nvSpPr>
              <p:spPr bwMode="auto">
                <a:xfrm>
                  <a:off x="4378" y="2222"/>
                  <a:ext cx="0" cy="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175" name="Line 58"/>
              <p:cNvSpPr>
                <a:spLocks noChangeShapeType="1"/>
              </p:cNvSpPr>
              <p:nvPr/>
            </p:nvSpPr>
            <p:spPr bwMode="auto">
              <a:xfrm>
                <a:off x="2785" y="2842"/>
                <a:ext cx="35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48" name="Group 59"/>
            <p:cNvGrpSpPr>
              <a:grpSpLocks/>
            </p:cNvGrpSpPr>
            <p:nvPr/>
          </p:nvGrpSpPr>
          <p:grpSpPr bwMode="auto">
            <a:xfrm>
              <a:off x="2745" y="2685"/>
              <a:ext cx="1002" cy="256"/>
              <a:chOff x="2785" y="2701"/>
              <a:chExt cx="1002" cy="256"/>
            </a:xfrm>
          </p:grpSpPr>
          <p:grpSp>
            <p:nvGrpSpPr>
              <p:cNvPr id="170" name="Group 60"/>
              <p:cNvGrpSpPr>
                <a:grpSpLocks/>
              </p:cNvGrpSpPr>
              <p:nvPr/>
            </p:nvGrpSpPr>
            <p:grpSpPr bwMode="auto">
              <a:xfrm>
                <a:off x="3144" y="2701"/>
                <a:ext cx="643" cy="256"/>
                <a:chOff x="4056" y="2215"/>
                <a:chExt cx="643" cy="256"/>
              </a:xfrm>
            </p:grpSpPr>
            <p:sp>
              <p:nvSpPr>
                <p:cNvPr id="172" name="Rectangle 61"/>
                <p:cNvSpPr>
                  <a:spLocks noChangeArrowheads="1"/>
                </p:cNvSpPr>
                <p:nvPr/>
              </p:nvSpPr>
              <p:spPr bwMode="auto">
                <a:xfrm>
                  <a:off x="4056" y="2215"/>
                  <a:ext cx="643"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 5</a:t>
                  </a:r>
                </a:p>
              </p:txBody>
            </p:sp>
            <p:sp>
              <p:nvSpPr>
                <p:cNvPr id="173" name="Line 62"/>
                <p:cNvSpPr>
                  <a:spLocks noChangeShapeType="1"/>
                </p:cNvSpPr>
                <p:nvPr/>
              </p:nvSpPr>
              <p:spPr bwMode="auto">
                <a:xfrm>
                  <a:off x="4378" y="2222"/>
                  <a:ext cx="0" cy="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171" name="Line 63"/>
              <p:cNvSpPr>
                <a:spLocks noChangeShapeType="1"/>
              </p:cNvSpPr>
              <p:nvPr/>
            </p:nvSpPr>
            <p:spPr bwMode="auto">
              <a:xfrm>
                <a:off x="2785" y="2842"/>
                <a:ext cx="35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149" name="Text Box 64"/>
            <p:cNvSpPr txBox="1">
              <a:spLocks noChangeArrowheads="1"/>
            </p:cNvSpPr>
            <p:nvPr/>
          </p:nvSpPr>
          <p:spPr bwMode="auto">
            <a:xfrm>
              <a:off x="4355" y="2709"/>
              <a:ext cx="19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a:t>
              </a:r>
            </a:p>
          </p:txBody>
        </p:sp>
        <p:grpSp>
          <p:nvGrpSpPr>
            <p:cNvPr id="150" name="Group 65"/>
            <p:cNvGrpSpPr>
              <a:grpSpLocks/>
            </p:cNvGrpSpPr>
            <p:nvPr/>
          </p:nvGrpSpPr>
          <p:grpSpPr bwMode="auto">
            <a:xfrm>
              <a:off x="4530" y="1270"/>
              <a:ext cx="924" cy="256"/>
              <a:chOff x="3639" y="2433"/>
              <a:chExt cx="924" cy="256"/>
            </a:xfrm>
          </p:grpSpPr>
          <p:grpSp>
            <p:nvGrpSpPr>
              <p:cNvPr id="166" name="Group 66"/>
              <p:cNvGrpSpPr>
                <a:grpSpLocks/>
              </p:cNvGrpSpPr>
              <p:nvPr/>
            </p:nvGrpSpPr>
            <p:grpSpPr bwMode="auto">
              <a:xfrm>
                <a:off x="3920" y="2433"/>
                <a:ext cx="643" cy="256"/>
                <a:chOff x="4056" y="2215"/>
                <a:chExt cx="643" cy="256"/>
              </a:xfrm>
            </p:grpSpPr>
            <p:sp>
              <p:nvSpPr>
                <p:cNvPr id="168" name="Rectangle 67"/>
                <p:cNvSpPr>
                  <a:spLocks noChangeArrowheads="1"/>
                </p:cNvSpPr>
                <p:nvPr/>
              </p:nvSpPr>
              <p:spPr bwMode="auto">
                <a:xfrm>
                  <a:off x="4056" y="2215"/>
                  <a:ext cx="643"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 2</a:t>
                  </a:r>
                </a:p>
              </p:txBody>
            </p:sp>
            <p:sp>
              <p:nvSpPr>
                <p:cNvPr id="169" name="Line 68"/>
                <p:cNvSpPr>
                  <a:spLocks noChangeShapeType="1"/>
                </p:cNvSpPr>
                <p:nvPr/>
              </p:nvSpPr>
              <p:spPr bwMode="auto">
                <a:xfrm>
                  <a:off x="4378" y="2222"/>
                  <a:ext cx="0" cy="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167" name="Line 69"/>
              <p:cNvSpPr>
                <a:spLocks noChangeShapeType="1"/>
              </p:cNvSpPr>
              <p:nvPr/>
            </p:nvSpPr>
            <p:spPr bwMode="auto">
              <a:xfrm>
                <a:off x="3639" y="2562"/>
                <a:ext cx="27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51" name="Group 70"/>
            <p:cNvGrpSpPr>
              <a:grpSpLocks/>
            </p:cNvGrpSpPr>
            <p:nvPr/>
          </p:nvGrpSpPr>
          <p:grpSpPr bwMode="auto">
            <a:xfrm>
              <a:off x="3681" y="2699"/>
              <a:ext cx="924" cy="256"/>
              <a:chOff x="3639" y="2433"/>
              <a:chExt cx="924" cy="256"/>
            </a:xfrm>
          </p:grpSpPr>
          <p:grpSp>
            <p:nvGrpSpPr>
              <p:cNvPr id="162" name="Group 71"/>
              <p:cNvGrpSpPr>
                <a:grpSpLocks/>
              </p:cNvGrpSpPr>
              <p:nvPr/>
            </p:nvGrpSpPr>
            <p:grpSpPr bwMode="auto">
              <a:xfrm>
                <a:off x="3920" y="2433"/>
                <a:ext cx="643" cy="256"/>
                <a:chOff x="4056" y="2215"/>
                <a:chExt cx="643" cy="256"/>
              </a:xfrm>
            </p:grpSpPr>
            <p:sp>
              <p:nvSpPr>
                <p:cNvPr id="164" name="Rectangle 72"/>
                <p:cNvSpPr>
                  <a:spLocks noChangeArrowheads="1"/>
                </p:cNvSpPr>
                <p:nvPr/>
              </p:nvSpPr>
              <p:spPr bwMode="auto">
                <a:xfrm>
                  <a:off x="4056" y="2215"/>
                  <a:ext cx="643"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 4</a:t>
                  </a:r>
                </a:p>
              </p:txBody>
            </p:sp>
            <p:sp>
              <p:nvSpPr>
                <p:cNvPr id="165" name="Line 73"/>
                <p:cNvSpPr>
                  <a:spLocks noChangeShapeType="1"/>
                </p:cNvSpPr>
                <p:nvPr/>
              </p:nvSpPr>
              <p:spPr bwMode="auto">
                <a:xfrm>
                  <a:off x="4378" y="2222"/>
                  <a:ext cx="0" cy="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163" name="Line 74"/>
              <p:cNvSpPr>
                <a:spLocks noChangeShapeType="1"/>
              </p:cNvSpPr>
              <p:nvPr/>
            </p:nvSpPr>
            <p:spPr bwMode="auto">
              <a:xfrm>
                <a:off x="3639" y="2562"/>
                <a:ext cx="27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152" name="Line 75"/>
            <p:cNvSpPr>
              <a:spLocks noChangeShapeType="1"/>
            </p:cNvSpPr>
            <p:nvPr/>
          </p:nvSpPr>
          <p:spPr bwMode="auto">
            <a:xfrm>
              <a:off x="2139" y="2685"/>
              <a:ext cx="8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 name="Text Box 76"/>
            <p:cNvSpPr txBox="1">
              <a:spLocks noChangeArrowheads="1"/>
            </p:cNvSpPr>
            <p:nvPr/>
          </p:nvSpPr>
          <p:spPr bwMode="auto">
            <a:xfrm>
              <a:off x="2241" y="2708"/>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0</a:t>
              </a:r>
            </a:p>
          </p:txBody>
        </p:sp>
        <p:grpSp>
          <p:nvGrpSpPr>
            <p:cNvPr id="154" name="Group 77"/>
            <p:cNvGrpSpPr>
              <a:grpSpLocks/>
            </p:cNvGrpSpPr>
            <p:nvPr/>
          </p:nvGrpSpPr>
          <p:grpSpPr bwMode="auto">
            <a:xfrm>
              <a:off x="1872" y="1295"/>
              <a:ext cx="211" cy="1626"/>
              <a:chOff x="2011" y="576"/>
              <a:chExt cx="211" cy="1626"/>
            </a:xfrm>
          </p:grpSpPr>
          <p:sp>
            <p:nvSpPr>
              <p:cNvPr id="156" name="Text Box 78"/>
              <p:cNvSpPr txBox="1">
                <a:spLocks noChangeArrowheads="1"/>
              </p:cNvSpPr>
              <p:nvPr/>
            </p:nvSpPr>
            <p:spPr bwMode="auto">
              <a:xfrm>
                <a:off x="2019" y="57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1</a:t>
                </a:r>
              </a:p>
            </p:txBody>
          </p:sp>
          <p:sp>
            <p:nvSpPr>
              <p:cNvPr id="157" name="Text Box 79"/>
              <p:cNvSpPr txBox="1">
                <a:spLocks noChangeArrowheads="1"/>
              </p:cNvSpPr>
              <p:nvPr/>
            </p:nvSpPr>
            <p:spPr bwMode="auto">
              <a:xfrm>
                <a:off x="2019" y="849"/>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2</a:t>
                </a:r>
              </a:p>
            </p:txBody>
          </p:sp>
          <p:sp>
            <p:nvSpPr>
              <p:cNvPr id="158" name="Text Box 80"/>
              <p:cNvSpPr txBox="1">
                <a:spLocks noChangeArrowheads="1"/>
              </p:cNvSpPr>
              <p:nvPr/>
            </p:nvSpPr>
            <p:spPr bwMode="auto">
              <a:xfrm>
                <a:off x="2019" y="1121"/>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3</a:t>
                </a:r>
              </a:p>
            </p:txBody>
          </p:sp>
          <p:sp>
            <p:nvSpPr>
              <p:cNvPr id="159" name="Text Box 81"/>
              <p:cNvSpPr txBox="1">
                <a:spLocks noChangeArrowheads="1"/>
              </p:cNvSpPr>
              <p:nvPr/>
            </p:nvSpPr>
            <p:spPr bwMode="auto">
              <a:xfrm>
                <a:off x="2019" y="139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4</a:t>
                </a:r>
              </a:p>
            </p:txBody>
          </p:sp>
          <p:sp>
            <p:nvSpPr>
              <p:cNvPr id="160" name="Text Box 82"/>
              <p:cNvSpPr txBox="1">
                <a:spLocks noChangeArrowheads="1"/>
              </p:cNvSpPr>
              <p:nvPr/>
            </p:nvSpPr>
            <p:spPr bwMode="auto">
              <a:xfrm>
                <a:off x="2026" y="1723"/>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5</a:t>
                </a:r>
              </a:p>
            </p:txBody>
          </p:sp>
          <p:sp>
            <p:nvSpPr>
              <p:cNvPr id="161" name="Text Box 83"/>
              <p:cNvSpPr txBox="1">
                <a:spLocks noChangeArrowheads="1"/>
              </p:cNvSpPr>
              <p:nvPr/>
            </p:nvSpPr>
            <p:spPr bwMode="auto">
              <a:xfrm>
                <a:off x="2011" y="1952"/>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6</a:t>
                </a:r>
              </a:p>
            </p:txBody>
          </p:sp>
        </p:grpSp>
        <p:sp>
          <p:nvSpPr>
            <p:cNvPr id="155" name="Text Box 84"/>
            <p:cNvSpPr txBox="1">
              <a:spLocks noChangeArrowheads="1"/>
            </p:cNvSpPr>
            <p:nvPr/>
          </p:nvSpPr>
          <p:spPr bwMode="auto">
            <a:xfrm>
              <a:off x="2689" y="1575"/>
              <a:ext cx="19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a:t>
              </a:r>
            </a:p>
          </p:txBody>
        </p:sp>
      </p:grpSp>
      <p:grpSp>
        <p:nvGrpSpPr>
          <p:cNvPr id="190" name="Group 85"/>
          <p:cNvGrpSpPr>
            <a:grpSpLocks/>
          </p:cNvGrpSpPr>
          <p:nvPr/>
        </p:nvGrpSpPr>
        <p:grpSpPr bwMode="auto">
          <a:xfrm>
            <a:off x="2118704" y="4346265"/>
            <a:ext cx="1331913" cy="1649413"/>
            <a:chOff x="1911" y="2567"/>
            <a:chExt cx="893" cy="1145"/>
          </a:xfrm>
        </p:grpSpPr>
        <p:sp>
          <p:nvSpPr>
            <p:cNvPr id="191" name="Rectangle 86"/>
            <p:cNvSpPr>
              <a:spLocks noChangeArrowheads="1"/>
            </p:cNvSpPr>
            <p:nvPr/>
          </p:nvSpPr>
          <p:spPr bwMode="auto">
            <a:xfrm>
              <a:off x="1922" y="2666"/>
              <a:ext cx="634" cy="989"/>
            </a:xfrm>
            <a:prstGeom prst="rect">
              <a:avLst/>
            </a:prstGeom>
            <a:solidFill>
              <a:schemeClr val="bg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92" name="Group 87"/>
            <p:cNvGrpSpPr>
              <a:grpSpLocks/>
            </p:cNvGrpSpPr>
            <p:nvPr/>
          </p:nvGrpSpPr>
          <p:grpSpPr bwMode="auto">
            <a:xfrm>
              <a:off x="1911" y="2567"/>
              <a:ext cx="893" cy="1145"/>
              <a:chOff x="1911" y="2567"/>
              <a:chExt cx="893" cy="1145"/>
            </a:xfrm>
          </p:grpSpPr>
          <p:grpSp>
            <p:nvGrpSpPr>
              <p:cNvPr id="195" name="Group 88"/>
              <p:cNvGrpSpPr>
                <a:grpSpLocks/>
              </p:cNvGrpSpPr>
              <p:nvPr/>
            </p:nvGrpSpPr>
            <p:grpSpPr bwMode="auto">
              <a:xfrm>
                <a:off x="1911" y="2567"/>
                <a:ext cx="645" cy="1088"/>
                <a:chOff x="1922" y="2689"/>
                <a:chExt cx="645" cy="1088"/>
              </a:xfrm>
            </p:grpSpPr>
            <p:sp>
              <p:nvSpPr>
                <p:cNvPr id="200" name="Line 89"/>
                <p:cNvSpPr>
                  <a:spLocks noChangeShapeType="1"/>
                </p:cNvSpPr>
                <p:nvPr/>
              </p:nvSpPr>
              <p:spPr bwMode="auto">
                <a:xfrm>
                  <a:off x="1934" y="2711"/>
                  <a:ext cx="0" cy="10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1" name="Line 90"/>
                <p:cNvSpPr>
                  <a:spLocks noChangeShapeType="1"/>
                </p:cNvSpPr>
                <p:nvPr/>
              </p:nvSpPr>
              <p:spPr bwMode="auto">
                <a:xfrm>
                  <a:off x="1922" y="3777"/>
                  <a:ext cx="63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2" name="Line 91"/>
                <p:cNvSpPr>
                  <a:spLocks noChangeShapeType="1"/>
                </p:cNvSpPr>
                <p:nvPr/>
              </p:nvSpPr>
              <p:spPr bwMode="auto">
                <a:xfrm flipV="1">
                  <a:off x="2567" y="2689"/>
                  <a:ext cx="0" cy="107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3" name="Line 92"/>
                <p:cNvSpPr>
                  <a:spLocks noChangeShapeType="1"/>
                </p:cNvSpPr>
                <p:nvPr/>
              </p:nvSpPr>
              <p:spPr bwMode="auto">
                <a:xfrm>
                  <a:off x="1922" y="3375"/>
                  <a:ext cx="63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4" name="Line 93"/>
                <p:cNvSpPr>
                  <a:spLocks noChangeShapeType="1"/>
                </p:cNvSpPr>
                <p:nvPr/>
              </p:nvSpPr>
              <p:spPr bwMode="auto">
                <a:xfrm>
                  <a:off x="1922" y="3174"/>
                  <a:ext cx="63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 name="Line 94"/>
                <p:cNvSpPr>
                  <a:spLocks noChangeShapeType="1"/>
                </p:cNvSpPr>
                <p:nvPr/>
              </p:nvSpPr>
              <p:spPr bwMode="auto">
                <a:xfrm>
                  <a:off x="1922" y="3576"/>
                  <a:ext cx="63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6" name="Line 95"/>
                <p:cNvSpPr>
                  <a:spLocks noChangeShapeType="1"/>
                </p:cNvSpPr>
                <p:nvPr/>
              </p:nvSpPr>
              <p:spPr bwMode="auto">
                <a:xfrm>
                  <a:off x="1922" y="2973"/>
                  <a:ext cx="63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96" name="Text Box 96"/>
              <p:cNvSpPr txBox="1">
                <a:spLocks noChangeArrowheads="1"/>
              </p:cNvSpPr>
              <p:nvPr/>
            </p:nvSpPr>
            <p:spPr bwMode="auto">
              <a:xfrm>
                <a:off x="2521" y="2816"/>
                <a:ext cx="261"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t>3</a:t>
                </a:r>
              </a:p>
            </p:txBody>
          </p:sp>
          <p:sp>
            <p:nvSpPr>
              <p:cNvPr id="197" name="Text Box 97"/>
              <p:cNvSpPr txBox="1">
                <a:spLocks noChangeArrowheads="1"/>
              </p:cNvSpPr>
              <p:nvPr/>
            </p:nvSpPr>
            <p:spPr bwMode="auto">
              <a:xfrm>
                <a:off x="2521" y="3024"/>
                <a:ext cx="283"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t>2</a:t>
                </a:r>
              </a:p>
            </p:txBody>
          </p:sp>
          <p:sp>
            <p:nvSpPr>
              <p:cNvPr id="198" name="Text Box 98"/>
              <p:cNvSpPr txBox="1">
                <a:spLocks noChangeArrowheads="1"/>
              </p:cNvSpPr>
              <p:nvPr/>
            </p:nvSpPr>
            <p:spPr bwMode="auto">
              <a:xfrm>
                <a:off x="2521" y="3230"/>
                <a:ext cx="283"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t>1</a:t>
                </a:r>
              </a:p>
            </p:txBody>
          </p:sp>
          <p:sp>
            <p:nvSpPr>
              <p:cNvPr id="199" name="Text Box 99"/>
              <p:cNvSpPr txBox="1">
                <a:spLocks noChangeArrowheads="1"/>
              </p:cNvSpPr>
              <p:nvPr/>
            </p:nvSpPr>
            <p:spPr bwMode="auto">
              <a:xfrm>
                <a:off x="2521" y="3437"/>
                <a:ext cx="238"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t>0</a:t>
                </a:r>
              </a:p>
            </p:txBody>
          </p:sp>
        </p:grpSp>
        <p:sp>
          <p:nvSpPr>
            <p:cNvPr id="193" name="Line 100"/>
            <p:cNvSpPr>
              <a:spLocks noChangeShapeType="1"/>
            </p:cNvSpPr>
            <p:nvPr/>
          </p:nvSpPr>
          <p:spPr bwMode="auto">
            <a:xfrm>
              <a:off x="1922" y="2666"/>
              <a:ext cx="63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 name="Text Box 101"/>
            <p:cNvSpPr txBox="1">
              <a:spLocks noChangeArrowheads="1"/>
            </p:cNvSpPr>
            <p:nvPr/>
          </p:nvSpPr>
          <p:spPr bwMode="auto">
            <a:xfrm>
              <a:off x="2542" y="2628"/>
              <a:ext cx="209"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4</a:t>
              </a:r>
            </a:p>
          </p:txBody>
        </p:sp>
      </p:grpSp>
      <p:sp>
        <p:nvSpPr>
          <p:cNvPr id="207" name="Text Box 102"/>
          <p:cNvSpPr txBox="1">
            <a:spLocks noChangeArrowheads="1"/>
          </p:cNvSpPr>
          <p:nvPr/>
        </p:nvSpPr>
        <p:spPr bwMode="auto">
          <a:xfrm>
            <a:off x="2423504" y="5565465"/>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1</a:t>
            </a:r>
          </a:p>
        </p:txBody>
      </p:sp>
      <p:sp>
        <p:nvSpPr>
          <p:cNvPr id="208" name="Text Box 103"/>
          <p:cNvSpPr txBox="1">
            <a:spLocks noChangeArrowheads="1"/>
          </p:cNvSpPr>
          <p:nvPr/>
        </p:nvSpPr>
        <p:spPr bwMode="auto">
          <a:xfrm>
            <a:off x="4557104" y="4955865"/>
            <a:ext cx="2971800" cy="466725"/>
          </a:xfrm>
          <a:prstGeom prst="rect">
            <a:avLst/>
          </a:prstGeom>
          <a:noFill/>
          <a:ln w="9525">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solidFill>
                  <a:schemeClr val="accent6">
                    <a:lumMod val="60000"/>
                    <a:lumOff val="40000"/>
                  </a:schemeClr>
                </a:solidFill>
                <a:latin typeface="楷体" panose="02010609060101010101" pitchFamily="49" charset="-122"/>
                <a:ea typeface="楷体" panose="02010609060101010101" pitchFamily="49" charset="-122"/>
              </a:rPr>
              <a:t>输出结果：6</a:t>
            </a:r>
          </a:p>
        </p:txBody>
      </p:sp>
      <p:grpSp>
        <p:nvGrpSpPr>
          <p:cNvPr id="209" name="Group 104"/>
          <p:cNvGrpSpPr>
            <a:grpSpLocks/>
          </p:cNvGrpSpPr>
          <p:nvPr/>
        </p:nvGrpSpPr>
        <p:grpSpPr bwMode="auto">
          <a:xfrm>
            <a:off x="1401154" y="5200340"/>
            <a:ext cx="717550" cy="396875"/>
            <a:chOff x="1441" y="3261"/>
            <a:chExt cx="481" cy="317"/>
          </a:xfrm>
        </p:grpSpPr>
        <p:sp>
          <p:nvSpPr>
            <p:cNvPr id="210" name="Line 105"/>
            <p:cNvSpPr>
              <a:spLocks noChangeShapeType="1"/>
            </p:cNvSpPr>
            <p:nvPr/>
          </p:nvSpPr>
          <p:spPr bwMode="auto">
            <a:xfrm>
              <a:off x="1711" y="3455"/>
              <a:ext cx="21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1" name="Text Box 106"/>
            <p:cNvSpPr txBox="1">
              <a:spLocks noChangeArrowheads="1"/>
            </p:cNvSpPr>
            <p:nvPr/>
          </p:nvSpPr>
          <p:spPr bwMode="auto">
            <a:xfrm>
              <a:off x="1441" y="3261"/>
              <a:ext cx="341"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t>top</a:t>
              </a:r>
            </a:p>
          </p:txBody>
        </p:sp>
      </p:grpSp>
      <p:sp>
        <p:nvSpPr>
          <p:cNvPr id="212" name="Rectangle 107"/>
          <p:cNvSpPr>
            <a:spLocks noChangeArrowheads="1"/>
          </p:cNvSpPr>
          <p:nvPr/>
        </p:nvSpPr>
        <p:spPr bwMode="auto">
          <a:xfrm>
            <a:off x="2347304" y="5565465"/>
            <a:ext cx="457200" cy="381000"/>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3" name="Rectangle 108"/>
          <p:cNvSpPr>
            <a:spLocks noChangeArrowheads="1"/>
          </p:cNvSpPr>
          <p:nvPr/>
        </p:nvSpPr>
        <p:spPr bwMode="auto">
          <a:xfrm>
            <a:off x="4128479" y="2974665"/>
            <a:ext cx="457200" cy="381000"/>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4" name="Rectangle 109"/>
          <p:cNvSpPr>
            <a:spLocks noChangeArrowheads="1"/>
          </p:cNvSpPr>
          <p:nvPr/>
        </p:nvSpPr>
        <p:spPr bwMode="auto">
          <a:xfrm>
            <a:off x="4128479" y="2517465"/>
            <a:ext cx="457200" cy="381000"/>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5" name="Rectangle 110"/>
          <p:cNvSpPr>
            <a:spLocks noChangeArrowheads="1"/>
          </p:cNvSpPr>
          <p:nvPr/>
        </p:nvSpPr>
        <p:spPr bwMode="auto">
          <a:xfrm>
            <a:off x="4128479" y="2060265"/>
            <a:ext cx="457200" cy="381000"/>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6" name="Rectangle 111"/>
          <p:cNvSpPr>
            <a:spLocks noChangeArrowheads="1"/>
          </p:cNvSpPr>
          <p:nvPr/>
        </p:nvSpPr>
        <p:spPr bwMode="auto">
          <a:xfrm>
            <a:off x="1836129" y="1334778"/>
            <a:ext cx="762000" cy="838200"/>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2755648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2"/>
                                        </p:tgtEl>
                                        <p:attrNameLst>
                                          <p:attrName>style.visibility</p:attrName>
                                        </p:attrNameLst>
                                      </p:cBhvr>
                                      <p:to>
                                        <p:strVal val="visible"/>
                                      </p:to>
                                    </p:set>
                                    <p:anim calcmode="lin" valueType="num">
                                      <p:cBhvr additive="base">
                                        <p:cTn id="7" dur="500" fill="hold"/>
                                        <p:tgtEl>
                                          <p:spTgt spid="212"/>
                                        </p:tgtEl>
                                        <p:attrNameLst>
                                          <p:attrName>ppt_x</p:attrName>
                                        </p:attrNameLst>
                                      </p:cBhvr>
                                      <p:tavLst>
                                        <p:tav tm="0">
                                          <p:val>
                                            <p:strVal val="0-#ppt_w/2"/>
                                          </p:val>
                                        </p:tav>
                                        <p:tav tm="100000">
                                          <p:val>
                                            <p:strVal val="#ppt_x"/>
                                          </p:val>
                                        </p:tav>
                                      </p:tavLst>
                                    </p:anim>
                                    <p:anim calcmode="lin" valueType="num">
                                      <p:cBhvr additive="base">
                                        <p:cTn id="8" dur="500" fill="hold"/>
                                        <p:tgtEl>
                                          <p:spTgt spid="2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13"/>
                                        </p:tgtEl>
                                        <p:attrNameLst>
                                          <p:attrName>style.visibility</p:attrName>
                                        </p:attrNameLst>
                                      </p:cBhvr>
                                      <p:to>
                                        <p:strVal val="visible"/>
                                      </p:to>
                                    </p:set>
                                    <p:anim calcmode="lin" valueType="num">
                                      <p:cBhvr additive="base">
                                        <p:cTn id="13" dur="500" fill="hold"/>
                                        <p:tgtEl>
                                          <p:spTgt spid="213"/>
                                        </p:tgtEl>
                                        <p:attrNameLst>
                                          <p:attrName>ppt_x</p:attrName>
                                        </p:attrNameLst>
                                      </p:cBhvr>
                                      <p:tavLst>
                                        <p:tav tm="0">
                                          <p:val>
                                            <p:strVal val="0-#ppt_w/2"/>
                                          </p:val>
                                        </p:tav>
                                        <p:tav tm="100000">
                                          <p:val>
                                            <p:strVal val="#ppt_x"/>
                                          </p:val>
                                        </p:tav>
                                      </p:tavLst>
                                    </p:anim>
                                    <p:anim calcmode="lin" valueType="num">
                                      <p:cBhvr additive="base">
                                        <p:cTn id="14" dur="500" fill="hold"/>
                                        <p:tgtEl>
                                          <p:spTgt spid="213"/>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grpId="0" nodeType="afterEffect">
                                  <p:stCondLst>
                                    <p:cond delay="0"/>
                                  </p:stCondLst>
                                  <p:childTnLst>
                                    <p:set>
                                      <p:cBhvr>
                                        <p:cTn id="17" dur="1" fill="hold">
                                          <p:stCondLst>
                                            <p:cond delay="0"/>
                                          </p:stCondLst>
                                        </p:cTn>
                                        <p:tgtEl>
                                          <p:spTgt spid="214"/>
                                        </p:tgtEl>
                                        <p:attrNameLst>
                                          <p:attrName>style.visibility</p:attrName>
                                        </p:attrNameLst>
                                      </p:cBhvr>
                                      <p:to>
                                        <p:strVal val="visible"/>
                                      </p:to>
                                    </p:set>
                                    <p:anim calcmode="lin" valueType="num">
                                      <p:cBhvr additive="base">
                                        <p:cTn id="18" dur="500" fill="hold"/>
                                        <p:tgtEl>
                                          <p:spTgt spid="214"/>
                                        </p:tgtEl>
                                        <p:attrNameLst>
                                          <p:attrName>ppt_x</p:attrName>
                                        </p:attrNameLst>
                                      </p:cBhvr>
                                      <p:tavLst>
                                        <p:tav tm="0">
                                          <p:val>
                                            <p:strVal val="0-#ppt_w/2"/>
                                          </p:val>
                                        </p:tav>
                                        <p:tav tm="100000">
                                          <p:val>
                                            <p:strVal val="#ppt_x"/>
                                          </p:val>
                                        </p:tav>
                                      </p:tavLst>
                                    </p:anim>
                                    <p:anim calcmode="lin" valueType="num">
                                      <p:cBhvr additive="base">
                                        <p:cTn id="19" dur="500" fill="hold"/>
                                        <p:tgtEl>
                                          <p:spTgt spid="214"/>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2" presetClass="entr" presetSubtype="8" fill="hold" grpId="0" nodeType="afterEffect">
                                  <p:stCondLst>
                                    <p:cond delay="0"/>
                                  </p:stCondLst>
                                  <p:childTnLst>
                                    <p:set>
                                      <p:cBhvr>
                                        <p:cTn id="22" dur="1" fill="hold">
                                          <p:stCondLst>
                                            <p:cond delay="0"/>
                                          </p:stCondLst>
                                        </p:cTn>
                                        <p:tgtEl>
                                          <p:spTgt spid="215"/>
                                        </p:tgtEl>
                                        <p:attrNameLst>
                                          <p:attrName>style.visibility</p:attrName>
                                        </p:attrNameLst>
                                      </p:cBhvr>
                                      <p:to>
                                        <p:strVal val="visible"/>
                                      </p:to>
                                    </p:set>
                                    <p:anim calcmode="lin" valueType="num">
                                      <p:cBhvr additive="base">
                                        <p:cTn id="23" dur="500" fill="hold"/>
                                        <p:tgtEl>
                                          <p:spTgt spid="215"/>
                                        </p:tgtEl>
                                        <p:attrNameLst>
                                          <p:attrName>ppt_x</p:attrName>
                                        </p:attrNameLst>
                                      </p:cBhvr>
                                      <p:tavLst>
                                        <p:tav tm="0">
                                          <p:val>
                                            <p:strVal val="0-#ppt_w/2"/>
                                          </p:val>
                                        </p:tav>
                                        <p:tav tm="100000">
                                          <p:val>
                                            <p:strVal val="#ppt_x"/>
                                          </p:val>
                                        </p:tav>
                                      </p:tavLst>
                                    </p:anim>
                                    <p:anim calcmode="lin" valueType="num">
                                      <p:cBhvr additive="base">
                                        <p:cTn id="24" dur="500" fill="hold"/>
                                        <p:tgtEl>
                                          <p:spTgt spid="215"/>
                                        </p:tgtEl>
                                        <p:attrNameLst>
                                          <p:attrName>ppt_y</p:attrName>
                                        </p:attrNameLst>
                                      </p:cBhvr>
                                      <p:tavLst>
                                        <p:tav tm="0">
                                          <p:val>
                                            <p:strVal val="#ppt_y"/>
                                          </p:val>
                                        </p:tav>
                                        <p:tav tm="100000">
                                          <p:val>
                                            <p:strVal val="#ppt_y"/>
                                          </p:val>
                                        </p:tav>
                                      </p:tavLst>
                                    </p:anim>
                                  </p:childTnLst>
                                </p:cTn>
                              </p:par>
                            </p:childTnLst>
                          </p:cTn>
                        </p:par>
                        <p:par>
                          <p:cTn id="25" fill="hold">
                            <p:stCondLst>
                              <p:cond delay="1500"/>
                            </p:stCondLst>
                            <p:childTnLst>
                              <p:par>
                                <p:cTn id="26" presetID="2" presetClass="entr" presetSubtype="8" fill="hold" grpId="0" nodeType="afterEffect">
                                  <p:stCondLst>
                                    <p:cond delay="0"/>
                                  </p:stCondLst>
                                  <p:childTnLst>
                                    <p:set>
                                      <p:cBhvr>
                                        <p:cTn id="27" dur="1" fill="hold">
                                          <p:stCondLst>
                                            <p:cond delay="0"/>
                                          </p:stCondLst>
                                        </p:cTn>
                                        <p:tgtEl>
                                          <p:spTgt spid="216"/>
                                        </p:tgtEl>
                                        <p:attrNameLst>
                                          <p:attrName>style.visibility</p:attrName>
                                        </p:attrNameLst>
                                      </p:cBhvr>
                                      <p:to>
                                        <p:strVal val="visible"/>
                                      </p:to>
                                    </p:set>
                                    <p:anim calcmode="lin" valueType="num">
                                      <p:cBhvr additive="base">
                                        <p:cTn id="28" dur="500" fill="hold"/>
                                        <p:tgtEl>
                                          <p:spTgt spid="216"/>
                                        </p:tgtEl>
                                        <p:attrNameLst>
                                          <p:attrName>ppt_x</p:attrName>
                                        </p:attrNameLst>
                                      </p:cBhvr>
                                      <p:tavLst>
                                        <p:tav tm="0">
                                          <p:val>
                                            <p:strVal val="0-#ppt_w/2"/>
                                          </p:val>
                                        </p:tav>
                                        <p:tav tm="100000">
                                          <p:val>
                                            <p:strVal val="#ppt_x"/>
                                          </p:val>
                                        </p:tav>
                                      </p:tavLst>
                                    </p:anim>
                                    <p:anim calcmode="lin" valueType="num">
                                      <p:cBhvr additive="base">
                                        <p:cTn id="29" dur="500" fill="hold"/>
                                        <p:tgtEl>
                                          <p:spTgt spid="2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animBg="1"/>
      <p:bldP spid="213" grpId="0" animBg="1"/>
      <p:bldP spid="214" grpId="0" animBg="1"/>
      <p:bldP spid="215" grpId="0" animBg="1"/>
      <p:bldP spid="21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3"/>
            <a:ext cx="4442416" cy="605909"/>
          </a:xfrm>
        </p:spPr>
        <p:txBody>
          <a:bodyPr/>
          <a:lstStyle/>
          <a:p>
            <a:r>
              <a:rPr lang="zh-CN" altLang="en-US" dirty="0">
                <a:latin typeface="楷体" panose="02010609060101010101" pitchFamily="49" charset="-122"/>
                <a:ea typeface="楷体" panose="02010609060101010101" pitchFamily="49" charset="-122"/>
              </a:rPr>
              <a:t>算法解释举例（第二步）</a:t>
            </a:r>
          </a:p>
        </p:txBody>
      </p:sp>
      <p:sp>
        <p:nvSpPr>
          <p:cNvPr id="4" name="Oval 5"/>
          <p:cNvSpPr>
            <a:spLocks noChangeArrowheads="1"/>
          </p:cNvSpPr>
          <p:nvPr/>
        </p:nvSpPr>
        <p:spPr bwMode="auto">
          <a:xfrm>
            <a:off x="2683997" y="1592537"/>
            <a:ext cx="334963" cy="33496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2</a:t>
            </a:r>
          </a:p>
        </p:txBody>
      </p:sp>
      <p:sp>
        <p:nvSpPr>
          <p:cNvPr id="5" name="Oval 6"/>
          <p:cNvSpPr>
            <a:spLocks noChangeArrowheads="1"/>
          </p:cNvSpPr>
          <p:nvPr/>
        </p:nvSpPr>
        <p:spPr bwMode="auto">
          <a:xfrm>
            <a:off x="2683997" y="2345012"/>
            <a:ext cx="334963" cy="33496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3</a:t>
            </a:r>
          </a:p>
        </p:txBody>
      </p:sp>
      <p:sp>
        <p:nvSpPr>
          <p:cNvPr id="6" name="Oval 7"/>
          <p:cNvSpPr>
            <a:spLocks noChangeArrowheads="1"/>
          </p:cNvSpPr>
          <p:nvPr/>
        </p:nvSpPr>
        <p:spPr bwMode="auto">
          <a:xfrm>
            <a:off x="1718797" y="2345012"/>
            <a:ext cx="334963" cy="33496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4</a:t>
            </a:r>
          </a:p>
        </p:txBody>
      </p:sp>
      <p:sp>
        <p:nvSpPr>
          <p:cNvPr id="7" name="Oval 8"/>
          <p:cNvSpPr>
            <a:spLocks noChangeArrowheads="1"/>
          </p:cNvSpPr>
          <p:nvPr/>
        </p:nvSpPr>
        <p:spPr bwMode="auto">
          <a:xfrm>
            <a:off x="2683997" y="3195912"/>
            <a:ext cx="334963" cy="33496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5</a:t>
            </a:r>
          </a:p>
        </p:txBody>
      </p:sp>
      <p:sp>
        <p:nvSpPr>
          <p:cNvPr id="8" name="Line 9"/>
          <p:cNvSpPr>
            <a:spLocks noChangeShapeType="1"/>
          </p:cNvSpPr>
          <p:nvPr/>
        </p:nvSpPr>
        <p:spPr bwMode="auto">
          <a:xfrm>
            <a:off x="2868147" y="2657750"/>
            <a:ext cx="0" cy="5461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10"/>
          <p:cNvSpPr>
            <a:spLocks noChangeShapeType="1"/>
          </p:cNvSpPr>
          <p:nvPr/>
        </p:nvSpPr>
        <p:spPr bwMode="auto">
          <a:xfrm flipV="1">
            <a:off x="2868147" y="1933850"/>
            <a:ext cx="0" cy="406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11"/>
          <p:cNvSpPr>
            <a:spLocks noChangeShapeType="1"/>
          </p:cNvSpPr>
          <p:nvPr/>
        </p:nvSpPr>
        <p:spPr bwMode="auto">
          <a:xfrm>
            <a:off x="2004547" y="2622825"/>
            <a:ext cx="758825" cy="6159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1" name="Group 12"/>
          <p:cNvGrpSpPr>
            <a:grpSpLocks/>
          </p:cNvGrpSpPr>
          <p:nvPr/>
        </p:nvGrpSpPr>
        <p:grpSpPr bwMode="auto">
          <a:xfrm>
            <a:off x="3347572" y="1049612"/>
            <a:ext cx="5686425" cy="3021013"/>
            <a:chOff x="1872" y="1056"/>
            <a:chExt cx="3582" cy="1903"/>
          </a:xfrm>
        </p:grpSpPr>
        <p:sp>
          <p:nvSpPr>
            <p:cNvPr id="12" name="Rectangle 13"/>
            <p:cNvSpPr>
              <a:spLocks noChangeArrowheads="1"/>
            </p:cNvSpPr>
            <p:nvPr/>
          </p:nvSpPr>
          <p:spPr bwMode="auto">
            <a:xfrm>
              <a:off x="2130" y="1292"/>
              <a:ext cx="815" cy="164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 name="Line 14"/>
            <p:cNvSpPr>
              <a:spLocks noChangeShapeType="1"/>
            </p:cNvSpPr>
            <p:nvPr/>
          </p:nvSpPr>
          <p:spPr bwMode="auto">
            <a:xfrm>
              <a:off x="2123" y="1570"/>
              <a:ext cx="81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4" name="Line 15"/>
            <p:cNvSpPr>
              <a:spLocks noChangeShapeType="1"/>
            </p:cNvSpPr>
            <p:nvPr/>
          </p:nvSpPr>
          <p:spPr bwMode="auto">
            <a:xfrm>
              <a:off x="2123" y="1847"/>
              <a:ext cx="81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5" name="Line 16"/>
            <p:cNvSpPr>
              <a:spLocks noChangeShapeType="1"/>
            </p:cNvSpPr>
            <p:nvPr/>
          </p:nvSpPr>
          <p:spPr bwMode="auto">
            <a:xfrm>
              <a:off x="2123" y="2125"/>
              <a:ext cx="81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6" name="Line 17"/>
            <p:cNvSpPr>
              <a:spLocks noChangeShapeType="1"/>
            </p:cNvSpPr>
            <p:nvPr/>
          </p:nvSpPr>
          <p:spPr bwMode="auto">
            <a:xfrm>
              <a:off x="2552" y="1292"/>
              <a:ext cx="0" cy="163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7" name="Text Box 18"/>
            <p:cNvSpPr txBox="1">
              <a:spLocks noChangeArrowheads="1"/>
            </p:cNvSpPr>
            <p:nvPr/>
          </p:nvSpPr>
          <p:spPr bwMode="auto">
            <a:xfrm>
              <a:off x="2255" y="1312"/>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0</a:t>
              </a:r>
            </a:p>
          </p:txBody>
        </p:sp>
        <p:sp>
          <p:nvSpPr>
            <p:cNvPr id="18" name="Text Box 19"/>
            <p:cNvSpPr txBox="1">
              <a:spLocks noChangeArrowheads="1"/>
            </p:cNvSpPr>
            <p:nvPr/>
          </p:nvSpPr>
          <p:spPr bwMode="auto">
            <a:xfrm>
              <a:off x="2255" y="1862"/>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solidFill>
                    <a:srgbClr val="00B050"/>
                  </a:solidFill>
                </a:rPr>
                <a:t>0</a:t>
              </a:r>
            </a:p>
          </p:txBody>
        </p:sp>
        <p:sp>
          <p:nvSpPr>
            <p:cNvPr id="19" name="Text Box 20"/>
            <p:cNvSpPr txBox="1">
              <a:spLocks noChangeArrowheads="1"/>
            </p:cNvSpPr>
            <p:nvPr/>
          </p:nvSpPr>
          <p:spPr bwMode="auto">
            <a:xfrm>
              <a:off x="2259" y="2137"/>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solidFill>
                    <a:srgbClr val="00B050"/>
                  </a:solidFill>
                </a:rPr>
                <a:t>0</a:t>
              </a:r>
            </a:p>
          </p:txBody>
        </p:sp>
        <p:sp>
          <p:nvSpPr>
            <p:cNvPr id="20" name="Text Box 21"/>
            <p:cNvSpPr txBox="1">
              <a:spLocks noChangeArrowheads="1"/>
            </p:cNvSpPr>
            <p:nvPr/>
          </p:nvSpPr>
          <p:spPr bwMode="auto">
            <a:xfrm>
              <a:off x="2259" y="156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dirty="0">
                  <a:solidFill>
                    <a:srgbClr val="00B050"/>
                  </a:solidFill>
                </a:rPr>
                <a:t>1</a:t>
              </a:r>
            </a:p>
          </p:txBody>
        </p:sp>
        <p:sp>
          <p:nvSpPr>
            <p:cNvPr id="21" name="Text Box 22"/>
            <p:cNvSpPr txBox="1">
              <a:spLocks noChangeArrowheads="1"/>
            </p:cNvSpPr>
            <p:nvPr/>
          </p:nvSpPr>
          <p:spPr bwMode="auto">
            <a:xfrm>
              <a:off x="2204" y="1067"/>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a:t>in</a:t>
              </a:r>
            </a:p>
          </p:txBody>
        </p:sp>
        <p:sp>
          <p:nvSpPr>
            <p:cNvPr id="22" name="Text Box 23"/>
            <p:cNvSpPr txBox="1">
              <a:spLocks noChangeArrowheads="1"/>
            </p:cNvSpPr>
            <p:nvPr/>
          </p:nvSpPr>
          <p:spPr bwMode="auto">
            <a:xfrm>
              <a:off x="2543" y="1067"/>
              <a:ext cx="3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a:t>link</a:t>
              </a:r>
            </a:p>
          </p:txBody>
        </p:sp>
        <p:grpSp>
          <p:nvGrpSpPr>
            <p:cNvPr id="23" name="Group 24"/>
            <p:cNvGrpSpPr>
              <a:grpSpLocks/>
            </p:cNvGrpSpPr>
            <p:nvPr/>
          </p:nvGrpSpPr>
          <p:grpSpPr bwMode="auto">
            <a:xfrm>
              <a:off x="3104" y="1882"/>
              <a:ext cx="643" cy="256"/>
              <a:chOff x="4056" y="2215"/>
              <a:chExt cx="643" cy="256"/>
            </a:xfrm>
          </p:grpSpPr>
          <p:sp>
            <p:nvSpPr>
              <p:cNvPr id="78" name="Rectangle 25"/>
              <p:cNvSpPr>
                <a:spLocks noChangeArrowheads="1"/>
              </p:cNvSpPr>
              <p:nvPr/>
            </p:nvSpPr>
            <p:spPr bwMode="auto">
              <a:xfrm>
                <a:off x="4056" y="2215"/>
                <a:ext cx="643"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 5</a:t>
                </a:r>
              </a:p>
            </p:txBody>
          </p:sp>
          <p:sp>
            <p:nvSpPr>
              <p:cNvPr id="79" name="Line 26"/>
              <p:cNvSpPr>
                <a:spLocks noChangeShapeType="1"/>
              </p:cNvSpPr>
              <p:nvPr/>
            </p:nvSpPr>
            <p:spPr bwMode="auto">
              <a:xfrm>
                <a:off x="4378" y="2222"/>
                <a:ext cx="0" cy="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24" name="Group 27"/>
            <p:cNvGrpSpPr>
              <a:grpSpLocks/>
            </p:cNvGrpSpPr>
            <p:nvPr/>
          </p:nvGrpSpPr>
          <p:grpSpPr bwMode="auto">
            <a:xfrm>
              <a:off x="3104" y="2176"/>
              <a:ext cx="643" cy="256"/>
              <a:chOff x="4056" y="2215"/>
              <a:chExt cx="643" cy="256"/>
            </a:xfrm>
          </p:grpSpPr>
          <p:sp>
            <p:nvSpPr>
              <p:cNvPr id="76" name="Rectangle 28"/>
              <p:cNvSpPr>
                <a:spLocks noChangeArrowheads="1"/>
              </p:cNvSpPr>
              <p:nvPr/>
            </p:nvSpPr>
            <p:spPr bwMode="auto">
              <a:xfrm>
                <a:off x="4056" y="2215"/>
                <a:ext cx="643"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 5</a:t>
                </a:r>
              </a:p>
            </p:txBody>
          </p:sp>
          <p:sp>
            <p:nvSpPr>
              <p:cNvPr id="77" name="Line 29"/>
              <p:cNvSpPr>
                <a:spLocks noChangeShapeType="1"/>
              </p:cNvSpPr>
              <p:nvPr/>
            </p:nvSpPr>
            <p:spPr bwMode="auto">
              <a:xfrm>
                <a:off x="4378" y="2222"/>
                <a:ext cx="0" cy="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25" name="Group 30"/>
            <p:cNvGrpSpPr>
              <a:grpSpLocks/>
            </p:cNvGrpSpPr>
            <p:nvPr/>
          </p:nvGrpSpPr>
          <p:grpSpPr bwMode="auto">
            <a:xfrm>
              <a:off x="2757" y="1286"/>
              <a:ext cx="1002" cy="256"/>
              <a:chOff x="2785" y="2701"/>
              <a:chExt cx="1002" cy="256"/>
            </a:xfrm>
          </p:grpSpPr>
          <p:grpSp>
            <p:nvGrpSpPr>
              <p:cNvPr id="72" name="Group 31"/>
              <p:cNvGrpSpPr>
                <a:grpSpLocks/>
              </p:cNvGrpSpPr>
              <p:nvPr/>
            </p:nvGrpSpPr>
            <p:grpSpPr bwMode="auto">
              <a:xfrm>
                <a:off x="3144" y="2701"/>
                <a:ext cx="643" cy="256"/>
                <a:chOff x="4056" y="2215"/>
                <a:chExt cx="643" cy="256"/>
              </a:xfrm>
            </p:grpSpPr>
            <p:sp>
              <p:nvSpPr>
                <p:cNvPr id="74" name="Rectangle 32"/>
                <p:cNvSpPr>
                  <a:spLocks noChangeArrowheads="1"/>
                </p:cNvSpPr>
                <p:nvPr/>
              </p:nvSpPr>
              <p:spPr bwMode="auto">
                <a:xfrm>
                  <a:off x="4056" y="2215"/>
                  <a:ext cx="643"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 4</a:t>
                  </a:r>
                </a:p>
              </p:txBody>
            </p:sp>
            <p:sp>
              <p:nvSpPr>
                <p:cNvPr id="75" name="Line 33"/>
                <p:cNvSpPr>
                  <a:spLocks noChangeShapeType="1"/>
                </p:cNvSpPr>
                <p:nvPr/>
              </p:nvSpPr>
              <p:spPr bwMode="auto">
                <a:xfrm>
                  <a:off x="4378" y="2222"/>
                  <a:ext cx="0" cy="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73" name="Line 34"/>
              <p:cNvSpPr>
                <a:spLocks noChangeShapeType="1"/>
              </p:cNvSpPr>
              <p:nvPr/>
            </p:nvSpPr>
            <p:spPr bwMode="auto">
              <a:xfrm>
                <a:off x="2785" y="2842"/>
                <a:ext cx="35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26" name="Group 35"/>
            <p:cNvGrpSpPr>
              <a:grpSpLocks/>
            </p:cNvGrpSpPr>
            <p:nvPr/>
          </p:nvGrpSpPr>
          <p:grpSpPr bwMode="auto">
            <a:xfrm>
              <a:off x="3678" y="1285"/>
              <a:ext cx="924" cy="256"/>
              <a:chOff x="3639" y="2433"/>
              <a:chExt cx="924" cy="256"/>
            </a:xfrm>
          </p:grpSpPr>
          <p:grpSp>
            <p:nvGrpSpPr>
              <p:cNvPr id="68" name="Group 36"/>
              <p:cNvGrpSpPr>
                <a:grpSpLocks/>
              </p:cNvGrpSpPr>
              <p:nvPr/>
            </p:nvGrpSpPr>
            <p:grpSpPr bwMode="auto">
              <a:xfrm>
                <a:off x="3920" y="2433"/>
                <a:ext cx="643" cy="256"/>
                <a:chOff x="4056" y="2215"/>
                <a:chExt cx="643" cy="256"/>
              </a:xfrm>
            </p:grpSpPr>
            <p:sp>
              <p:nvSpPr>
                <p:cNvPr id="70" name="Rectangle 37"/>
                <p:cNvSpPr>
                  <a:spLocks noChangeArrowheads="1"/>
                </p:cNvSpPr>
                <p:nvPr/>
              </p:nvSpPr>
              <p:spPr bwMode="auto">
                <a:xfrm>
                  <a:off x="4056" y="2215"/>
                  <a:ext cx="643"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 3</a:t>
                  </a:r>
                </a:p>
              </p:txBody>
            </p:sp>
            <p:sp>
              <p:nvSpPr>
                <p:cNvPr id="71" name="Line 38"/>
                <p:cNvSpPr>
                  <a:spLocks noChangeShapeType="1"/>
                </p:cNvSpPr>
                <p:nvPr/>
              </p:nvSpPr>
              <p:spPr bwMode="auto">
                <a:xfrm>
                  <a:off x="4378" y="2222"/>
                  <a:ext cx="0" cy="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69" name="Line 39"/>
              <p:cNvSpPr>
                <a:spLocks noChangeShapeType="1"/>
              </p:cNvSpPr>
              <p:nvPr/>
            </p:nvSpPr>
            <p:spPr bwMode="auto">
              <a:xfrm>
                <a:off x="3639" y="2562"/>
                <a:ext cx="27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27" name="Line 40"/>
            <p:cNvSpPr>
              <a:spLocks noChangeShapeType="1"/>
            </p:cNvSpPr>
            <p:nvPr/>
          </p:nvSpPr>
          <p:spPr bwMode="auto">
            <a:xfrm>
              <a:off x="2778" y="1992"/>
              <a:ext cx="3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8" name="Line 41"/>
            <p:cNvSpPr>
              <a:spLocks noChangeShapeType="1"/>
            </p:cNvSpPr>
            <p:nvPr/>
          </p:nvSpPr>
          <p:spPr bwMode="auto">
            <a:xfrm>
              <a:off x="2778" y="2325"/>
              <a:ext cx="32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9" name="Text Box 42"/>
            <p:cNvSpPr txBox="1">
              <a:spLocks noChangeArrowheads="1"/>
            </p:cNvSpPr>
            <p:nvPr/>
          </p:nvSpPr>
          <p:spPr bwMode="auto">
            <a:xfrm>
              <a:off x="5182" y="1290"/>
              <a:ext cx="19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a:t>
              </a:r>
            </a:p>
          </p:txBody>
        </p:sp>
        <p:sp>
          <p:nvSpPr>
            <p:cNvPr id="30" name="Text Box 43"/>
            <p:cNvSpPr txBox="1">
              <a:spLocks noChangeArrowheads="1"/>
            </p:cNvSpPr>
            <p:nvPr/>
          </p:nvSpPr>
          <p:spPr bwMode="auto">
            <a:xfrm>
              <a:off x="4338" y="1879"/>
              <a:ext cx="19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a:t>
              </a:r>
            </a:p>
          </p:txBody>
        </p:sp>
        <p:sp>
          <p:nvSpPr>
            <p:cNvPr id="31" name="Text Box 44"/>
            <p:cNvSpPr txBox="1">
              <a:spLocks noChangeArrowheads="1"/>
            </p:cNvSpPr>
            <p:nvPr/>
          </p:nvSpPr>
          <p:spPr bwMode="auto">
            <a:xfrm>
              <a:off x="3504" y="2191"/>
              <a:ext cx="19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a:t>
              </a:r>
            </a:p>
          </p:txBody>
        </p:sp>
        <p:sp>
          <p:nvSpPr>
            <p:cNvPr id="32" name="Text Box 45"/>
            <p:cNvSpPr txBox="1">
              <a:spLocks noChangeArrowheads="1"/>
            </p:cNvSpPr>
            <p:nvPr/>
          </p:nvSpPr>
          <p:spPr bwMode="auto">
            <a:xfrm>
              <a:off x="3095" y="1056"/>
              <a:ext cx="34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a:t>vex</a:t>
              </a:r>
            </a:p>
          </p:txBody>
        </p:sp>
        <p:sp>
          <p:nvSpPr>
            <p:cNvPr id="33" name="Text Box 46"/>
            <p:cNvSpPr txBox="1">
              <a:spLocks noChangeArrowheads="1"/>
            </p:cNvSpPr>
            <p:nvPr/>
          </p:nvSpPr>
          <p:spPr bwMode="auto">
            <a:xfrm>
              <a:off x="3415" y="1067"/>
              <a:ext cx="39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a:t>next</a:t>
              </a:r>
            </a:p>
          </p:txBody>
        </p:sp>
        <p:sp>
          <p:nvSpPr>
            <p:cNvPr id="34" name="Line 47"/>
            <p:cNvSpPr>
              <a:spLocks noChangeShapeType="1"/>
            </p:cNvSpPr>
            <p:nvPr/>
          </p:nvSpPr>
          <p:spPr bwMode="auto">
            <a:xfrm>
              <a:off x="2140" y="2418"/>
              <a:ext cx="8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Text Box 48"/>
            <p:cNvSpPr txBox="1">
              <a:spLocks noChangeArrowheads="1"/>
            </p:cNvSpPr>
            <p:nvPr/>
          </p:nvSpPr>
          <p:spPr bwMode="auto">
            <a:xfrm>
              <a:off x="2256" y="244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solidFill>
                    <a:srgbClr val="00B050"/>
                  </a:solidFill>
                </a:rPr>
                <a:t>2</a:t>
              </a:r>
            </a:p>
          </p:txBody>
        </p:sp>
        <p:sp>
          <p:nvSpPr>
            <p:cNvPr id="36" name="Text Box 49"/>
            <p:cNvSpPr txBox="1">
              <a:spLocks noChangeArrowheads="1"/>
            </p:cNvSpPr>
            <p:nvPr/>
          </p:nvSpPr>
          <p:spPr bwMode="auto">
            <a:xfrm>
              <a:off x="2678" y="2429"/>
              <a:ext cx="19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a:t>
              </a:r>
            </a:p>
          </p:txBody>
        </p:sp>
        <p:grpSp>
          <p:nvGrpSpPr>
            <p:cNvPr id="37" name="Group 50"/>
            <p:cNvGrpSpPr>
              <a:grpSpLocks/>
            </p:cNvGrpSpPr>
            <p:nvPr/>
          </p:nvGrpSpPr>
          <p:grpSpPr bwMode="auto">
            <a:xfrm>
              <a:off x="3598" y="1871"/>
              <a:ext cx="1002" cy="256"/>
              <a:chOff x="2785" y="2701"/>
              <a:chExt cx="1002" cy="256"/>
            </a:xfrm>
          </p:grpSpPr>
          <p:grpSp>
            <p:nvGrpSpPr>
              <p:cNvPr id="64" name="Group 51"/>
              <p:cNvGrpSpPr>
                <a:grpSpLocks/>
              </p:cNvGrpSpPr>
              <p:nvPr/>
            </p:nvGrpSpPr>
            <p:grpSpPr bwMode="auto">
              <a:xfrm>
                <a:off x="3144" y="2701"/>
                <a:ext cx="643" cy="256"/>
                <a:chOff x="4056" y="2215"/>
                <a:chExt cx="643" cy="256"/>
              </a:xfrm>
            </p:grpSpPr>
            <p:sp>
              <p:nvSpPr>
                <p:cNvPr id="66" name="Rectangle 52"/>
                <p:cNvSpPr>
                  <a:spLocks noChangeArrowheads="1"/>
                </p:cNvSpPr>
                <p:nvPr/>
              </p:nvSpPr>
              <p:spPr bwMode="auto">
                <a:xfrm>
                  <a:off x="4056" y="2215"/>
                  <a:ext cx="643"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 2</a:t>
                  </a:r>
                </a:p>
              </p:txBody>
            </p:sp>
            <p:sp>
              <p:nvSpPr>
                <p:cNvPr id="67" name="Line 53"/>
                <p:cNvSpPr>
                  <a:spLocks noChangeShapeType="1"/>
                </p:cNvSpPr>
                <p:nvPr/>
              </p:nvSpPr>
              <p:spPr bwMode="auto">
                <a:xfrm>
                  <a:off x="4378" y="2222"/>
                  <a:ext cx="0" cy="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65" name="Line 54"/>
              <p:cNvSpPr>
                <a:spLocks noChangeShapeType="1"/>
              </p:cNvSpPr>
              <p:nvPr/>
            </p:nvSpPr>
            <p:spPr bwMode="auto">
              <a:xfrm>
                <a:off x="2785" y="2842"/>
                <a:ext cx="35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38" name="Group 55"/>
            <p:cNvGrpSpPr>
              <a:grpSpLocks/>
            </p:cNvGrpSpPr>
            <p:nvPr/>
          </p:nvGrpSpPr>
          <p:grpSpPr bwMode="auto">
            <a:xfrm>
              <a:off x="2745" y="2685"/>
              <a:ext cx="1002" cy="256"/>
              <a:chOff x="2785" y="2701"/>
              <a:chExt cx="1002" cy="256"/>
            </a:xfrm>
          </p:grpSpPr>
          <p:grpSp>
            <p:nvGrpSpPr>
              <p:cNvPr id="60" name="Group 56"/>
              <p:cNvGrpSpPr>
                <a:grpSpLocks/>
              </p:cNvGrpSpPr>
              <p:nvPr/>
            </p:nvGrpSpPr>
            <p:grpSpPr bwMode="auto">
              <a:xfrm>
                <a:off x="3144" y="2701"/>
                <a:ext cx="643" cy="256"/>
                <a:chOff x="4056" y="2215"/>
                <a:chExt cx="643" cy="256"/>
              </a:xfrm>
            </p:grpSpPr>
            <p:sp>
              <p:nvSpPr>
                <p:cNvPr id="62" name="Rectangle 57"/>
                <p:cNvSpPr>
                  <a:spLocks noChangeArrowheads="1"/>
                </p:cNvSpPr>
                <p:nvPr/>
              </p:nvSpPr>
              <p:spPr bwMode="auto">
                <a:xfrm>
                  <a:off x="4056" y="2215"/>
                  <a:ext cx="643"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 5</a:t>
                  </a:r>
                </a:p>
              </p:txBody>
            </p:sp>
            <p:sp>
              <p:nvSpPr>
                <p:cNvPr id="63" name="Line 58"/>
                <p:cNvSpPr>
                  <a:spLocks noChangeShapeType="1"/>
                </p:cNvSpPr>
                <p:nvPr/>
              </p:nvSpPr>
              <p:spPr bwMode="auto">
                <a:xfrm>
                  <a:off x="4378" y="2222"/>
                  <a:ext cx="0" cy="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61" name="Line 59"/>
              <p:cNvSpPr>
                <a:spLocks noChangeShapeType="1"/>
              </p:cNvSpPr>
              <p:nvPr/>
            </p:nvSpPr>
            <p:spPr bwMode="auto">
              <a:xfrm>
                <a:off x="2785" y="2842"/>
                <a:ext cx="35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39" name="Text Box 60"/>
            <p:cNvSpPr txBox="1">
              <a:spLocks noChangeArrowheads="1"/>
            </p:cNvSpPr>
            <p:nvPr/>
          </p:nvSpPr>
          <p:spPr bwMode="auto">
            <a:xfrm>
              <a:off x="4355" y="2709"/>
              <a:ext cx="19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a:t>
              </a:r>
            </a:p>
          </p:txBody>
        </p:sp>
        <p:grpSp>
          <p:nvGrpSpPr>
            <p:cNvPr id="40" name="Group 61"/>
            <p:cNvGrpSpPr>
              <a:grpSpLocks/>
            </p:cNvGrpSpPr>
            <p:nvPr/>
          </p:nvGrpSpPr>
          <p:grpSpPr bwMode="auto">
            <a:xfrm>
              <a:off x="4530" y="1270"/>
              <a:ext cx="924" cy="256"/>
              <a:chOff x="3639" y="2433"/>
              <a:chExt cx="924" cy="256"/>
            </a:xfrm>
          </p:grpSpPr>
          <p:grpSp>
            <p:nvGrpSpPr>
              <p:cNvPr id="56" name="Group 62"/>
              <p:cNvGrpSpPr>
                <a:grpSpLocks/>
              </p:cNvGrpSpPr>
              <p:nvPr/>
            </p:nvGrpSpPr>
            <p:grpSpPr bwMode="auto">
              <a:xfrm>
                <a:off x="3920" y="2433"/>
                <a:ext cx="643" cy="256"/>
                <a:chOff x="4056" y="2215"/>
                <a:chExt cx="643" cy="256"/>
              </a:xfrm>
            </p:grpSpPr>
            <p:sp>
              <p:nvSpPr>
                <p:cNvPr id="58" name="Rectangle 63"/>
                <p:cNvSpPr>
                  <a:spLocks noChangeArrowheads="1"/>
                </p:cNvSpPr>
                <p:nvPr/>
              </p:nvSpPr>
              <p:spPr bwMode="auto">
                <a:xfrm>
                  <a:off x="4056" y="2215"/>
                  <a:ext cx="643"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 2</a:t>
                  </a:r>
                </a:p>
              </p:txBody>
            </p:sp>
            <p:sp>
              <p:nvSpPr>
                <p:cNvPr id="59" name="Line 64"/>
                <p:cNvSpPr>
                  <a:spLocks noChangeShapeType="1"/>
                </p:cNvSpPr>
                <p:nvPr/>
              </p:nvSpPr>
              <p:spPr bwMode="auto">
                <a:xfrm>
                  <a:off x="4378" y="2222"/>
                  <a:ext cx="0" cy="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57" name="Line 65"/>
              <p:cNvSpPr>
                <a:spLocks noChangeShapeType="1"/>
              </p:cNvSpPr>
              <p:nvPr/>
            </p:nvSpPr>
            <p:spPr bwMode="auto">
              <a:xfrm>
                <a:off x="3639" y="2562"/>
                <a:ext cx="27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41" name="Group 66"/>
            <p:cNvGrpSpPr>
              <a:grpSpLocks/>
            </p:cNvGrpSpPr>
            <p:nvPr/>
          </p:nvGrpSpPr>
          <p:grpSpPr bwMode="auto">
            <a:xfrm>
              <a:off x="3681" y="2699"/>
              <a:ext cx="924" cy="256"/>
              <a:chOff x="3639" y="2433"/>
              <a:chExt cx="924" cy="256"/>
            </a:xfrm>
          </p:grpSpPr>
          <p:grpSp>
            <p:nvGrpSpPr>
              <p:cNvPr id="52" name="Group 67"/>
              <p:cNvGrpSpPr>
                <a:grpSpLocks/>
              </p:cNvGrpSpPr>
              <p:nvPr/>
            </p:nvGrpSpPr>
            <p:grpSpPr bwMode="auto">
              <a:xfrm>
                <a:off x="3920" y="2433"/>
                <a:ext cx="643" cy="256"/>
                <a:chOff x="4056" y="2215"/>
                <a:chExt cx="643" cy="256"/>
              </a:xfrm>
            </p:grpSpPr>
            <p:sp>
              <p:nvSpPr>
                <p:cNvPr id="54" name="Rectangle 68"/>
                <p:cNvSpPr>
                  <a:spLocks noChangeArrowheads="1"/>
                </p:cNvSpPr>
                <p:nvPr/>
              </p:nvSpPr>
              <p:spPr bwMode="auto">
                <a:xfrm>
                  <a:off x="4056" y="2215"/>
                  <a:ext cx="643"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 4</a:t>
                  </a:r>
                </a:p>
              </p:txBody>
            </p:sp>
            <p:sp>
              <p:nvSpPr>
                <p:cNvPr id="55" name="Line 69"/>
                <p:cNvSpPr>
                  <a:spLocks noChangeShapeType="1"/>
                </p:cNvSpPr>
                <p:nvPr/>
              </p:nvSpPr>
              <p:spPr bwMode="auto">
                <a:xfrm>
                  <a:off x="4378" y="2222"/>
                  <a:ext cx="0" cy="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53" name="Line 70"/>
              <p:cNvSpPr>
                <a:spLocks noChangeShapeType="1"/>
              </p:cNvSpPr>
              <p:nvPr/>
            </p:nvSpPr>
            <p:spPr bwMode="auto">
              <a:xfrm>
                <a:off x="3639" y="2562"/>
                <a:ext cx="27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42" name="Line 71"/>
            <p:cNvSpPr>
              <a:spLocks noChangeShapeType="1"/>
            </p:cNvSpPr>
            <p:nvPr/>
          </p:nvSpPr>
          <p:spPr bwMode="auto">
            <a:xfrm>
              <a:off x="2139" y="2685"/>
              <a:ext cx="8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 name="Text Box 72"/>
            <p:cNvSpPr txBox="1">
              <a:spLocks noChangeArrowheads="1"/>
            </p:cNvSpPr>
            <p:nvPr/>
          </p:nvSpPr>
          <p:spPr bwMode="auto">
            <a:xfrm>
              <a:off x="2241" y="2708"/>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0</a:t>
              </a:r>
            </a:p>
          </p:txBody>
        </p:sp>
        <p:grpSp>
          <p:nvGrpSpPr>
            <p:cNvPr id="44" name="Group 73"/>
            <p:cNvGrpSpPr>
              <a:grpSpLocks/>
            </p:cNvGrpSpPr>
            <p:nvPr/>
          </p:nvGrpSpPr>
          <p:grpSpPr bwMode="auto">
            <a:xfrm>
              <a:off x="1872" y="1295"/>
              <a:ext cx="211" cy="1626"/>
              <a:chOff x="2011" y="576"/>
              <a:chExt cx="211" cy="1626"/>
            </a:xfrm>
          </p:grpSpPr>
          <p:sp>
            <p:nvSpPr>
              <p:cNvPr id="46" name="Text Box 74"/>
              <p:cNvSpPr txBox="1">
                <a:spLocks noChangeArrowheads="1"/>
              </p:cNvSpPr>
              <p:nvPr/>
            </p:nvSpPr>
            <p:spPr bwMode="auto">
              <a:xfrm>
                <a:off x="2019" y="57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1</a:t>
                </a:r>
              </a:p>
            </p:txBody>
          </p:sp>
          <p:sp>
            <p:nvSpPr>
              <p:cNvPr id="47" name="Text Box 75"/>
              <p:cNvSpPr txBox="1">
                <a:spLocks noChangeArrowheads="1"/>
              </p:cNvSpPr>
              <p:nvPr/>
            </p:nvSpPr>
            <p:spPr bwMode="auto">
              <a:xfrm>
                <a:off x="2019" y="849"/>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2</a:t>
                </a:r>
              </a:p>
            </p:txBody>
          </p:sp>
          <p:sp>
            <p:nvSpPr>
              <p:cNvPr id="48" name="Text Box 76"/>
              <p:cNvSpPr txBox="1">
                <a:spLocks noChangeArrowheads="1"/>
              </p:cNvSpPr>
              <p:nvPr/>
            </p:nvSpPr>
            <p:spPr bwMode="auto">
              <a:xfrm>
                <a:off x="2019" y="1121"/>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3</a:t>
                </a:r>
              </a:p>
            </p:txBody>
          </p:sp>
          <p:sp>
            <p:nvSpPr>
              <p:cNvPr id="49" name="Text Box 77"/>
              <p:cNvSpPr txBox="1">
                <a:spLocks noChangeArrowheads="1"/>
              </p:cNvSpPr>
              <p:nvPr/>
            </p:nvSpPr>
            <p:spPr bwMode="auto">
              <a:xfrm>
                <a:off x="2019" y="139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4</a:t>
                </a:r>
              </a:p>
            </p:txBody>
          </p:sp>
          <p:sp>
            <p:nvSpPr>
              <p:cNvPr id="50" name="Text Box 78"/>
              <p:cNvSpPr txBox="1">
                <a:spLocks noChangeArrowheads="1"/>
              </p:cNvSpPr>
              <p:nvPr/>
            </p:nvSpPr>
            <p:spPr bwMode="auto">
              <a:xfrm>
                <a:off x="2026" y="1723"/>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5</a:t>
                </a:r>
              </a:p>
            </p:txBody>
          </p:sp>
          <p:sp>
            <p:nvSpPr>
              <p:cNvPr id="51" name="Text Box 79"/>
              <p:cNvSpPr txBox="1">
                <a:spLocks noChangeArrowheads="1"/>
              </p:cNvSpPr>
              <p:nvPr/>
            </p:nvSpPr>
            <p:spPr bwMode="auto">
              <a:xfrm>
                <a:off x="2011" y="1952"/>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6</a:t>
                </a:r>
              </a:p>
            </p:txBody>
          </p:sp>
        </p:grpSp>
        <p:sp>
          <p:nvSpPr>
            <p:cNvPr id="45" name="Text Box 80"/>
            <p:cNvSpPr txBox="1">
              <a:spLocks noChangeArrowheads="1"/>
            </p:cNvSpPr>
            <p:nvPr/>
          </p:nvSpPr>
          <p:spPr bwMode="auto">
            <a:xfrm>
              <a:off x="2689" y="1575"/>
              <a:ext cx="19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a:t>
              </a:r>
            </a:p>
          </p:txBody>
        </p:sp>
      </p:grpSp>
      <p:grpSp>
        <p:nvGrpSpPr>
          <p:cNvPr id="80" name="Group 81"/>
          <p:cNvGrpSpPr>
            <a:grpSpLocks/>
          </p:cNvGrpSpPr>
          <p:nvPr/>
        </p:nvGrpSpPr>
        <p:grpSpPr bwMode="auto">
          <a:xfrm>
            <a:off x="2099797" y="4326212"/>
            <a:ext cx="1331913" cy="1649413"/>
            <a:chOff x="1911" y="2567"/>
            <a:chExt cx="893" cy="1145"/>
          </a:xfrm>
        </p:grpSpPr>
        <p:sp>
          <p:nvSpPr>
            <p:cNvPr id="81" name="Rectangle 82"/>
            <p:cNvSpPr>
              <a:spLocks noChangeArrowheads="1"/>
            </p:cNvSpPr>
            <p:nvPr/>
          </p:nvSpPr>
          <p:spPr bwMode="auto">
            <a:xfrm>
              <a:off x="1922" y="2666"/>
              <a:ext cx="634" cy="989"/>
            </a:xfrm>
            <a:prstGeom prst="rect">
              <a:avLst/>
            </a:prstGeom>
            <a:solidFill>
              <a:schemeClr val="bg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82" name="Group 83"/>
            <p:cNvGrpSpPr>
              <a:grpSpLocks/>
            </p:cNvGrpSpPr>
            <p:nvPr/>
          </p:nvGrpSpPr>
          <p:grpSpPr bwMode="auto">
            <a:xfrm>
              <a:off x="1911" y="2567"/>
              <a:ext cx="893" cy="1145"/>
              <a:chOff x="1911" y="2567"/>
              <a:chExt cx="893" cy="1145"/>
            </a:xfrm>
          </p:grpSpPr>
          <p:grpSp>
            <p:nvGrpSpPr>
              <p:cNvPr id="85" name="Group 84"/>
              <p:cNvGrpSpPr>
                <a:grpSpLocks/>
              </p:cNvGrpSpPr>
              <p:nvPr/>
            </p:nvGrpSpPr>
            <p:grpSpPr bwMode="auto">
              <a:xfrm>
                <a:off x="1911" y="2567"/>
                <a:ext cx="645" cy="1088"/>
                <a:chOff x="1922" y="2689"/>
                <a:chExt cx="645" cy="1088"/>
              </a:xfrm>
            </p:grpSpPr>
            <p:sp>
              <p:nvSpPr>
                <p:cNvPr id="90" name="Line 85"/>
                <p:cNvSpPr>
                  <a:spLocks noChangeShapeType="1"/>
                </p:cNvSpPr>
                <p:nvPr/>
              </p:nvSpPr>
              <p:spPr bwMode="auto">
                <a:xfrm>
                  <a:off x="1934" y="2711"/>
                  <a:ext cx="0" cy="10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1" name="Line 86"/>
                <p:cNvSpPr>
                  <a:spLocks noChangeShapeType="1"/>
                </p:cNvSpPr>
                <p:nvPr/>
              </p:nvSpPr>
              <p:spPr bwMode="auto">
                <a:xfrm>
                  <a:off x="1922" y="3777"/>
                  <a:ext cx="63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 name="Line 87"/>
                <p:cNvSpPr>
                  <a:spLocks noChangeShapeType="1"/>
                </p:cNvSpPr>
                <p:nvPr/>
              </p:nvSpPr>
              <p:spPr bwMode="auto">
                <a:xfrm flipV="1">
                  <a:off x="2567" y="2689"/>
                  <a:ext cx="0" cy="107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 name="Line 88"/>
                <p:cNvSpPr>
                  <a:spLocks noChangeShapeType="1"/>
                </p:cNvSpPr>
                <p:nvPr/>
              </p:nvSpPr>
              <p:spPr bwMode="auto">
                <a:xfrm>
                  <a:off x="1922" y="3375"/>
                  <a:ext cx="63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 name="Line 89"/>
                <p:cNvSpPr>
                  <a:spLocks noChangeShapeType="1"/>
                </p:cNvSpPr>
                <p:nvPr/>
              </p:nvSpPr>
              <p:spPr bwMode="auto">
                <a:xfrm>
                  <a:off x="1922" y="3174"/>
                  <a:ext cx="63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 name="Line 90"/>
                <p:cNvSpPr>
                  <a:spLocks noChangeShapeType="1"/>
                </p:cNvSpPr>
                <p:nvPr/>
              </p:nvSpPr>
              <p:spPr bwMode="auto">
                <a:xfrm>
                  <a:off x="1922" y="3576"/>
                  <a:ext cx="63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 name="Line 91"/>
                <p:cNvSpPr>
                  <a:spLocks noChangeShapeType="1"/>
                </p:cNvSpPr>
                <p:nvPr/>
              </p:nvSpPr>
              <p:spPr bwMode="auto">
                <a:xfrm>
                  <a:off x="1922" y="2973"/>
                  <a:ext cx="63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6" name="Text Box 92"/>
              <p:cNvSpPr txBox="1">
                <a:spLocks noChangeArrowheads="1"/>
              </p:cNvSpPr>
              <p:nvPr/>
            </p:nvSpPr>
            <p:spPr bwMode="auto">
              <a:xfrm>
                <a:off x="2521" y="2816"/>
                <a:ext cx="261"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t>3</a:t>
                </a:r>
              </a:p>
            </p:txBody>
          </p:sp>
          <p:sp>
            <p:nvSpPr>
              <p:cNvPr id="87" name="Text Box 93"/>
              <p:cNvSpPr txBox="1">
                <a:spLocks noChangeArrowheads="1"/>
              </p:cNvSpPr>
              <p:nvPr/>
            </p:nvSpPr>
            <p:spPr bwMode="auto">
              <a:xfrm>
                <a:off x="2521" y="3024"/>
                <a:ext cx="283"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t>2</a:t>
                </a:r>
              </a:p>
            </p:txBody>
          </p:sp>
          <p:sp>
            <p:nvSpPr>
              <p:cNvPr id="88" name="Text Box 94"/>
              <p:cNvSpPr txBox="1">
                <a:spLocks noChangeArrowheads="1"/>
              </p:cNvSpPr>
              <p:nvPr/>
            </p:nvSpPr>
            <p:spPr bwMode="auto">
              <a:xfrm>
                <a:off x="2521" y="3230"/>
                <a:ext cx="283"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t>1</a:t>
                </a:r>
              </a:p>
            </p:txBody>
          </p:sp>
          <p:sp>
            <p:nvSpPr>
              <p:cNvPr id="89" name="Text Box 95"/>
              <p:cNvSpPr txBox="1">
                <a:spLocks noChangeArrowheads="1"/>
              </p:cNvSpPr>
              <p:nvPr/>
            </p:nvSpPr>
            <p:spPr bwMode="auto">
              <a:xfrm>
                <a:off x="2521" y="3437"/>
                <a:ext cx="238"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t>0</a:t>
                </a:r>
              </a:p>
            </p:txBody>
          </p:sp>
        </p:grpSp>
        <p:sp>
          <p:nvSpPr>
            <p:cNvPr id="83" name="Line 96"/>
            <p:cNvSpPr>
              <a:spLocks noChangeShapeType="1"/>
            </p:cNvSpPr>
            <p:nvPr/>
          </p:nvSpPr>
          <p:spPr bwMode="auto">
            <a:xfrm>
              <a:off x="1922" y="2666"/>
              <a:ext cx="63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 name="Text Box 97"/>
            <p:cNvSpPr txBox="1">
              <a:spLocks noChangeArrowheads="1"/>
            </p:cNvSpPr>
            <p:nvPr/>
          </p:nvSpPr>
          <p:spPr bwMode="auto">
            <a:xfrm>
              <a:off x="2542" y="2628"/>
              <a:ext cx="209"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4</a:t>
              </a:r>
            </a:p>
          </p:txBody>
        </p:sp>
      </p:grpSp>
      <p:sp>
        <p:nvSpPr>
          <p:cNvPr id="97" name="Text Box 98"/>
          <p:cNvSpPr txBox="1">
            <a:spLocks noChangeArrowheads="1"/>
          </p:cNvSpPr>
          <p:nvPr/>
        </p:nvSpPr>
        <p:spPr bwMode="auto">
          <a:xfrm>
            <a:off x="4080997" y="4935812"/>
            <a:ext cx="3276600" cy="523220"/>
          </a:xfrm>
          <a:prstGeom prst="rect">
            <a:avLst/>
          </a:prstGeom>
          <a:noFill/>
          <a:ln w="9525">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solidFill>
                  <a:schemeClr val="tx2"/>
                </a:solidFill>
                <a:latin typeface="楷体" panose="02010609060101010101" pitchFamily="49" charset="-122"/>
                <a:ea typeface="楷体" panose="02010609060101010101" pitchFamily="49" charset="-122"/>
              </a:rPr>
              <a:t>输出结果：</a:t>
            </a:r>
            <a:r>
              <a:rPr lang="zh-CN" altLang="en-US" sz="2800" b="1">
                <a:latin typeface="楷体" panose="02010609060101010101" pitchFamily="49" charset="-122"/>
                <a:ea typeface="楷体" panose="02010609060101010101" pitchFamily="49" charset="-122"/>
              </a:rPr>
              <a:t>61</a:t>
            </a:r>
          </a:p>
        </p:txBody>
      </p:sp>
      <p:grpSp>
        <p:nvGrpSpPr>
          <p:cNvPr id="98" name="Group 99"/>
          <p:cNvGrpSpPr>
            <a:grpSpLocks/>
          </p:cNvGrpSpPr>
          <p:nvPr/>
        </p:nvGrpSpPr>
        <p:grpSpPr bwMode="auto">
          <a:xfrm>
            <a:off x="1413997" y="4935812"/>
            <a:ext cx="685800" cy="396875"/>
            <a:chOff x="1441" y="3261"/>
            <a:chExt cx="481" cy="317"/>
          </a:xfrm>
        </p:grpSpPr>
        <p:sp>
          <p:nvSpPr>
            <p:cNvPr id="99" name="Line 100"/>
            <p:cNvSpPr>
              <a:spLocks noChangeShapeType="1"/>
            </p:cNvSpPr>
            <p:nvPr/>
          </p:nvSpPr>
          <p:spPr bwMode="auto">
            <a:xfrm>
              <a:off x="1711" y="3455"/>
              <a:ext cx="21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 name="Text Box 101"/>
            <p:cNvSpPr txBox="1">
              <a:spLocks noChangeArrowheads="1"/>
            </p:cNvSpPr>
            <p:nvPr/>
          </p:nvSpPr>
          <p:spPr bwMode="auto">
            <a:xfrm>
              <a:off x="1441" y="3261"/>
              <a:ext cx="356"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t>top</a:t>
              </a:r>
            </a:p>
          </p:txBody>
        </p:sp>
      </p:grpSp>
      <p:sp>
        <p:nvSpPr>
          <p:cNvPr id="101" name="Text Box 102"/>
          <p:cNvSpPr txBox="1">
            <a:spLocks noChangeArrowheads="1"/>
          </p:cNvSpPr>
          <p:nvPr/>
        </p:nvSpPr>
        <p:spPr bwMode="auto">
          <a:xfrm>
            <a:off x="2404597" y="5545412"/>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4</a:t>
            </a:r>
          </a:p>
        </p:txBody>
      </p:sp>
      <p:sp>
        <p:nvSpPr>
          <p:cNvPr id="102" name="Text Box 103"/>
          <p:cNvSpPr txBox="1">
            <a:spLocks noChangeArrowheads="1"/>
          </p:cNvSpPr>
          <p:nvPr/>
        </p:nvSpPr>
        <p:spPr bwMode="auto">
          <a:xfrm>
            <a:off x="2404597" y="5240612"/>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3</a:t>
            </a:r>
          </a:p>
        </p:txBody>
      </p:sp>
      <p:sp>
        <p:nvSpPr>
          <p:cNvPr id="103" name="Rectangle 104"/>
          <p:cNvSpPr>
            <a:spLocks noChangeArrowheads="1"/>
          </p:cNvSpPr>
          <p:nvPr/>
        </p:nvSpPr>
        <p:spPr bwMode="auto">
          <a:xfrm>
            <a:off x="2328397" y="5240612"/>
            <a:ext cx="457200" cy="381000"/>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4" name="Rectangle 105"/>
          <p:cNvSpPr>
            <a:spLocks noChangeArrowheads="1"/>
          </p:cNvSpPr>
          <p:nvPr/>
        </p:nvSpPr>
        <p:spPr bwMode="auto">
          <a:xfrm>
            <a:off x="3880972" y="3259412"/>
            <a:ext cx="457200" cy="381000"/>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5" name="Rectangle 106"/>
          <p:cNvSpPr>
            <a:spLocks noChangeArrowheads="1"/>
          </p:cNvSpPr>
          <p:nvPr/>
        </p:nvSpPr>
        <p:spPr bwMode="auto">
          <a:xfrm>
            <a:off x="3880972" y="1887812"/>
            <a:ext cx="457200" cy="381000"/>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6" name="Rectangle 107"/>
          <p:cNvSpPr>
            <a:spLocks noChangeArrowheads="1"/>
          </p:cNvSpPr>
          <p:nvPr/>
        </p:nvSpPr>
        <p:spPr bwMode="auto">
          <a:xfrm>
            <a:off x="2553822" y="2152925"/>
            <a:ext cx="685800" cy="762000"/>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3000698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3"/>
                                        </p:tgtEl>
                                        <p:attrNameLst>
                                          <p:attrName>style.visibility</p:attrName>
                                        </p:attrNameLst>
                                      </p:cBhvr>
                                      <p:to>
                                        <p:strVal val="visible"/>
                                      </p:to>
                                    </p:set>
                                    <p:anim calcmode="lin" valueType="num">
                                      <p:cBhvr additive="base">
                                        <p:cTn id="7" dur="500" fill="hold"/>
                                        <p:tgtEl>
                                          <p:spTgt spid="103"/>
                                        </p:tgtEl>
                                        <p:attrNameLst>
                                          <p:attrName>ppt_x</p:attrName>
                                        </p:attrNameLst>
                                      </p:cBhvr>
                                      <p:tavLst>
                                        <p:tav tm="0">
                                          <p:val>
                                            <p:strVal val="0-#ppt_w/2"/>
                                          </p:val>
                                        </p:tav>
                                        <p:tav tm="100000">
                                          <p:val>
                                            <p:strVal val="#ppt_x"/>
                                          </p:val>
                                        </p:tav>
                                      </p:tavLst>
                                    </p:anim>
                                    <p:anim calcmode="lin" valueType="num">
                                      <p:cBhvr additive="base">
                                        <p:cTn id="8" dur="500" fill="hold"/>
                                        <p:tgtEl>
                                          <p:spTgt spid="10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4"/>
                                        </p:tgtEl>
                                        <p:attrNameLst>
                                          <p:attrName>style.visibility</p:attrName>
                                        </p:attrNameLst>
                                      </p:cBhvr>
                                      <p:to>
                                        <p:strVal val="visible"/>
                                      </p:to>
                                    </p:set>
                                    <p:anim calcmode="lin" valueType="num">
                                      <p:cBhvr additive="base">
                                        <p:cTn id="13" dur="500" fill="hold"/>
                                        <p:tgtEl>
                                          <p:spTgt spid="104"/>
                                        </p:tgtEl>
                                        <p:attrNameLst>
                                          <p:attrName>ppt_x</p:attrName>
                                        </p:attrNameLst>
                                      </p:cBhvr>
                                      <p:tavLst>
                                        <p:tav tm="0">
                                          <p:val>
                                            <p:strVal val="0-#ppt_w/2"/>
                                          </p:val>
                                        </p:tav>
                                        <p:tav tm="100000">
                                          <p:val>
                                            <p:strVal val="#ppt_x"/>
                                          </p:val>
                                        </p:tav>
                                      </p:tavLst>
                                    </p:anim>
                                    <p:anim calcmode="lin" valueType="num">
                                      <p:cBhvr additive="base">
                                        <p:cTn id="14" dur="500" fill="hold"/>
                                        <p:tgtEl>
                                          <p:spTgt spid="104"/>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grpId="0" nodeType="afterEffect">
                                  <p:stCondLst>
                                    <p:cond delay="0"/>
                                  </p:stCondLst>
                                  <p:childTnLst>
                                    <p:set>
                                      <p:cBhvr>
                                        <p:cTn id="17" dur="1" fill="hold">
                                          <p:stCondLst>
                                            <p:cond delay="0"/>
                                          </p:stCondLst>
                                        </p:cTn>
                                        <p:tgtEl>
                                          <p:spTgt spid="105"/>
                                        </p:tgtEl>
                                        <p:attrNameLst>
                                          <p:attrName>style.visibility</p:attrName>
                                        </p:attrNameLst>
                                      </p:cBhvr>
                                      <p:to>
                                        <p:strVal val="visible"/>
                                      </p:to>
                                    </p:set>
                                    <p:anim calcmode="lin" valueType="num">
                                      <p:cBhvr additive="base">
                                        <p:cTn id="18" dur="500" fill="hold"/>
                                        <p:tgtEl>
                                          <p:spTgt spid="105"/>
                                        </p:tgtEl>
                                        <p:attrNameLst>
                                          <p:attrName>ppt_x</p:attrName>
                                        </p:attrNameLst>
                                      </p:cBhvr>
                                      <p:tavLst>
                                        <p:tav tm="0">
                                          <p:val>
                                            <p:strVal val="0-#ppt_w/2"/>
                                          </p:val>
                                        </p:tav>
                                        <p:tav tm="100000">
                                          <p:val>
                                            <p:strVal val="#ppt_x"/>
                                          </p:val>
                                        </p:tav>
                                      </p:tavLst>
                                    </p:anim>
                                    <p:anim calcmode="lin" valueType="num">
                                      <p:cBhvr additive="base">
                                        <p:cTn id="19" dur="500" fill="hold"/>
                                        <p:tgtEl>
                                          <p:spTgt spid="105"/>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2" presetClass="entr" presetSubtype="8" fill="hold" grpId="0" nodeType="afterEffect">
                                  <p:stCondLst>
                                    <p:cond delay="0"/>
                                  </p:stCondLst>
                                  <p:childTnLst>
                                    <p:set>
                                      <p:cBhvr>
                                        <p:cTn id="22" dur="1" fill="hold">
                                          <p:stCondLst>
                                            <p:cond delay="0"/>
                                          </p:stCondLst>
                                        </p:cTn>
                                        <p:tgtEl>
                                          <p:spTgt spid="106"/>
                                        </p:tgtEl>
                                        <p:attrNameLst>
                                          <p:attrName>style.visibility</p:attrName>
                                        </p:attrNameLst>
                                      </p:cBhvr>
                                      <p:to>
                                        <p:strVal val="visible"/>
                                      </p:to>
                                    </p:set>
                                    <p:anim calcmode="lin" valueType="num">
                                      <p:cBhvr additive="base">
                                        <p:cTn id="23" dur="500" fill="hold"/>
                                        <p:tgtEl>
                                          <p:spTgt spid="106"/>
                                        </p:tgtEl>
                                        <p:attrNameLst>
                                          <p:attrName>ppt_x</p:attrName>
                                        </p:attrNameLst>
                                      </p:cBhvr>
                                      <p:tavLst>
                                        <p:tav tm="0">
                                          <p:val>
                                            <p:strVal val="0-#ppt_w/2"/>
                                          </p:val>
                                        </p:tav>
                                        <p:tav tm="100000">
                                          <p:val>
                                            <p:strVal val="#ppt_x"/>
                                          </p:val>
                                        </p:tav>
                                      </p:tavLst>
                                    </p:anim>
                                    <p:anim calcmode="lin" valueType="num">
                                      <p:cBhvr additive="base">
                                        <p:cTn id="24" dur="500" fill="hold"/>
                                        <p:tgtEl>
                                          <p:spTgt spid="10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4" grpId="0" animBg="1"/>
      <p:bldP spid="105" grpId="0" animBg="1"/>
      <p:bldP spid="10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3"/>
            <a:ext cx="4442416" cy="605909"/>
          </a:xfrm>
        </p:spPr>
        <p:txBody>
          <a:bodyPr/>
          <a:lstStyle/>
          <a:p>
            <a:r>
              <a:rPr lang="zh-CN" altLang="en-US" dirty="0">
                <a:latin typeface="楷体" panose="02010609060101010101" pitchFamily="49" charset="-122"/>
                <a:ea typeface="楷体" panose="02010609060101010101" pitchFamily="49" charset="-122"/>
              </a:rPr>
              <a:t>算法解释举例（第三步）</a:t>
            </a:r>
          </a:p>
        </p:txBody>
      </p:sp>
      <p:sp>
        <p:nvSpPr>
          <p:cNvPr id="4" name="Oval 5"/>
          <p:cNvSpPr>
            <a:spLocks noChangeArrowheads="1"/>
          </p:cNvSpPr>
          <p:nvPr/>
        </p:nvSpPr>
        <p:spPr bwMode="auto">
          <a:xfrm>
            <a:off x="2864208" y="1611600"/>
            <a:ext cx="334963" cy="33496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2</a:t>
            </a:r>
          </a:p>
        </p:txBody>
      </p:sp>
      <p:sp>
        <p:nvSpPr>
          <p:cNvPr id="5" name="Oval 6"/>
          <p:cNvSpPr>
            <a:spLocks noChangeArrowheads="1"/>
          </p:cNvSpPr>
          <p:nvPr/>
        </p:nvSpPr>
        <p:spPr bwMode="auto">
          <a:xfrm>
            <a:off x="1899008" y="2364075"/>
            <a:ext cx="334963" cy="33496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4</a:t>
            </a:r>
          </a:p>
        </p:txBody>
      </p:sp>
      <p:sp>
        <p:nvSpPr>
          <p:cNvPr id="6" name="Oval 7"/>
          <p:cNvSpPr>
            <a:spLocks noChangeArrowheads="1"/>
          </p:cNvSpPr>
          <p:nvPr/>
        </p:nvSpPr>
        <p:spPr bwMode="auto">
          <a:xfrm>
            <a:off x="2864208" y="3214975"/>
            <a:ext cx="334963" cy="33496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5</a:t>
            </a:r>
          </a:p>
        </p:txBody>
      </p:sp>
      <p:sp>
        <p:nvSpPr>
          <p:cNvPr id="7" name="Line 8"/>
          <p:cNvSpPr>
            <a:spLocks noChangeShapeType="1"/>
          </p:cNvSpPr>
          <p:nvPr/>
        </p:nvSpPr>
        <p:spPr bwMode="auto">
          <a:xfrm>
            <a:off x="2184758" y="2641887"/>
            <a:ext cx="758825" cy="6159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 name="Group 9"/>
          <p:cNvGrpSpPr>
            <a:grpSpLocks/>
          </p:cNvGrpSpPr>
          <p:nvPr/>
        </p:nvGrpSpPr>
        <p:grpSpPr bwMode="auto">
          <a:xfrm>
            <a:off x="3753208" y="952787"/>
            <a:ext cx="5686425" cy="3021013"/>
            <a:chOff x="1872" y="1056"/>
            <a:chExt cx="3582" cy="1903"/>
          </a:xfrm>
        </p:grpSpPr>
        <p:sp>
          <p:nvSpPr>
            <p:cNvPr id="9" name="Rectangle 10"/>
            <p:cNvSpPr>
              <a:spLocks noChangeArrowheads="1"/>
            </p:cNvSpPr>
            <p:nvPr/>
          </p:nvSpPr>
          <p:spPr bwMode="auto">
            <a:xfrm>
              <a:off x="2130" y="1292"/>
              <a:ext cx="815" cy="164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Line 11"/>
            <p:cNvSpPr>
              <a:spLocks noChangeShapeType="1"/>
            </p:cNvSpPr>
            <p:nvPr/>
          </p:nvSpPr>
          <p:spPr bwMode="auto">
            <a:xfrm>
              <a:off x="2123" y="1570"/>
              <a:ext cx="81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1" name="Line 12"/>
            <p:cNvSpPr>
              <a:spLocks noChangeShapeType="1"/>
            </p:cNvSpPr>
            <p:nvPr/>
          </p:nvSpPr>
          <p:spPr bwMode="auto">
            <a:xfrm>
              <a:off x="2123" y="1847"/>
              <a:ext cx="81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2" name="Line 13"/>
            <p:cNvSpPr>
              <a:spLocks noChangeShapeType="1"/>
            </p:cNvSpPr>
            <p:nvPr/>
          </p:nvSpPr>
          <p:spPr bwMode="auto">
            <a:xfrm>
              <a:off x="2123" y="2125"/>
              <a:ext cx="81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3" name="Line 14"/>
            <p:cNvSpPr>
              <a:spLocks noChangeShapeType="1"/>
            </p:cNvSpPr>
            <p:nvPr/>
          </p:nvSpPr>
          <p:spPr bwMode="auto">
            <a:xfrm>
              <a:off x="2552" y="1292"/>
              <a:ext cx="0" cy="163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4" name="Text Box 15"/>
            <p:cNvSpPr txBox="1">
              <a:spLocks noChangeArrowheads="1"/>
            </p:cNvSpPr>
            <p:nvPr/>
          </p:nvSpPr>
          <p:spPr bwMode="auto">
            <a:xfrm>
              <a:off x="2255" y="1312"/>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0</a:t>
              </a:r>
            </a:p>
          </p:txBody>
        </p:sp>
        <p:sp>
          <p:nvSpPr>
            <p:cNvPr id="15" name="Text Box 16"/>
            <p:cNvSpPr txBox="1">
              <a:spLocks noChangeArrowheads="1"/>
            </p:cNvSpPr>
            <p:nvPr/>
          </p:nvSpPr>
          <p:spPr bwMode="auto">
            <a:xfrm>
              <a:off x="2255" y="1862"/>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dirty="0">
                  <a:solidFill>
                    <a:schemeClr val="accent5">
                      <a:lumMod val="50000"/>
                    </a:schemeClr>
                  </a:solidFill>
                </a:rPr>
                <a:t>0</a:t>
              </a:r>
            </a:p>
          </p:txBody>
        </p:sp>
        <p:sp>
          <p:nvSpPr>
            <p:cNvPr id="16" name="Text Box 17"/>
            <p:cNvSpPr txBox="1">
              <a:spLocks noChangeArrowheads="1"/>
            </p:cNvSpPr>
            <p:nvPr/>
          </p:nvSpPr>
          <p:spPr bwMode="auto">
            <a:xfrm>
              <a:off x="2259" y="2137"/>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dirty="0">
                  <a:solidFill>
                    <a:schemeClr val="accent5">
                      <a:lumMod val="50000"/>
                    </a:schemeClr>
                  </a:solidFill>
                </a:rPr>
                <a:t>0</a:t>
              </a:r>
            </a:p>
          </p:txBody>
        </p:sp>
        <p:sp>
          <p:nvSpPr>
            <p:cNvPr id="17" name="Text Box 18"/>
            <p:cNvSpPr txBox="1">
              <a:spLocks noChangeArrowheads="1"/>
            </p:cNvSpPr>
            <p:nvPr/>
          </p:nvSpPr>
          <p:spPr bwMode="auto">
            <a:xfrm>
              <a:off x="2259" y="156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dirty="0">
                  <a:solidFill>
                    <a:schemeClr val="accent5">
                      <a:lumMod val="50000"/>
                    </a:schemeClr>
                  </a:solidFill>
                </a:rPr>
                <a:t>0</a:t>
              </a:r>
            </a:p>
          </p:txBody>
        </p:sp>
        <p:sp>
          <p:nvSpPr>
            <p:cNvPr id="18" name="Text Box 19"/>
            <p:cNvSpPr txBox="1">
              <a:spLocks noChangeArrowheads="1"/>
            </p:cNvSpPr>
            <p:nvPr/>
          </p:nvSpPr>
          <p:spPr bwMode="auto">
            <a:xfrm>
              <a:off x="2204" y="1067"/>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a:t>in</a:t>
              </a:r>
            </a:p>
          </p:txBody>
        </p:sp>
        <p:sp>
          <p:nvSpPr>
            <p:cNvPr id="19" name="Text Box 20"/>
            <p:cNvSpPr txBox="1">
              <a:spLocks noChangeArrowheads="1"/>
            </p:cNvSpPr>
            <p:nvPr/>
          </p:nvSpPr>
          <p:spPr bwMode="auto">
            <a:xfrm>
              <a:off x="2543" y="1067"/>
              <a:ext cx="3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a:t>link</a:t>
              </a:r>
            </a:p>
          </p:txBody>
        </p:sp>
        <p:grpSp>
          <p:nvGrpSpPr>
            <p:cNvPr id="20" name="Group 21"/>
            <p:cNvGrpSpPr>
              <a:grpSpLocks/>
            </p:cNvGrpSpPr>
            <p:nvPr/>
          </p:nvGrpSpPr>
          <p:grpSpPr bwMode="auto">
            <a:xfrm>
              <a:off x="3104" y="1882"/>
              <a:ext cx="643" cy="256"/>
              <a:chOff x="4056" y="2215"/>
              <a:chExt cx="643" cy="256"/>
            </a:xfrm>
          </p:grpSpPr>
          <p:sp>
            <p:nvSpPr>
              <p:cNvPr id="75" name="Rectangle 22"/>
              <p:cNvSpPr>
                <a:spLocks noChangeArrowheads="1"/>
              </p:cNvSpPr>
              <p:nvPr/>
            </p:nvSpPr>
            <p:spPr bwMode="auto">
              <a:xfrm>
                <a:off x="4056" y="2215"/>
                <a:ext cx="643"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 5</a:t>
                </a:r>
              </a:p>
            </p:txBody>
          </p:sp>
          <p:sp>
            <p:nvSpPr>
              <p:cNvPr id="76" name="Line 23"/>
              <p:cNvSpPr>
                <a:spLocks noChangeShapeType="1"/>
              </p:cNvSpPr>
              <p:nvPr/>
            </p:nvSpPr>
            <p:spPr bwMode="auto">
              <a:xfrm>
                <a:off x="4378" y="2222"/>
                <a:ext cx="0" cy="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21" name="Group 24"/>
            <p:cNvGrpSpPr>
              <a:grpSpLocks/>
            </p:cNvGrpSpPr>
            <p:nvPr/>
          </p:nvGrpSpPr>
          <p:grpSpPr bwMode="auto">
            <a:xfrm>
              <a:off x="3104" y="2176"/>
              <a:ext cx="643" cy="256"/>
              <a:chOff x="4056" y="2215"/>
              <a:chExt cx="643" cy="256"/>
            </a:xfrm>
          </p:grpSpPr>
          <p:sp>
            <p:nvSpPr>
              <p:cNvPr id="73" name="Rectangle 25"/>
              <p:cNvSpPr>
                <a:spLocks noChangeArrowheads="1"/>
              </p:cNvSpPr>
              <p:nvPr/>
            </p:nvSpPr>
            <p:spPr bwMode="auto">
              <a:xfrm>
                <a:off x="4056" y="2215"/>
                <a:ext cx="643"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 5</a:t>
                </a:r>
              </a:p>
            </p:txBody>
          </p:sp>
          <p:sp>
            <p:nvSpPr>
              <p:cNvPr id="74" name="Line 26"/>
              <p:cNvSpPr>
                <a:spLocks noChangeShapeType="1"/>
              </p:cNvSpPr>
              <p:nvPr/>
            </p:nvSpPr>
            <p:spPr bwMode="auto">
              <a:xfrm>
                <a:off x="4378" y="2222"/>
                <a:ext cx="0" cy="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22" name="Group 27"/>
            <p:cNvGrpSpPr>
              <a:grpSpLocks/>
            </p:cNvGrpSpPr>
            <p:nvPr/>
          </p:nvGrpSpPr>
          <p:grpSpPr bwMode="auto">
            <a:xfrm>
              <a:off x="2757" y="1286"/>
              <a:ext cx="1002" cy="256"/>
              <a:chOff x="2785" y="2701"/>
              <a:chExt cx="1002" cy="256"/>
            </a:xfrm>
          </p:grpSpPr>
          <p:grpSp>
            <p:nvGrpSpPr>
              <p:cNvPr id="69" name="Group 28"/>
              <p:cNvGrpSpPr>
                <a:grpSpLocks/>
              </p:cNvGrpSpPr>
              <p:nvPr/>
            </p:nvGrpSpPr>
            <p:grpSpPr bwMode="auto">
              <a:xfrm>
                <a:off x="3144" y="2701"/>
                <a:ext cx="643" cy="256"/>
                <a:chOff x="4056" y="2215"/>
                <a:chExt cx="643" cy="256"/>
              </a:xfrm>
            </p:grpSpPr>
            <p:sp>
              <p:nvSpPr>
                <p:cNvPr id="71" name="Rectangle 29"/>
                <p:cNvSpPr>
                  <a:spLocks noChangeArrowheads="1"/>
                </p:cNvSpPr>
                <p:nvPr/>
              </p:nvSpPr>
              <p:spPr bwMode="auto">
                <a:xfrm>
                  <a:off x="4056" y="2215"/>
                  <a:ext cx="643"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 4</a:t>
                  </a:r>
                </a:p>
              </p:txBody>
            </p:sp>
            <p:sp>
              <p:nvSpPr>
                <p:cNvPr id="72" name="Line 30"/>
                <p:cNvSpPr>
                  <a:spLocks noChangeShapeType="1"/>
                </p:cNvSpPr>
                <p:nvPr/>
              </p:nvSpPr>
              <p:spPr bwMode="auto">
                <a:xfrm>
                  <a:off x="4378" y="2222"/>
                  <a:ext cx="0" cy="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70" name="Line 31"/>
              <p:cNvSpPr>
                <a:spLocks noChangeShapeType="1"/>
              </p:cNvSpPr>
              <p:nvPr/>
            </p:nvSpPr>
            <p:spPr bwMode="auto">
              <a:xfrm>
                <a:off x="2785" y="2842"/>
                <a:ext cx="35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23" name="Group 32"/>
            <p:cNvGrpSpPr>
              <a:grpSpLocks/>
            </p:cNvGrpSpPr>
            <p:nvPr/>
          </p:nvGrpSpPr>
          <p:grpSpPr bwMode="auto">
            <a:xfrm>
              <a:off x="3678" y="1285"/>
              <a:ext cx="924" cy="256"/>
              <a:chOff x="3639" y="2433"/>
              <a:chExt cx="924" cy="256"/>
            </a:xfrm>
          </p:grpSpPr>
          <p:grpSp>
            <p:nvGrpSpPr>
              <p:cNvPr id="65" name="Group 33"/>
              <p:cNvGrpSpPr>
                <a:grpSpLocks/>
              </p:cNvGrpSpPr>
              <p:nvPr/>
            </p:nvGrpSpPr>
            <p:grpSpPr bwMode="auto">
              <a:xfrm>
                <a:off x="3920" y="2433"/>
                <a:ext cx="643" cy="256"/>
                <a:chOff x="4056" y="2215"/>
                <a:chExt cx="643" cy="256"/>
              </a:xfrm>
            </p:grpSpPr>
            <p:sp>
              <p:nvSpPr>
                <p:cNvPr id="67" name="Rectangle 34"/>
                <p:cNvSpPr>
                  <a:spLocks noChangeArrowheads="1"/>
                </p:cNvSpPr>
                <p:nvPr/>
              </p:nvSpPr>
              <p:spPr bwMode="auto">
                <a:xfrm>
                  <a:off x="4056" y="2215"/>
                  <a:ext cx="643"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 3</a:t>
                  </a:r>
                </a:p>
              </p:txBody>
            </p:sp>
            <p:sp>
              <p:nvSpPr>
                <p:cNvPr id="68" name="Line 35"/>
                <p:cNvSpPr>
                  <a:spLocks noChangeShapeType="1"/>
                </p:cNvSpPr>
                <p:nvPr/>
              </p:nvSpPr>
              <p:spPr bwMode="auto">
                <a:xfrm>
                  <a:off x="4378" y="2222"/>
                  <a:ext cx="0" cy="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66" name="Line 36"/>
              <p:cNvSpPr>
                <a:spLocks noChangeShapeType="1"/>
              </p:cNvSpPr>
              <p:nvPr/>
            </p:nvSpPr>
            <p:spPr bwMode="auto">
              <a:xfrm>
                <a:off x="3639" y="2562"/>
                <a:ext cx="27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24" name="Line 37"/>
            <p:cNvSpPr>
              <a:spLocks noChangeShapeType="1"/>
            </p:cNvSpPr>
            <p:nvPr/>
          </p:nvSpPr>
          <p:spPr bwMode="auto">
            <a:xfrm>
              <a:off x="2778" y="1992"/>
              <a:ext cx="3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5" name="Line 38"/>
            <p:cNvSpPr>
              <a:spLocks noChangeShapeType="1"/>
            </p:cNvSpPr>
            <p:nvPr/>
          </p:nvSpPr>
          <p:spPr bwMode="auto">
            <a:xfrm>
              <a:off x="2778" y="2325"/>
              <a:ext cx="32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6" name="Text Box 39"/>
            <p:cNvSpPr txBox="1">
              <a:spLocks noChangeArrowheads="1"/>
            </p:cNvSpPr>
            <p:nvPr/>
          </p:nvSpPr>
          <p:spPr bwMode="auto">
            <a:xfrm>
              <a:off x="5182" y="1290"/>
              <a:ext cx="19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a:t>
              </a:r>
            </a:p>
          </p:txBody>
        </p:sp>
        <p:sp>
          <p:nvSpPr>
            <p:cNvPr id="27" name="Text Box 40"/>
            <p:cNvSpPr txBox="1">
              <a:spLocks noChangeArrowheads="1"/>
            </p:cNvSpPr>
            <p:nvPr/>
          </p:nvSpPr>
          <p:spPr bwMode="auto">
            <a:xfrm>
              <a:off x="4338" y="1879"/>
              <a:ext cx="19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a:t>
              </a:r>
            </a:p>
          </p:txBody>
        </p:sp>
        <p:sp>
          <p:nvSpPr>
            <p:cNvPr id="28" name="Text Box 41"/>
            <p:cNvSpPr txBox="1">
              <a:spLocks noChangeArrowheads="1"/>
            </p:cNvSpPr>
            <p:nvPr/>
          </p:nvSpPr>
          <p:spPr bwMode="auto">
            <a:xfrm>
              <a:off x="3504" y="2191"/>
              <a:ext cx="19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a:t>
              </a:r>
            </a:p>
          </p:txBody>
        </p:sp>
        <p:sp>
          <p:nvSpPr>
            <p:cNvPr id="29" name="Text Box 42"/>
            <p:cNvSpPr txBox="1">
              <a:spLocks noChangeArrowheads="1"/>
            </p:cNvSpPr>
            <p:nvPr/>
          </p:nvSpPr>
          <p:spPr bwMode="auto">
            <a:xfrm>
              <a:off x="3095" y="1056"/>
              <a:ext cx="34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a:t>vex</a:t>
              </a:r>
            </a:p>
          </p:txBody>
        </p:sp>
        <p:sp>
          <p:nvSpPr>
            <p:cNvPr id="30" name="Text Box 43"/>
            <p:cNvSpPr txBox="1">
              <a:spLocks noChangeArrowheads="1"/>
            </p:cNvSpPr>
            <p:nvPr/>
          </p:nvSpPr>
          <p:spPr bwMode="auto">
            <a:xfrm>
              <a:off x="3415" y="1067"/>
              <a:ext cx="39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a:t>next</a:t>
              </a:r>
            </a:p>
          </p:txBody>
        </p:sp>
        <p:sp>
          <p:nvSpPr>
            <p:cNvPr id="31" name="Line 44"/>
            <p:cNvSpPr>
              <a:spLocks noChangeShapeType="1"/>
            </p:cNvSpPr>
            <p:nvPr/>
          </p:nvSpPr>
          <p:spPr bwMode="auto">
            <a:xfrm>
              <a:off x="2140" y="2418"/>
              <a:ext cx="8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Text Box 45"/>
            <p:cNvSpPr txBox="1">
              <a:spLocks noChangeArrowheads="1"/>
            </p:cNvSpPr>
            <p:nvPr/>
          </p:nvSpPr>
          <p:spPr bwMode="auto">
            <a:xfrm>
              <a:off x="2256" y="244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dirty="0">
                  <a:solidFill>
                    <a:schemeClr val="accent5">
                      <a:lumMod val="50000"/>
                    </a:schemeClr>
                  </a:solidFill>
                </a:rPr>
                <a:t>1</a:t>
              </a:r>
            </a:p>
          </p:txBody>
        </p:sp>
        <p:sp>
          <p:nvSpPr>
            <p:cNvPr id="33" name="Text Box 46"/>
            <p:cNvSpPr txBox="1">
              <a:spLocks noChangeArrowheads="1"/>
            </p:cNvSpPr>
            <p:nvPr/>
          </p:nvSpPr>
          <p:spPr bwMode="auto">
            <a:xfrm>
              <a:off x="2678" y="2429"/>
              <a:ext cx="19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a:t>
              </a:r>
            </a:p>
          </p:txBody>
        </p:sp>
        <p:grpSp>
          <p:nvGrpSpPr>
            <p:cNvPr id="34" name="Group 47"/>
            <p:cNvGrpSpPr>
              <a:grpSpLocks/>
            </p:cNvGrpSpPr>
            <p:nvPr/>
          </p:nvGrpSpPr>
          <p:grpSpPr bwMode="auto">
            <a:xfrm>
              <a:off x="3598" y="1871"/>
              <a:ext cx="1002" cy="256"/>
              <a:chOff x="2785" y="2701"/>
              <a:chExt cx="1002" cy="256"/>
            </a:xfrm>
          </p:grpSpPr>
          <p:grpSp>
            <p:nvGrpSpPr>
              <p:cNvPr id="61" name="Group 48"/>
              <p:cNvGrpSpPr>
                <a:grpSpLocks/>
              </p:cNvGrpSpPr>
              <p:nvPr/>
            </p:nvGrpSpPr>
            <p:grpSpPr bwMode="auto">
              <a:xfrm>
                <a:off x="3144" y="2701"/>
                <a:ext cx="643" cy="256"/>
                <a:chOff x="4056" y="2215"/>
                <a:chExt cx="643" cy="256"/>
              </a:xfrm>
            </p:grpSpPr>
            <p:sp>
              <p:nvSpPr>
                <p:cNvPr id="63" name="Rectangle 49"/>
                <p:cNvSpPr>
                  <a:spLocks noChangeArrowheads="1"/>
                </p:cNvSpPr>
                <p:nvPr/>
              </p:nvSpPr>
              <p:spPr bwMode="auto">
                <a:xfrm>
                  <a:off x="4056" y="2215"/>
                  <a:ext cx="643"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 2</a:t>
                  </a:r>
                </a:p>
              </p:txBody>
            </p:sp>
            <p:sp>
              <p:nvSpPr>
                <p:cNvPr id="64" name="Line 50"/>
                <p:cNvSpPr>
                  <a:spLocks noChangeShapeType="1"/>
                </p:cNvSpPr>
                <p:nvPr/>
              </p:nvSpPr>
              <p:spPr bwMode="auto">
                <a:xfrm>
                  <a:off x="4378" y="2222"/>
                  <a:ext cx="0" cy="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62" name="Line 51"/>
              <p:cNvSpPr>
                <a:spLocks noChangeShapeType="1"/>
              </p:cNvSpPr>
              <p:nvPr/>
            </p:nvSpPr>
            <p:spPr bwMode="auto">
              <a:xfrm>
                <a:off x="2785" y="2842"/>
                <a:ext cx="35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35" name="Group 52"/>
            <p:cNvGrpSpPr>
              <a:grpSpLocks/>
            </p:cNvGrpSpPr>
            <p:nvPr/>
          </p:nvGrpSpPr>
          <p:grpSpPr bwMode="auto">
            <a:xfrm>
              <a:off x="2745" y="2685"/>
              <a:ext cx="1002" cy="256"/>
              <a:chOff x="2785" y="2701"/>
              <a:chExt cx="1002" cy="256"/>
            </a:xfrm>
          </p:grpSpPr>
          <p:grpSp>
            <p:nvGrpSpPr>
              <p:cNvPr id="57" name="Group 53"/>
              <p:cNvGrpSpPr>
                <a:grpSpLocks/>
              </p:cNvGrpSpPr>
              <p:nvPr/>
            </p:nvGrpSpPr>
            <p:grpSpPr bwMode="auto">
              <a:xfrm>
                <a:off x="3144" y="2701"/>
                <a:ext cx="643" cy="256"/>
                <a:chOff x="4056" y="2215"/>
                <a:chExt cx="643" cy="256"/>
              </a:xfrm>
            </p:grpSpPr>
            <p:sp>
              <p:nvSpPr>
                <p:cNvPr id="59" name="Rectangle 54"/>
                <p:cNvSpPr>
                  <a:spLocks noChangeArrowheads="1"/>
                </p:cNvSpPr>
                <p:nvPr/>
              </p:nvSpPr>
              <p:spPr bwMode="auto">
                <a:xfrm>
                  <a:off x="4056" y="2215"/>
                  <a:ext cx="643"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 5</a:t>
                  </a:r>
                </a:p>
              </p:txBody>
            </p:sp>
            <p:sp>
              <p:nvSpPr>
                <p:cNvPr id="60" name="Line 55"/>
                <p:cNvSpPr>
                  <a:spLocks noChangeShapeType="1"/>
                </p:cNvSpPr>
                <p:nvPr/>
              </p:nvSpPr>
              <p:spPr bwMode="auto">
                <a:xfrm>
                  <a:off x="4378" y="2222"/>
                  <a:ext cx="0" cy="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58" name="Line 56"/>
              <p:cNvSpPr>
                <a:spLocks noChangeShapeType="1"/>
              </p:cNvSpPr>
              <p:nvPr/>
            </p:nvSpPr>
            <p:spPr bwMode="auto">
              <a:xfrm>
                <a:off x="2785" y="2842"/>
                <a:ext cx="35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36" name="Text Box 57"/>
            <p:cNvSpPr txBox="1">
              <a:spLocks noChangeArrowheads="1"/>
            </p:cNvSpPr>
            <p:nvPr/>
          </p:nvSpPr>
          <p:spPr bwMode="auto">
            <a:xfrm>
              <a:off x="4355" y="2709"/>
              <a:ext cx="19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a:t>
              </a:r>
            </a:p>
          </p:txBody>
        </p:sp>
        <p:grpSp>
          <p:nvGrpSpPr>
            <p:cNvPr id="37" name="Group 58"/>
            <p:cNvGrpSpPr>
              <a:grpSpLocks/>
            </p:cNvGrpSpPr>
            <p:nvPr/>
          </p:nvGrpSpPr>
          <p:grpSpPr bwMode="auto">
            <a:xfrm>
              <a:off x="4530" y="1270"/>
              <a:ext cx="924" cy="256"/>
              <a:chOff x="3639" y="2433"/>
              <a:chExt cx="924" cy="256"/>
            </a:xfrm>
          </p:grpSpPr>
          <p:grpSp>
            <p:nvGrpSpPr>
              <p:cNvPr id="53" name="Group 59"/>
              <p:cNvGrpSpPr>
                <a:grpSpLocks/>
              </p:cNvGrpSpPr>
              <p:nvPr/>
            </p:nvGrpSpPr>
            <p:grpSpPr bwMode="auto">
              <a:xfrm>
                <a:off x="3920" y="2433"/>
                <a:ext cx="643" cy="256"/>
                <a:chOff x="4056" y="2215"/>
                <a:chExt cx="643" cy="256"/>
              </a:xfrm>
            </p:grpSpPr>
            <p:sp>
              <p:nvSpPr>
                <p:cNvPr id="55" name="Rectangle 60"/>
                <p:cNvSpPr>
                  <a:spLocks noChangeArrowheads="1"/>
                </p:cNvSpPr>
                <p:nvPr/>
              </p:nvSpPr>
              <p:spPr bwMode="auto">
                <a:xfrm>
                  <a:off x="4056" y="2215"/>
                  <a:ext cx="643"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 2</a:t>
                  </a:r>
                </a:p>
              </p:txBody>
            </p:sp>
            <p:sp>
              <p:nvSpPr>
                <p:cNvPr id="56" name="Line 61"/>
                <p:cNvSpPr>
                  <a:spLocks noChangeShapeType="1"/>
                </p:cNvSpPr>
                <p:nvPr/>
              </p:nvSpPr>
              <p:spPr bwMode="auto">
                <a:xfrm>
                  <a:off x="4378" y="2222"/>
                  <a:ext cx="0" cy="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54" name="Line 62"/>
              <p:cNvSpPr>
                <a:spLocks noChangeShapeType="1"/>
              </p:cNvSpPr>
              <p:nvPr/>
            </p:nvSpPr>
            <p:spPr bwMode="auto">
              <a:xfrm>
                <a:off x="3639" y="2562"/>
                <a:ext cx="27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38" name="Group 63"/>
            <p:cNvGrpSpPr>
              <a:grpSpLocks/>
            </p:cNvGrpSpPr>
            <p:nvPr/>
          </p:nvGrpSpPr>
          <p:grpSpPr bwMode="auto">
            <a:xfrm>
              <a:off x="3681" y="2699"/>
              <a:ext cx="924" cy="256"/>
              <a:chOff x="3639" y="2433"/>
              <a:chExt cx="924" cy="256"/>
            </a:xfrm>
          </p:grpSpPr>
          <p:grpSp>
            <p:nvGrpSpPr>
              <p:cNvPr id="49" name="Group 64"/>
              <p:cNvGrpSpPr>
                <a:grpSpLocks/>
              </p:cNvGrpSpPr>
              <p:nvPr/>
            </p:nvGrpSpPr>
            <p:grpSpPr bwMode="auto">
              <a:xfrm>
                <a:off x="3920" y="2433"/>
                <a:ext cx="643" cy="256"/>
                <a:chOff x="4056" y="2215"/>
                <a:chExt cx="643" cy="256"/>
              </a:xfrm>
            </p:grpSpPr>
            <p:sp>
              <p:nvSpPr>
                <p:cNvPr id="51" name="Rectangle 65"/>
                <p:cNvSpPr>
                  <a:spLocks noChangeArrowheads="1"/>
                </p:cNvSpPr>
                <p:nvPr/>
              </p:nvSpPr>
              <p:spPr bwMode="auto">
                <a:xfrm>
                  <a:off x="4056" y="2215"/>
                  <a:ext cx="643"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 4</a:t>
                  </a:r>
                </a:p>
              </p:txBody>
            </p:sp>
            <p:sp>
              <p:nvSpPr>
                <p:cNvPr id="52" name="Line 66"/>
                <p:cNvSpPr>
                  <a:spLocks noChangeShapeType="1"/>
                </p:cNvSpPr>
                <p:nvPr/>
              </p:nvSpPr>
              <p:spPr bwMode="auto">
                <a:xfrm>
                  <a:off x="4378" y="2222"/>
                  <a:ext cx="0" cy="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50" name="Line 67"/>
              <p:cNvSpPr>
                <a:spLocks noChangeShapeType="1"/>
              </p:cNvSpPr>
              <p:nvPr/>
            </p:nvSpPr>
            <p:spPr bwMode="auto">
              <a:xfrm>
                <a:off x="3639" y="2562"/>
                <a:ext cx="27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39" name="Line 68"/>
            <p:cNvSpPr>
              <a:spLocks noChangeShapeType="1"/>
            </p:cNvSpPr>
            <p:nvPr/>
          </p:nvSpPr>
          <p:spPr bwMode="auto">
            <a:xfrm>
              <a:off x="2139" y="2685"/>
              <a:ext cx="8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Text Box 69"/>
            <p:cNvSpPr txBox="1">
              <a:spLocks noChangeArrowheads="1"/>
            </p:cNvSpPr>
            <p:nvPr/>
          </p:nvSpPr>
          <p:spPr bwMode="auto">
            <a:xfrm>
              <a:off x="2241" y="2708"/>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0</a:t>
              </a:r>
            </a:p>
          </p:txBody>
        </p:sp>
        <p:grpSp>
          <p:nvGrpSpPr>
            <p:cNvPr id="41" name="Group 70"/>
            <p:cNvGrpSpPr>
              <a:grpSpLocks/>
            </p:cNvGrpSpPr>
            <p:nvPr/>
          </p:nvGrpSpPr>
          <p:grpSpPr bwMode="auto">
            <a:xfrm>
              <a:off x="1872" y="1295"/>
              <a:ext cx="211" cy="1626"/>
              <a:chOff x="2011" y="576"/>
              <a:chExt cx="211" cy="1626"/>
            </a:xfrm>
          </p:grpSpPr>
          <p:sp>
            <p:nvSpPr>
              <p:cNvPr id="43" name="Text Box 71"/>
              <p:cNvSpPr txBox="1">
                <a:spLocks noChangeArrowheads="1"/>
              </p:cNvSpPr>
              <p:nvPr/>
            </p:nvSpPr>
            <p:spPr bwMode="auto">
              <a:xfrm>
                <a:off x="2019" y="57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1</a:t>
                </a:r>
              </a:p>
            </p:txBody>
          </p:sp>
          <p:sp>
            <p:nvSpPr>
              <p:cNvPr id="44" name="Text Box 72"/>
              <p:cNvSpPr txBox="1">
                <a:spLocks noChangeArrowheads="1"/>
              </p:cNvSpPr>
              <p:nvPr/>
            </p:nvSpPr>
            <p:spPr bwMode="auto">
              <a:xfrm>
                <a:off x="2019" y="849"/>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2</a:t>
                </a:r>
              </a:p>
            </p:txBody>
          </p:sp>
          <p:sp>
            <p:nvSpPr>
              <p:cNvPr id="45" name="Text Box 73"/>
              <p:cNvSpPr txBox="1">
                <a:spLocks noChangeArrowheads="1"/>
              </p:cNvSpPr>
              <p:nvPr/>
            </p:nvSpPr>
            <p:spPr bwMode="auto">
              <a:xfrm>
                <a:off x="2019" y="1121"/>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3</a:t>
                </a:r>
              </a:p>
            </p:txBody>
          </p:sp>
          <p:sp>
            <p:nvSpPr>
              <p:cNvPr id="46" name="Text Box 74"/>
              <p:cNvSpPr txBox="1">
                <a:spLocks noChangeArrowheads="1"/>
              </p:cNvSpPr>
              <p:nvPr/>
            </p:nvSpPr>
            <p:spPr bwMode="auto">
              <a:xfrm>
                <a:off x="2019" y="139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4</a:t>
                </a:r>
              </a:p>
            </p:txBody>
          </p:sp>
          <p:sp>
            <p:nvSpPr>
              <p:cNvPr id="47" name="Text Box 75"/>
              <p:cNvSpPr txBox="1">
                <a:spLocks noChangeArrowheads="1"/>
              </p:cNvSpPr>
              <p:nvPr/>
            </p:nvSpPr>
            <p:spPr bwMode="auto">
              <a:xfrm>
                <a:off x="2026" y="1723"/>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5</a:t>
                </a:r>
              </a:p>
            </p:txBody>
          </p:sp>
          <p:sp>
            <p:nvSpPr>
              <p:cNvPr id="48" name="Text Box 76"/>
              <p:cNvSpPr txBox="1">
                <a:spLocks noChangeArrowheads="1"/>
              </p:cNvSpPr>
              <p:nvPr/>
            </p:nvSpPr>
            <p:spPr bwMode="auto">
              <a:xfrm>
                <a:off x="2011" y="1952"/>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6</a:t>
                </a:r>
              </a:p>
            </p:txBody>
          </p:sp>
        </p:grpSp>
        <p:sp>
          <p:nvSpPr>
            <p:cNvPr id="42" name="Text Box 77"/>
            <p:cNvSpPr txBox="1">
              <a:spLocks noChangeArrowheads="1"/>
            </p:cNvSpPr>
            <p:nvPr/>
          </p:nvSpPr>
          <p:spPr bwMode="auto">
            <a:xfrm>
              <a:off x="2689" y="1575"/>
              <a:ext cx="19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a:t>
              </a:r>
            </a:p>
          </p:txBody>
        </p:sp>
      </p:grpSp>
      <p:grpSp>
        <p:nvGrpSpPr>
          <p:cNvPr id="77" name="Group 78"/>
          <p:cNvGrpSpPr>
            <a:grpSpLocks/>
          </p:cNvGrpSpPr>
          <p:nvPr/>
        </p:nvGrpSpPr>
        <p:grpSpPr bwMode="auto">
          <a:xfrm>
            <a:off x="2429233" y="4305587"/>
            <a:ext cx="1331913" cy="1649413"/>
            <a:chOff x="1911" y="2567"/>
            <a:chExt cx="893" cy="1145"/>
          </a:xfrm>
        </p:grpSpPr>
        <p:sp>
          <p:nvSpPr>
            <p:cNvPr id="78" name="Rectangle 79"/>
            <p:cNvSpPr>
              <a:spLocks noChangeArrowheads="1"/>
            </p:cNvSpPr>
            <p:nvPr/>
          </p:nvSpPr>
          <p:spPr bwMode="auto">
            <a:xfrm>
              <a:off x="1922" y="2666"/>
              <a:ext cx="634" cy="989"/>
            </a:xfrm>
            <a:prstGeom prst="rect">
              <a:avLst/>
            </a:prstGeom>
            <a:solidFill>
              <a:schemeClr val="bg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79" name="Group 80"/>
            <p:cNvGrpSpPr>
              <a:grpSpLocks/>
            </p:cNvGrpSpPr>
            <p:nvPr/>
          </p:nvGrpSpPr>
          <p:grpSpPr bwMode="auto">
            <a:xfrm>
              <a:off x="1911" y="2567"/>
              <a:ext cx="893" cy="1145"/>
              <a:chOff x="1911" y="2567"/>
              <a:chExt cx="893" cy="1145"/>
            </a:xfrm>
          </p:grpSpPr>
          <p:grpSp>
            <p:nvGrpSpPr>
              <p:cNvPr id="82" name="Group 81"/>
              <p:cNvGrpSpPr>
                <a:grpSpLocks/>
              </p:cNvGrpSpPr>
              <p:nvPr/>
            </p:nvGrpSpPr>
            <p:grpSpPr bwMode="auto">
              <a:xfrm>
                <a:off x="1911" y="2567"/>
                <a:ext cx="645" cy="1088"/>
                <a:chOff x="1922" y="2689"/>
                <a:chExt cx="645" cy="1088"/>
              </a:xfrm>
            </p:grpSpPr>
            <p:sp>
              <p:nvSpPr>
                <p:cNvPr id="87" name="Line 82"/>
                <p:cNvSpPr>
                  <a:spLocks noChangeShapeType="1"/>
                </p:cNvSpPr>
                <p:nvPr/>
              </p:nvSpPr>
              <p:spPr bwMode="auto">
                <a:xfrm>
                  <a:off x="1934" y="2711"/>
                  <a:ext cx="0" cy="10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 name="Line 83"/>
                <p:cNvSpPr>
                  <a:spLocks noChangeShapeType="1"/>
                </p:cNvSpPr>
                <p:nvPr/>
              </p:nvSpPr>
              <p:spPr bwMode="auto">
                <a:xfrm>
                  <a:off x="1922" y="3777"/>
                  <a:ext cx="63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 name="Line 84"/>
                <p:cNvSpPr>
                  <a:spLocks noChangeShapeType="1"/>
                </p:cNvSpPr>
                <p:nvPr/>
              </p:nvSpPr>
              <p:spPr bwMode="auto">
                <a:xfrm flipV="1">
                  <a:off x="2567" y="2689"/>
                  <a:ext cx="0" cy="107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 name="Line 85"/>
                <p:cNvSpPr>
                  <a:spLocks noChangeShapeType="1"/>
                </p:cNvSpPr>
                <p:nvPr/>
              </p:nvSpPr>
              <p:spPr bwMode="auto">
                <a:xfrm>
                  <a:off x="1922" y="3375"/>
                  <a:ext cx="63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1" name="Line 86"/>
                <p:cNvSpPr>
                  <a:spLocks noChangeShapeType="1"/>
                </p:cNvSpPr>
                <p:nvPr/>
              </p:nvSpPr>
              <p:spPr bwMode="auto">
                <a:xfrm>
                  <a:off x="1922" y="3174"/>
                  <a:ext cx="63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 name="Line 87"/>
                <p:cNvSpPr>
                  <a:spLocks noChangeShapeType="1"/>
                </p:cNvSpPr>
                <p:nvPr/>
              </p:nvSpPr>
              <p:spPr bwMode="auto">
                <a:xfrm>
                  <a:off x="1922" y="3576"/>
                  <a:ext cx="63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 name="Line 88"/>
                <p:cNvSpPr>
                  <a:spLocks noChangeShapeType="1"/>
                </p:cNvSpPr>
                <p:nvPr/>
              </p:nvSpPr>
              <p:spPr bwMode="auto">
                <a:xfrm>
                  <a:off x="1922" y="2973"/>
                  <a:ext cx="63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3" name="Text Box 89"/>
              <p:cNvSpPr txBox="1">
                <a:spLocks noChangeArrowheads="1"/>
              </p:cNvSpPr>
              <p:nvPr/>
            </p:nvSpPr>
            <p:spPr bwMode="auto">
              <a:xfrm>
                <a:off x="2521" y="2816"/>
                <a:ext cx="261"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t>3</a:t>
                </a:r>
              </a:p>
            </p:txBody>
          </p:sp>
          <p:sp>
            <p:nvSpPr>
              <p:cNvPr id="84" name="Text Box 90"/>
              <p:cNvSpPr txBox="1">
                <a:spLocks noChangeArrowheads="1"/>
              </p:cNvSpPr>
              <p:nvPr/>
            </p:nvSpPr>
            <p:spPr bwMode="auto">
              <a:xfrm>
                <a:off x="2521" y="3024"/>
                <a:ext cx="283"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t>2</a:t>
                </a:r>
              </a:p>
            </p:txBody>
          </p:sp>
          <p:sp>
            <p:nvSpPr>
              <p:cNvPr id="85" name="Text Box 91"/>
              <p:cNvSpPr txBox="1">
                <a:spLocks noChangeArrowheads="1"/>
              </p:cNvSpPr>
              <p:nvPr/>
            </p:nvSpPr>
            <p:spPr bwMode="auto">
              <a:xfrm>
                <a:off x="2521" y="3230"/>
                <a:ext cx="283"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t>1</a:t>
                </a:r>
              </a:p>
            </p:txBody>
          </p:sp>
          <p:sp>
            <p:nvSpPr>
              <p:cNvPr id="86" name="Text Box 92"/>
              <p:cNvSpPr txBox="1">
                <a:spLocks noChangeArrowheads="1"/>
              </p:cNvSpPr>
              <p:nvPr/>
            </p:nvSpPr>
            <p:spPr bwMode="auto">
              <a:xfrm>
                <a:off x="2521" y="3437"/>
                <a:ext cx="238"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t>0</a:t>
                </a:r>
              </a:p>
            </p:txBody>
          </p:sp>
        </p:grpSp>
        <p:sp>
          <p:nvSpPr>
            <p:cNvPr id="80" name="Line 93"/>
            <p:cNvSpPr>
              <a:spLocks noChangeShapeType="1"/>
            </p:cNvSpPr>
            <p:nvPr/>
          </p:nvSpPr>
          <p:spPr bwMode="auto">
            <a:xfrm>
              <a:off x="1922" y="2666"/>
              <a:ext cx="63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 name="Text Box 94"/>
            <p:cNvSpPr txBox="1">
              <a:spLocks noChangeArrowheads="1"/>
            </p:cNvSpPr>
            <p:nvPr/>
          </p:nvSpPr>
          <p:spPr bwMode="auto">
            <a:xfrm>
              <a:off x="2542" y="2628"/>
              <a:ext cx="209"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4</a:t>
              </a:r>
            </a:p>
          </p:txBody>
        </p:sp>
      </p:grpSp>
      <p:sp>
        <p:nvSpPr>
          <p:cNvPr id="94" name="Text Box 95"/>
          <p:cNvSpPr txBox="1">
            <a:spLocks noChangeArrowheads="1"/>
          </p:cNvSpPr>
          <p:nvPr/>
        </p:nvSpPr>
        <p:spPr bwMode="auto">
          <a:xfrm>
            <a:off x="4639033" y="4915187"/>
            <a:ext cx="3276600" cy="523220"/>
          </a:xfrm>
          <a:prstGeom prst="rect">
            <a:avLst/>
          </a:prstGeom>
          <a:noFill/>
          <a:ln w="9525">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dirty="0">
                <a:solidFill>
                  <a:schemeClr val="tx2"/>
                </a:solidFill>
                <a:latin typeface="楷体" panose="02010609060101010101" pitchFamily="49" charset="-122"/>
                <a:ea typeface="楷体" panose="02010609060101010101" pitchFamily="49" charset="-122"/>
              </a:rPr>
              <a:t>输出结果：</a:t>
            </a:r>
            <a:r>
              <a:rPr lang="zh-CN" altLang="en-US" sz="2800" b="1" dirty="0">
                <a:latin typeface="楷体" panose="02010609060101010101" pitchFamily="49" charset="-122"/>
                <a:ea typeface="楷体" panose="02010609060101010101" pitchFamily="49" charset="-122"/>
              </a:rPr>
              <a:t>613</a:t>
            </a:r>
          </a:p>
        </p:txBody>
      </p:sp>
      <p:grpSp>
        <p:nvGrpSpPr>
          <p:cNvPr id="95" name="Group 96"/>
          <p:cNvGrpSpPr>
            <a:grpSpLocks/>
          </p:cNvGrpSpPr>
          <p:nvPr/>
        </p:nvGrpSpPr>
        <p:grpSpPr bwMode="auto">
          <a:xfrm>
            <a:off x="1743433" y="4915187"/>
            <a:ext cx="685800" cy="396875"/>
            <a:chOff x="1441" y="3261"/>
            <a:chExt cx="481" cy="317"/>
          </a:xfrm>
        </p:grpSpPr>
        <p:sp>
          <p:nvSpPr>
            <p:cNvPr id="96" name="Line 97"/>
            <p:cNvSpPr>
              <a:spLocks noChangeShapeType="1"/>
            </p:cNvSpPr>
            <p:nvPr/>
          </p:nvSpPr>
          <p:spPr bwMode="auto">
            <a:xfrm>
              <a:off x="1711" y="3455"/>
              <a:ext cx="21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 name="Text Box 98"/>
            <p:cNvSpPr txBox="1">
              <a:spLocks noChangeArrowheads="1"/>
            </p:cNvSpPr>
            <p:nvPr/>
          </p:nvSpPr>
          <p:spPr bwMode="auto">
            <a:xfrm>
              <a:off x="1441" y="3261"/>
              <a:ext cx="356"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t>top</a:t>
              </a:r>
            </a:p>
          </p:txBody>
        </p:sp>
      </p:grpSp>
      <p:sp>
        <p:nvSpPr>
          <p:cNvPr id="98" name="Text Box 99"/>
          <p:cNvSpPr txBox="1">
            <a:spLocks noChangeArrowheads="1"/>
          </p:cNvSpPr>
          <p:nvPr/>
        </p:nvSpPr>
        <p:spPr bwMode="auto">
          <a:xfrm>
            <a:off x="2734033" y="5524787"/>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4</a:t>
            </a:r>
          </a:p>
        </p:txBody>
      </p:sp>
      <p:sp>
        <p:nvSpPr>
          <p:cNvPr id="99" name="Text Box 100"/>
          <p:cNvSpPr txBox="1">
            <a:spLocks noChangeArrowheads="1"/>
          </p:cNvSpPr>
          <p:nvPr/>
        </p:nvSpPr>
        <p:spPr bwMode="auto">
          <a:xfrm>
            <a:off x="2734033" y="5219987"/>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2</a:t>
            </a:r>
          </a:p>
        </p:txBody>
      </p:sp>
      <p:sp>
        <p:nvSpPr>
          <p:cNvPr id="100" name="Rectangle 101"/>
          <p:cNvSpPr>
            <a:spLocks noChangeArrowheads="1"/>
          </p:cNvSpPr>
          <p:nvPr/>
        </p:nvSpPr>
        <p:spPr bwMode="auto">
          <a:xfrm>
            <a:off x="2657833" y="5219987"/>
            <a:ext cx="457200" cy="381000"/>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1" name="Rectangle 102"/>
          <p:cNvSpPr>
            <a:spLocks noChangeArrowheads="1"/>
          </p:cNvSpPr>
          <p:nvPr/>
        </p:nvSpPr>
        <p:spPr bwMode="auto">
          <a:xfrm>
            <a:off x="2734033" y="1486187"/>
            <a:ext cx="685800" cy="685800"/>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405686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0-#ppt_w/2"/>
                                          </p:val>
                                        </p:tav>
                                        <p:tav tm="100000">
                                          <p:val>
                                            <p:strVal val="#ppt_x"/>
                                          </p:val>
                                        </p:tav>
                                      </p:tavLst>
                                    </p:anim>
                                    <p:anim calcmode="lin" valueType="num">
                                      <p:cBhvr additive="base">
                                        <p:cTn id="8" dur="500" fill="hold"/>
                                        <p:tgtEl>
                                          <p:spTgt spid="10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1"/>
                                        </p:tgtEl>
                                        <p:attrNameLst>
                                          <p:attrName>style.visibility</p:attrName>
                                        </p:attrNameLst>
                                      </p:cBhvr>
                                      <p:to>
                                        <p:strVal val="visible"/>
                                      </p:to>
                                    </p:set>
                                    <p:anim calcmode="lin" valueType="num">
                                      <p:cBhvr additive="base">
                                        <p:cTn id="13" dur="500" fill="hold"/>
                                        <p:tgtEl>
                                          <p:spTgt spid="101"/>
                                        </p:tgtEl>
                                        <p:attrNameLst>
                                          <p:attrName>ppt_x</p:attrName>
                                        </p:attrNameLst>
                                      </p:cBhvr>
                                      <p:tavLst>
                                        <p:tav tm="0">
                                          <p:val>
                                            <p:strVal val="0-#ppt_w/2"/>
                                          </p:val>
                                        </p:tav>
                                        <p:tav tm="100000">
                                          <p:val>
                                            <p:strVal val="#ppt_x"/>
                                          </p:val>
                                        </p:tav>
                                      </p:tavLst>
                                    </p:anim>
                                    <p:anim calcmode="lin" valueType="num">
                                      <p:cBhvr additive="base">
                                        <p:cTn id="14" dur="500" fill="hold"/>
                                        <p:tgtEl>
                                          <p:spTgt spid="10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0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3"/>
            <a:ext cx="4442416" cy="605909"/>
          </a:xfrm>
        </p:spPr>
        <p:txBody>
          <a:bodyPr/>
          <a:lstStyle/>
          <a:p>
            <a:r>
              <a:rPr lang="zh-CN" altLang="en-US" dirty="0">
                <a:latin typeface="楷体" panose="02010609060101010101" pitchFamily="49" charset="-122"/>
                <a:ea typeface="楷体" panose="02010609060101010101" pitchFamily="49" charset="-122"/>
              </a:rPr>
              <a:t>算法解释举例（第四步）</a:t>
            </a:r>
          </a:p>
        </p:txBody>
      </p:sp>
      <p:sp>
        <p:nvSpPr>
          <p:cNvPr id="4" name="Oval 5"/>
          <p:cNvSpPr>
            <a:spLocks noChangeArrowheads="1"/>
          </p:cNvSpPr>
          <p:nvPr/>
        </p:nvSpPr>
        <p:spPr bwMode="auto">
          <a:xfrm>
            <a:off x="2115409" y="2164025"/>
            <a:ext cx="334963" cy="33496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4</a:t>
            </a:r>
          </a:p>
        </p:txBody>
      </p:sp>
      <p:sp>
        <p:nvSpPr>
          <p:cNvPr id="5" name="Oval 6"/>
          <p:cNvSpPr>
            <a:spLocks noChangeArrowheads="1"/>
          </p:cNvSpPr>
          <p:nvPr/>
        </p:nvSpPr>
        <p:spPr bwMode="auto">
          <a:xfrm>
            <a:off x="3080609" y="3014925"/>
            <a:ext cx="334963" cy="33496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5</a:t>
            </a:r>
          </a:p>
        </p:txBody>
      </p:sp>
      <p:sp>
        <p:nvSpPr>
          <p:cNvPr id="6" name="Line 7"/>
          <p:cNvSpPr>
            <a:spLocks noChangeShapeType="1"/>
          </p:cNvSpPr>
          <p:nvPr/>
        </p:nvSpPr>
        <p:spPr bwMode="auto">
          <a:xfrm>
            <a:off x="2401159" y="2441837"/>
            <a:ext cx="758825" cy="6159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 name="Group 8"/>
          <p:cNvGrpSpPr>
            <a:grpSpLocks/>
          </p:cNvGrpSpPr>
          <p:nvPr/>
        </p:nvGrpSpPr>
        <p:grpSpPr bwMode="auto">
          <a:xfrm>
            <a:off x="3801334" y="1070237"/>
            <a:ext cx="5686425" cy="3021013"/>
            <a:chOff x="1872" y="1056"/>
            <a:chExt cx="3582" cy="1903"/>
          </a:xfrm>
        </p:grpSpPr>
        <p:sp>
          <p:nvSpPr>
            <p:cNvPr id="8" name="Rectangle 9"/>
            <p:cNvSpPr>
              <a:spLocks noChangeArrowheads="1"/>
            </p:cNvSpPr>
            <p:nvPr/>
          </p:nvSpPr>
          <p:spPr bwMode="auto">
            <a:xfrm>
              <a:off x="2130" y="1292"/>
              <a:ext cx="815" cy="164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 name="Line 10"/>
            <p:cNvSpPr>
              <a:spLocks noChangeShapeType="1"/>
            </p:cNvSpPr>
            <p:nvPr/>
          </p:nvSpPr>
          <p:spPr bwMode="auto">
            <a:xfrm>
              <a:off x="2123" y="1570"/>
              <a:ext cx="81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0" name="Line 11"/>
            <p:cNvSpPr>
              <a:spLocks noChangeShapeType="1"/>
            </p:cNvSpPr>
            <p:nvPr/>
          </p:nvSpPr>
          <p:spPr bwMode="auto">
            <a:xfrm>
              <a:off x="2123" y="1847"/>
              <a:ext cx="81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1" name="Line 12"/>
            <p:cNvSpPr>
              <a:spLocks noChangeShapeType="1"/>
            </p:cNvSpPr>
            <p:nvPr/>
          </p:nvSpPr>
          <p:spPr bwMode="auto">
            <a:xfrm>
              <a:off x="2123" y="2125"/>
              <a:ext cx="81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2" name="Line 13"/>
            <p:cNvSpPr>
              <a:spLocks noChangeShapeType="1"/>
            </p:cNvSpPr>
            <p:nvPr/>
          </p:nvSpPr>
          <p:spPr bwMode="auto">
            <a:xfrm>
              <a:off x="2552" y="1292"/>
              <a:ext cx="0" cy="163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 name="Text Box 14"/>
            <p:cNvSpPr txBox="1">
              <a:spLocks noChangeArrowheads="1"/>
            </p:cNvSpPr>
            <p:nvPr/>
          </p:nvSpPr>
          <p:spPr bwMode="auto">
            <a:xfrm>
              <a:off x="2255" y="1312"/>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0</a:t>
              </a:r>
            </a:p>
          </p:txBody>
        </p:sp>
        <p:sp>
          <p:nvSpPr>
            <p:cNvPr id="14" name="Text Box 15"/>
            <p:cNvSpPr txBox="1">
              <a:spLocks noChangeArrowheads="1"/>
            </p:cNvSpPr>
            <p:nvPr/>
          </p:nvSpPr>
          <p:spPr bwMode="auto">
            <a:xfrm>
              <a:off x="2255" y="1862"/>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dirty="0">
                  <a:solidFill>
                    <a:srgbClr val="00B050"/>
                  </a:solidFill>
                </a:rPr>
                <a:t>0</a:t>
              </a:r>
            </a:p>
          </p:txBody>
        </p:sp>
        <p:sp>
          <p:nvSpPr>
            <p:cNvPr id="15" name="Text Box 16"/>
            <p:cNvSpPr txBox="1">
              <a:spLocks noChangeArrowheads="1"/>
            </p:cNvSpPr>
            <p:nvPr/>
          </p:nvSpPr>
          <p:spPr bwMode="auto">
            <a:xfrm>
              <a:off x="2259" y="2137"/>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dirty="0">
                  <a:solidFill>
                    <a:srgbClr val="00B050"/>
                  </a:solidFill>
                </a:rPr>
                <a:t>0</a:t>
              </a:r>
            </a:p>
          </p:txBody>
        </p:sp>
        <p:sp>
          <p:nvSpPr>
            <p:cNvPr id="16" name="Text Box 17"/>
            <p:cNvSpPr txBox="1">
              <a:spLocks noChangeArrowheads="1"/>
            </p:cNvSpPr>
            <p:nvPr/>
          </p:nvSpPr>
          <p:spPr bwMode="auto">
            <a:xfrm>
              <a:off x="2259" y="156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dirty="0">
                  <a:solidFill>
                    <a:srgbClr val="00B050"/>
                  </a:solidFill>
                </a:rPr>
                <a:t>0</a:t>
              </a:r>
            </a:p>
          </p:txBody>
        </p:sp>
        <p:sp>
          <p:nvSpPr>
            <p:cNvPr id="17" name="Text Box 18"/>
            <p:cNvSpPr txBox="1">
              <a:spLocks noChangeArrowheads="1"/>
            </p:cNvSpPr>
            <p:nvPr/>
          </p:nvSpPr>
          <p:spPr bwMode="auto">
            <a:xfrm>
              <a:off x="2204" y="1067"/>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a:t>in</a:t>
              </a:r>
            </a:p>
          </p:txBody>
        </p:sp>
        <p:sp>
          <p:nvSpPr>
            <p:cNvPr id="18" name="Text Box 19"/>
            <p:cNvSpPr txBox="1">
              <a:spLocks noChangeArrowheads="1"/>
            </p:cNvSpPr>
            <p:nvPr/>
          </p:nvSpPr>
          <p:spPr bwMode="auto">
            <a:xfrm>
              <a:off x="2543" y="1067"/>
              <a:ext cx="3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a:t>link</a:t>
              </a:r>
            </a:p>
          </p:txBody>
        </p:sp>
        <p:grpSp>
          <p:nvGrpSpPr>
            <p:cNvPr id="19" name="Group 20"/>
            <p:cNvGrpSpPr>
              <a:grpSpLocks/>
            </p:cNvGrpSpPr>
            <p:nvPr/>
          </p:nvGrpSpPr>
          <p:grpSpPr bwMode="auto">
            <a:xfrm>
              <a:off x="3104" y="1882"/>
              <a:ext cx="643" cy="256"/>
              <a:chOff x="4056" y="2215"/>
              <a:chExt cx="643" cy="256"/>
            </a:xfrm>
          </p:grpSpPr>
          <p:sp>
            <p:nvSpPr>
              <p:cNvPr id="74" name="Rectangle 21"/>
              <p:cNvSpPr>
                <a:spLocks noChangeArrowheads="1"/>
              </p:cNvSpPr>
              <p:nvPr/>
            </p:nvSpPr>
            <p:spPr bwMode="auto">
              <a:xfrm>
                <a:off x="4056" y="2215"/>
                <a:ext cx="643"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 5</a:t>
                </a:r>
              </a:p>
            </p:txBody>
          </p:sp>
          <p:sp>
            <p:nvSpPr>
              <p:cNvPr id="75" name="Line 22"/>
              <p:cNvSpPr>
                <a:spLocks noChangeShapeType="1"/>
              </p:cNvSpPr>
              <p:nvPr/>
            </p:nvSpPr>
            <p:spPr bwMode="auto">
              <a:xfrm>
                <a:off x="4378" y="2222"/>
                <a:ext cx="0" cy="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20" name="Group 23"/>
            <p:cNvGrpSpPr>
              <a:grpSpLocks/>
            </p:cNvGrpSpPr>
            <p:nvPr/>
          </p:nvGrpSpPr>
          <p:grpSpPr bwMode="auto">
            <a:xfrm>
              <a:off x="3104" y="2176"/>
              <a:ext cx="643" cy="256"/>
              <a:chOff x="4056" y="2215"/>
              <a:chExt cx="643" cy="256"/>
            </a:xfrm>
          </p:grpSpPr>
          <p:sp>
            <p:nvSpPr>
              <p:cNvPr id="72" name="Rectangle 24"/>
              <p:cNvSpPr>
                <a:spLocks noChangeArrowheads="1"/>
              </p:cNvSpPr>
              <p:nvPr/>
            </p:nvSpPr>
            <p:spPr bwMode="auto">
              <a:xfrm>
                <a:off x="4056" y="2215"/>
                <a:ext cx="643"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 5</a:t>
                </a:r>
              </a:p>
            </p:txBody>
          </p:sp>
          <p:sp>
            <p:nvSpPr>
              <p:cNvPr id="73" name="Line 25"/>
              <p:cNvSpPr>
                <a:spLocks noChangeShapeType="1"/>
              </p:cNvSpPr>
              <p:nvPr/>
            </p:nvSpPr>
            <p:spPr bwMode="auto">
              <a:xfrm>
                <a:off x="4378" y="2222"/>
                <a:ext cx="0" cy="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21" name="Group 26"/>
            <p:cNvGrpSpPr>
              <a:grpSpLocks/>
            </p:cNvGrpSpPr>
            <p:nvPr/>
          </p:nvGrpSpPr>
          <p:grpSpPr bwMode="auto">
            <a:xfrm>
              <a:off x="2757" y="1286"/>
              <a:ext cx="1002" cy="256"/>
              <a:chOff x="2785" y="2701"/>
              <a:chExt cx="1002" cy="256"/>
            </a:xfrm>
          </p:grpSpPr>
          <p:grpSp>
            <p:nvGrpSpPr>
              <p:cNvPr id="68" name="Group 27"/>
              <p:cNvGrpSpPr>
                <a:grpSpLocks/>
              </p:cNvGrpSpPr>
              <p:nvPr/>
            </p:nvGrpSpPr>
            <p:grpSpPr bwMode="auto">
              <a:xfrm>
                <a:off x="3144" y="2701"/>
                <a:ext cx="643" cy="256"/>
                <a:chOff x="4056" y="2215"/>
                <a:chExt cx="643" cy="256"/>
              </a:xfrm>
            </p:grpSpPr>
            <p:sp>
              <p:nvSpPr>
                <p:cNvPr id="70" name="Rectangle 28"/>
                <p:cNvSpPr>
                  <a:spLocks noChangeArrowheads="1"/>
                </p:cNvSpPr>
                <p:nvPr/>
              </p:nvSpPr>
              <p:spPr bwMode="auto">
                <a:xfrm>
                  <a:off x="4056" y="2215"/>
                  <a:ext cx="643"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 4</a:t>
                  </a:r>
                </a:p>
              </p:txBody>
            </p:sp>
            <p:sp>
              <p:nvSpPr>
                <p:cNvPr id="71" name="Line 29"/>
                <p:cNvSpPr>
                  <a:spLocks noChangeShapeType="1"/>
                </p:cNvSpPr>
                <p:nvPr/>
              </p:nvSpPr>
              <p:spPr bwMode="auto">
                <a:xfrm>
                  <a:off x="4378" y="2222"/>
                  <a:ext cx="0" cy="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69" name="Line 30"/>
              <p:cNvSpPr>
                <a:spLocks noChangeShapeType="1"/>
              </p:cNvSpPr>
              <p:nvPr/>
            </p:nvSpPr>
            <p:spPr bwMode="auto">
              <a:xfrm>
                <a:off x="2785" y="2842"/>
                <a:ext cx="35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22" name="Group 31"/>
            <p:cNvGrpSpPr>
              <a:grpSpLocks/>
            </p:cNvGrpSpPr>
            <p:nvPr/>
          </p:nvGrpSpPr>
          <p:grpSpPr bwMode="auto">
            <a:xfrm>
              <a:off x="3678" y="1285"/>
              <a:ext cx="924" cy="256"/>
              <a:chOff x="3639" y="2433"/>
              <a:chExt cx="924" cy="256"/>
            </a:xfrm>
          </p:grpSpPr>
          <p:grpSp>
            <p:nvGrpSpPr>
              <p:cNvPr id="64" name="Group 32"/>
              <p:cNvGrpSpPr>
                <a:grpSpLocks/>
              </p:cNvGrpSpPr>
              <p:nvPr/>
            </p:nvGrpSpPr>
            <p:grpSpPr bwMode="auto">
              <a:xfrm>
                <a:off x="3920" y="2433"/>
                <a:ext cx="643" cy="256"/>
                <a:chOff x="4056" y="2215"/>
                <a:chExt cx="643" cy="256"/>
              </a:xfrm>
            </p:grpSpPr>
            <p:sp>
              <p:nvSpPr>
                <p:cNvPr id="66" name="Rectangle 33"/>
                <p:cNvSpPr>
                  <a:spLocks noChangeArrowheads="1"/>
                </p:cNvSpPr>
                <p:nvPr/>
              </p:nvSpPr>
              <p:spPr bwMode="auto">
                <a:xfrm>
                  <a:off x="4056" y="2215"/>
                  <a:ext cx="643"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 3</a:t>
                  </a:r>
                </a:p>
              </p:txBody>
            </p:sp>
            <p:sp>
              <p:nvSpPr>
                <p:cNvPr id="67" name="Line 34"/>
                <p:cNvSpPr>
                  <a:spLocks noChangeShapeType="1"/>
                </p:cNvSpPr>
                <p:nvPr/>
              </p:nvSpPr>
              <p:spPr bwMode="auto">
                <a:xfrm>
                  <a:off x="4378" y="2222"/>
                  <a:ext cx="0" cy="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65" name="Line 35"/>
              <p:cNvSpPr>
                <a:spLocks noChangeShapeType="1"/>
              </p:cNvSpPr>
              <p:nvPr/>
            </p:nvSpPr>
            <p:spPr bwMode="auto">
              <a:xfrm>
                <a:off x="3639" y="2562"/>
                <a:ext cx="27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23" name="Line 36"/>
            <p:cNvSpPr>
              <a:spLocks noChangeShapeType="1"/>
            </p:cNvSpPr>
            <p:nvPr/>
          </p:nvSpPr>
          <p:spPr bwMode="auto">
            <a:xfrm>
              <a:off x="2778" y="1992"/>
              <a:ext cx="3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4" name="Line 37"/>
            <p:cNvSpPr>
              <a:spLocks noChangeShapeType="1"/>
            </p:cNvSpPr>
            <p:nvPr/>
          </p:nvSpPr>
          <p:spPr bwMode="auto">
            <a:xfrm>
              <a:off x="2778" y="2325"/>
              <a:ext cx="32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5" name="Text Box 38"/>
            <p:cNvSpPr txBox="1">
              <a:spLocks noChangeArrowheads="1"/>
            </p:cNvSpPr>
            <p:nvPr/>
          </p:nvSpPr>
          <p:spPr bwMode="auto">
            <a:xfrm>
              <a:off x="5182" y="1290"/>
              <a:ext cx="19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a:t>
              </a:r>
            </a:p>
          </p:txBody>
        </p:sp>
        <p:sp>
          <p:nvSpPr>
            <p:cNvPr id="26" name="Text Box 39"/>
            <p:cNvSpPr txBox="1">
              <a:spLocks noChangeArrowheads="1"/>
            </p:cNvSpPr>
            <p:nvPr/>
          </p:nvSpPr>
          <p:spPr bwMode="auto">
            <a:xfrm>
              <a:off x="4338" y="1879"/>
              <a:ext cx="19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a:t>
              </a:r>
            </a:p>
          </p:txBody>
        </p:sp>
        <p:sp>
          <p:nvSpPr>
            <p:cNvPr id="27" name="Text Box 40"/>
            <p:cNvSpPr txBox="1">
              <a:spLocks noChangeArrowheads="1"/>
            </p:cNvSpPr>
            <p:nvPr/>
          </p:nvSpPr>
          <p:spPr bwMode="auto">
            <a:xfrm>
              <a:off x="3504" y="2191"/>
              <a:ext cx="19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a:t>
              </a:r>
            </a:p>
          </p:txBody>
        </p:sp>
        <p:sp>
          <p:nvSpPr>
            <p:cNvPr id="28" name="Text Box 41"/>
            <p:cNvSpPr txBox="1">
              <a:spLocks noChangeArrowheads="1"/>
            </p:cNvSpPr>
            <p:nvPr/>
          </p:nvSpPr>
          <p:spPr bwMode="auto">
            <a:xfrm>
              <a:off x="3095" y="1056"/>
              <a:ext cx="34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a:t>vex</a:t>
              </a:r>
            </a:p>
          </p:txBody>
        </p:sp>
        <p:sp>
          <p:nvSpPr>
            <p:cNvPr id="29" name="Text Box 42"/>
            <p:cNvSpPr txBox="1">
              <a:spLocks noChangeArrowheads="1"/>
            </p:cNvSpPr>
            <p:nvPr/>
          </p:nvSpPr>
          <p:spPr bwMode="auto">
            <a:xfrm>
              <a:off x="3415" y="1067"/>
              <a:ext cx="39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a:t>next</a:t>
              </a:r>
            </a:p>
          </p:txBody>
        </p:sp>
        <p:sp>
          <p:nvSpPr>
            <p:cNvPr id="30" name="Line 43"/>
            <p:cNvSpPr>
              <a:spLocks noChangeShapeType="1"/>
            </p:cNvSpPr>
            <p:nvPr/>
          </p:nvSpPr>
          <p:spPr bwMode="auto">
            <a:xfrm>
              <a:off x="2140" y="2418"/>
              <a:ext cx="8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Text Box 44"/>
            <p:cNvSpPr txBox="1">
              <a:spLocks noChangeArrowheads="1"/>
            </p:cNvSpPr>
            <p:nvPr/>
          </p:nvSpPr>
          <p:spPr bwMode="auto">
            <a:xfrm>
              <a:off x="2256" y="244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dirty="0">
                  <a:solidFill>
                    <a:srgbClr val="00B050"/>
                  </a:solidFill>
                </a:rPr>
                <a:t>1</a:t>
              </a:r>
            </a:p>
          </p:txBody>
        </p:sp>
        <p:sp>
          <p:nvSpPr>
            <p:cNvPr id="32" name="Text Box 45"/>
            <p:cNvSpPr txBox="1">
              <a:spLocks noChangeArrowheads="1"/>
            </p:cNvSpPr>
            <p:nvPr/>
          </p:nvSpPr>
          <p:spPr bwMode="auto">
            <a:xfrm>
              <a:off x="2678" y="2429"/>
              <a:ext cx="19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a:t>
              </a:r>
            </a:p>
          </p:txBody>
        </p:sp>
        <p:grpSp>
          <p:nvGrpSpPr>
            <p:cNvPr id="33" name="Group 46"/>
            <p:cNvGrpSpPr>
              <a:grpSpLocks/>
            </p:cNvGrpSpPr>
            <p:nvPr/>
          </p:nvGrpSpPr>
          <p:grpSpPr bwMode="auto">
            <a:xfrm>
              <a:off x="3598" y="1871"/>
              <a:ext cx="1002" cy="256"/>
              <a:chOff x="2785" y="2701"/>
              <a:chExt cx="1002" cy="256"/>
            </a:xfrm>
          </p:grpSpPr>
          <p:grpSp>
            <p:nvGrpSpPr>
              <p:cNvPr id="60" name="Group 47"/>
              <p:cNvGrpSpPr>
                <a:grpSpLocks/>
              </p:cNvGrpSpPr>
              <p:nvPr/>
            </p:nvGrpSpPr>
            <p:grpSpPr bwMode="auto">
              <a:xfrm>
                <a:off x="3144" y="2701"/>
                <a:ext cx="643" cy="256"/>
                <a:chOff x="4056" y="2215"/>
                <a:chExt cx="643" cy="256"/>
              </a:xfrm>
            </p:grpSpPr>
            <p:sp>
              <p:nvSpPr>
                <p:cNvPr id="62" name="Rectangle 48"/>
                <p:cNvSpPr>
                  <a:spLocks noChangeArrowheads="1"/>
                </p:cNvSpPr>
                <p:nvPr/>
              </p:nvSpPr>
              <p:spPr bwMode="auto">
                <a:xfrm>
                  <a:off x="4056" y="2215"/>
                  <a:ext cx="643"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 2</a:t>
                  </a:r>
                </a:p>
              </p:txBody>
            </p:sp>
            <p:sp>
              <p:nvSpPr>
                <p:cNvPr id="63" name="Line 49"/>
                <p:cNvSpPr>
                  <a:spLocks noChangeShapeType="1"/>
                </p:cNvSpPr>
                <p:nvPr/>
              </p:nvSpPr>
              <p:spPr bwMode="auto">
                <a:xfrm>
                  <a:off x="4378" y="2222"/>
                  <a:ext cx="0" cy="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61" name="Line 50"/>
              <p:cNvSpPr>
                <a:spLocks noChangeShapeType="1"/>
              </p:cNvSpPr>
              <p:nvPr/>
            </p:nvSpPr>
            <p:spPr bwMode="auto">
              <a:xfrm>
                <a:off x="2785" y="2842"/>
                <a:ext cx="35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34" name="Group 51"/>
            <p:cNvGrpSpPr>
              <a:grpSpLocks/>
            </p:cNvGrpSpPr>
            <p:nvPr/>
          </p:nvGrpSpPr>
          <p:grpSpPr bwMode="auto">
            <a:xfrm>
              <a:off x="2745" y="2685"/>
              <a:ext cx="1002" cy="256"/>
              <a:chOff x="2785" y="2701"/>
              <a:chExt cx="1002" cy="256"/>
            </a:xfrm>
          </p:grpSpPr>
          <p:grpSp>
            <p:nvGrpSpPr>
              <p:cNvPr id="56" name="Group 52"/>
              <p:cNvGrpSpPr>
                <a:grpSpLocks/>
              </p:cNvGrpSpPr>
              <p:nvPr/>
            </p:nvGrpSpPr>
            <p:grpSpPr bwMode="auto">
              <a:xfrm>
                <a:off x="3144" y="2701"/>
                <a:ext cx="643" cy="256"/>
                <a:chOff x="4056" y="2215"/>
                <a:chExt cx="643" cy="256"/>
              </a:xfrm>
            </p:grpSpPr>
            <p:sp>
              <p:nvSpPr>
                <p:cNvPr id="58" name="Rectangle 53"/>
                <p:cNvSpPr>
                  <a:spLocks noChangeArrowheads="1"/>
                </p:cNvSpPr>
                <p:nvPr/>
              </p:nvSpPr>
              <p:spPr bwMode="auto">
                <a:xfrm>
                  <a:off x="4056" y="2215"/>
                  <a:ext cx="643"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 5</a:t>
                  </a:r>
                </a:p>
              </p:txBody>
            </p:sp>
            <p:sp>
              <p:nvSpPr>
                <p:cNvPr id="59" name="Line 54"/>
                <p:cNvSpPr>
                  <a:spLocks noChangeShapeType="1"/>
                </p:cNvSpPr>
                <p:nvPr/>
              </p:nvSpPr>
              <p:spPr bwMode="auto">
                <a:xfrm>
                  <a:off x="4378" y="2222"/>
                  <a:ext cx="0" cy="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57" name="Line 55"/>
              <p:cNvSpPr>
                <a:spLocks noChangeShapeType="1"/>
              </p:cNvSpPr>
              <p:nvPr/>
            </p:nvSpPr>
            <p:spPr bwMode="auto">
              <a:xfrm>
                <a:off x="2785" y="2842"/>
                <a:ext cx="35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35" name="Text Box 56"/>
            <p:cNvSpPr txBox="1">
              <a:spLocks noChangeArrowheads="1"/>
            </p:cNvSpPr>
            <p:nvPr/>
          </p:nvSpPr>
          <p:spPr bwMode="auto">
            <a:xfrm>
              <a:off x="4355" y="2709"/>
              <a:ext cx="19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a:t>
              </a:r>
            </a:p>
          </p:txBody>
        </p:sp>
        <p:grpSp>
          <p:nvGrpSpPr>
            <p:cNvPr id="36" name="Group 57"/>
            <p:cNvGrpSpPr>
              <a:grpSpLocks/>
            </p:cNvGrpSpPr>
            <p:nvPr/>
          </p:nvGrpSpPr>
          <p:grpSpPr bwMode="auto">
            <a:xfrm>
              <a:off x="4530" y="1270"/>
              <a:ext cx="924" cy="256"/>
              <a:chOff x="3639" y="2433"/>
              <a:chExt cx="924" cy="256"/>
            </a:xfrm>
          </p:grpSpPr>
          <p:grpSp>
            <p:nvGrpSpPr>
              <p:cNvPr id="52" name="Group 58"/>
              <p:cNvGrpSpPr>
                <a:grpSpLocks/>
              </p:cNvGrpSpPr>
              <p:nvPr/>
            </p:nvGrpSpPr>
            <p:grpSpPr bwMode="auto">
              <a:xfrm>
                <a:off x="3920" y="2433"/>
                <a:ext cx="643" cy="256"/>
                <a:chOff x="4056" y="2215"/>
                <a:chExt cx="643" cy="256"/>
              </a:xfrm>
            </p:grpSpPr>
            <p:sp>
              <p:nvSpPr>
                <p:cNvPr id="54" name="Rectangle 59"/>
                <p:cNvSpPr>
                  <a:spLocks noChangeArrowheads="1"/>
                </p:cNvSpPr>
                <p:nvPr/>
              </p:nvSpPr>
              <p:spPr bwMode="auto">
                <a:xfrm>
                  <a:off x="4056" y="2215"/>
                  <a:ext cx="643"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 2</a:t>
                  </a:r>
                </a:p>
              </p:txBody>
            </p:sp>
            <p:sp>
              <p:nvSpPr>
                <p:cNvPr id="55" name="Line 60"/>
                <p:cNvSpPr>
                  <a:spLocks noChangeShapeType="1"/>
                </p:cNvSpPr>
                <p:nvPr/>
              </p:nvSpPr>
              <p:spPr bwMode="auto">
                <a:xfrm>
                  <a:off x="4378" y="2222"/>
                  <a:ext cx="0" cy="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53" name="Line 61"/>
              <p:cNvSpPr>
                <a:spLocks noChangeShapeType="1"/>
              </p:cNvSpPr>
              <p:nvPr/>
            </p:nvSpPr>
            <p:spPr bwMode="auto">
              <a:xfrm>
                <a:off x="3639" y="2562"/>
                <a:ext cx="27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37" name="Group 62"/>
            <p:cNvGrpSpPr>
              <a:grpSpLocks/>
            </p:cNvGrpSpPr>
            <p:nvPr/>
          </p:nvGrpSpPr>
          <p:grpSpPr bwMode="auto">
            <a:xfrm>
              <a:off x="3681" y="2699"/>
              <a:ext cx="924" cy="256"/>
              <a:chOff x="3639" y="2433"/>
              <a:chExt cx="924" cy="256"/>
            </a:xfrm>
          </p:grpSpPr>
          <p:grpSp>
            <p:nvGrpSpPr>
              <p:cNvPr id="48" name="Group 63"/>
              <p:cNvGrpSpPr>
                <a:grpSpLocks/>
              </p:cNvGrpSpPr>
              <p:nvPr/>
            </p:nvGrpSpPr>
            <p:grpSpPr bwMode="auto">
              <a:xfrm>
                <a:off x="3920" y="2433"/>
                <a:ext cx="643" cy="256"/>
                <a:chOff x="4056" y="2215"/>
                <a:chExt cx="643" cy="256"/>
              </a:xfrm>
            </p:grpSpPr>
            <p:sp>
              <p:nvSpPr>
                <p:cNvPr id="50" name="Rectangle 64"/>
                <p:cNvSpPr>
                  <a:spLocks noChangeArrowheads="1"/>
                </p:cNvSpPr>
                <p:nvPr/>
              </p:nvSpPr>
              <p:spPr bwMode="auto">
                <a:xfrm>
                  <a:off x="4056" y="2215"/>
                  <a:ext cx="643"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 4</a:t>
                  </a:r>
                </a:p>
              </p:txBody>
            </p:sp>
            <p:sp>
              <p:nvSpPr>
                <p:cNvPr id="51" name="Line 65"/>
                <p:cNvSpPr>
                  <a:spLocks noChangeShapeType="1"/>
                </p:cNvSpPr>
                <p:nvPr/>
              </p:nvSpPr>
              <p:spPr bwMode="auto">
                <a:xfrm>
                  <a:off x="4378" y="2222"/>
                  <a:ext cx="0" cy="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49" name="Line 66"/>
              <p:cNvSpPr>
                <a:spLocks noChangeShapeType="1"/>
              </p:cNvSpPr>
              <p:nvPr/>
            </p:nvSpPr>
            <p:spPr bwMode="auto">
              <a:xfrm>
                <a:off x="3639" y="2562"/>
                <a:ext cx="27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38" name="Line 67"/>
            <p:cNvSpPr>
              <a:spLocks noChangeShapeType="1"/>
            </p:cNvSpPr>
            <p:nvPr/>
          </p:nvSpPr>
          <p:spPr bwMode="auto">
            <a:xfrm>
              <a:off x="2139" y="2685"/>
              <a:ext cx="8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Text Box 68"/>
            <p:cNvSpPr txBox="1">
              <a:spLocks noChangeArrowheads="1"/>
            </p:cNvSpPr>
            <p:nvPr/>
          </p:nvSpPr>
          <p:spPr bwMode="auto">
            <a:xfrm>
              <a:off x="2241" y="2708"/>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0</a:t>
              </a:r>
            </a:p>
          </p:txBody>
        </p:sp>
        <p:grpSp>
          <p:nvGrpSpPr>
            <p:cNvPr id="40" name="Group 69"/>
            <p:cNvGrpSpPr>
              <a:grpSpLocks/>
            </p:cNvGrpSpPr>
            <p:nvPr/>
          </p:nvGrpSpPr>
          <p:grpSpPr bwMode="auto">
            <a:xfrm>
              <a:off x="1872" y="1295"/>
              <a:ext cx="211" cy="1626"/>
              <a:chOff x="2011" y="576"/>
              <a:chExt cx="211" cy="1626"/>
            </a:xfrm>
          </p:grpSpPr>
          <p:sp>
            <p:nvSpPr>
              <p:cNvPr id="42" name="Text Box 70"/>
              <p:cNvSpPr txBox="1">
                <a:spLocks noChangeArrowheads="1"/>
              </p:cNvSpPr>
              <p:nvPr/>
            </p:nvSpPr>
            <p:spPr bwMode="auto">
              <a:xfrm>
                <a:off x="2019" y="57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1</a:t>
                </a:r>
              </a:p>
            </p:txBody>
          </p:sp>
          <p:sp>
            <p:nvSpPr>
              <p:cNvPr id="43" name="Text Box 71"/>
              <p:cNvSpPr txBox="1">
                <a:spLocks noChangeArrowheads="1"/>
              </p:cNvSpPr>
              <p:nvPr/>
            </p:nvSpPr>
            <p:spPr bwMode="auto">
              <a:xfrm>
                <a:off x="2019" y="849"/>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2</a:t>
                </a:r>
              </a:p>
            </p:txBody>
          </p:sp>
          <p:sp>
            <p:nvSpPr>
              <p:cNvPr id="44" name="Text Box 72"/>
              <p:cNvSpPr txBox="1">
                <a:spLocks noChangeArrowheads="1"/>
              </p:cNvSpPr>
              <p:nvPr/>
            </p:nvSpPr>
            <p:spPr bwMode="auto">
              <a:xfrm>
                <a:off x="2019" y="1121"/>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3</a:t>
                </a:r>
              </a:p>
            </p:txBody>
          </p:sp>
          <p:sp>
            <p:nvSpPr>
              <p:cNvPr id="45" name="Text Box 73"/>
              <p:cNvSpPr txBox="1">
                <a:spLocks noChangeArrowheads="1"/>
              </p:cNvSpPr>
              <p:nvPr/>
            </p:nvSpPr>
            <p:spPr bwMode="auto">
              <a:xfrm>
                <a:off x="2019" y="139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4</a:t>
                </a:r>
              </a:p>
            </p:txBody>
          </p:sp>
          <p:sp>
            <p:nvSpPr>
              <p:cNvPr id="46" name="Text Box 74"/>
              <p:cNvSpPr txBox="1">
                <a:spLocks noChangeArrowheads="1"/>
              </p:cNvSpPr>
              <p:nvPr/>
            </p:nvSpPr>
            <p:spPr bwMode="auto">
              <a:xfrm>
                <a:off x="2026" y="1723"/>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5</a:t>
                </a:r>
              </a:p>
            </p:txBody>
          </p:sp>
          <p:sp>
            <p:nvSpPr>
              <p:cNvPr id="47" name="Text Box 75"/>
              <p:cNvSpPr txBox="1">
                <a:spLocks noChangeArrowheads="1"/>
              </p:cNvSpPr>
              <p:nvPr/>
            </p:nvSpPr>
            <p:spPr bwMode="auto">
              <a:xfrm>
                <a:off x="2011" y="1952"/>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6</a:t>
                </a:r>
              </a:p>
            </p:txBody>
          </p:sp>
        </p:grpSp>
        <p:sp>
          <p:nvSpPr>
            <p:cNvPr id="41" name="Text Box 76"/>
            <p:cNvSpPr txBox="1">
              <a:spLocks noChangeArrowheads="1"/>
            </p:cNvSpPr>
            <p:nvPr/>
          </p:nvSpPr>
          <p:spPr bwMode="auto">
            <a:xfrm>
              <a:off x="2689" y="1575"/>
              <a:ext cx="19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a:t>
              </a:r>
            </a:p>
          </p:txBody>
        </p:sp>
      </p:grpSp>
      <p:grpSp>
        <p:nvGrpSpPr>
          <p:cNvPr id="76" name="Group 77"/>
          <p:cNvGrpSpPr>
            <a:grpSpLocks/>
          </p:cNvGrpSpPr>
          <p:nvPr/>
        </p:nvGrpSpPr>
        <p:grpSpPr bwMode="auto">
          <a:xfrm>
            <a:off x="2477359" y="4270637"/>
            <a:ext cx="1331913" cy="1649413"/>
            <a:chOff x="1911" y="2567"/>
            <a:chExt cx="893" cy="1145"/>
          </a:xfrm>
        </p:grpSpPr>
        <p:sp>
          <p:nvSpPr>
            <p:cNvPr id="77" name="Rectangle 78"/>
            <p:cNvSpPr>
              <a:spLocks noChangeArrowheads="1"/>
            </p:cNvSpPr>
            <p:nvPr/>
          </p:nvSpPr>
          <p:spPr bwMode="auto">
            <a:xfrm>
              <a:off x="1922" y="2666"/>
              <a:ext cx="634" cy="989"/>
            </a:xfrm>
            <a:prstGeom prst="rect">
              <a:avLst/>
            </a:prstGeom>
            <a:solidFill>
              <a:schemeClr val="bg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78" name="Group 79"/>
            <p:cNvGrpSpPr>
              <a:grpSpLocks/>
            </p:cNvGrpSpPr>
            <p:nvPr/>
          </p:nvGrpSpPr>
          <p:grpSpPr bwMode="auto">
            <a:xfrm>
              <a:off x="1911" y="2567"/>
              <a:ext cx="893" cy="1145"/>
              <a:chOff x="1911" y="2567"/>
              <a:chExt cx="893" cy="1145"/>
            </a:xfrm>
          </p:grpSpPr>
          <p:grpSp>
            <p:nvGrpSpPr>
              <p:cNvPr id="81" name="Group 80"/>
              <p:cNvGrpSpPr>
                <a:grpSpLocks/>
              </p:cNvGrpSpPr>
              <p:nvPr/>
            </p:nvGrpSpPr>
            <p:grpSpPr bwMode="auto">
              <a:xfrm>
                <a:off x="1911" y="2567"/>
                <a:ext cx="645" cy="1088"/>
                <a:chOff x="1922" y="2689"/>
                <a:chExt cx="645" cy="1088"/>
              </a:xfrm>
            </p:grpSpPr>
            <p:sp>
              <p:nvSpPr>
                <p:cNvPr id="86" name="Line 81"/>
                <p:cNvSpPr>
                  <a:spLocks noChangeShapeType="1"/>
                </p:cNvSpPr>
                <p:nvPr/>
              </p:nvSpPr>
              <p:spPr bwMode="auto">
                <a:xfrm>
                  <a:off x="1934" y="2711"/>
                  <a:ext cx="0" cy="10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7" name="Line 82"/>
                <p:cNvSpPr>
                  <a:spLocks noChangeShapeType="1"/>
                </p:cNvSpPr>
                <p:nvPr/>
              </p:nvSpPr>
              <p:spPr bwMode="auto">
                <a:xfrm>
                  <a:off x="1922" y="3777"/>
                  <a:ext cx="63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 name="Line 83"/>
                <p:cNvSpPr>
                  <a:spLocks noChangeShapeType="1"/>
                </p:cNvSpPr>
                <p:nvPr/>
              </p:nvSpPr>
              <p:spPr bwMode="auto">
                <a:xfrm flipV="1">
                  <a:off x="2567" y="2689"/>
                  <a:ext cx="0" cy="107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 name="Line 84"/>
                <p:cNvSpPr>
                  <a:spLocks noChangeShapeType="1"/>
                </p:cNvSpPr>
                <p:nvPr/>
              </p:nvSpPr>
              <p:spPr bwMode="auto">
                <a:xfrm>
                  <a:off x="1922" y="3375"/>
                  <a:ext cx="63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 name="Line 85"/>
                <p:cNvSpPr>
                  <a:spLocks noChangeShapeType="1"/>
                </p:cNvSpPr>
                <p:nvPr/>
              </p:nvSpPr>
              <p:spPr bwMode="auto">
                <a:xfrm>
                  <a:off x="1922" y="3174"/>
                  <a:ext cx="63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1" name="Line 86"/>
                <p:cNvSpPr>
                  <a:spLocks noChangeShapeType="1"/>
                </p:cNvSpPr>
                <p:nvPr/>
              </p:nvSpPr>
              <p:spPr bwMode="auto">
                <a:xfrm>
                  <a:off x="1922" y="3576"/>
                  <a:ext cx="63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 name="Line 87"/>
                <p:cNvSpPr>
                  <a:spLocks noChangeShapeType="1"/>
                </p:cNvSpPr>
                <p:nvPr/>
              </p:nvSpPr>
              <p:spPr bwMode="auto">
                <a:xfrm>
                  <a:off x="1922" y="2973"/>
                  <a:ext cx="63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2" name="Text Box 88"/>
              <p:cNvSpPr txBox="1">
                <a:spLocks noChangeArrowheads="1"/>
              </p:cNvSpPr>
              <p:nvPr/>
            </p:nvSpPr>
            <p:spPr bwMode="auto">
              <a:xfrm>
                <a:off x="2521" y="2816"/>
                <a:ext cx="261"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t>3</a:t>
                </a:r>
              </a:p>
            </p:txBody>
          </p:sp>
          <p:sp>
            <p:nvSpPr>
              <p:cNvPr id="83" name="Text Box 89"/>
              <p:cNvSpPr txBox="1">
                <a:spLocks noChangeArrowheads="1"/>
              </p:cNvSpPr>
              <p:nvPr/>
            </p:nvSpPr>
            <p:spPr bwMode="auto">
              <a:xfrm>
                <a:off x="2521" y="3024"/>
                <a:ext cx="283"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t>2</a:t>
                </a:r>
              </a:p>
            </p:txBody>
          </p:sp>
          <p:sp>
            <p:nvSpPr>
              <p:cNvPr id="84" name="Text Box 90"/>
              <p:cNvSpPr txBox="1">
                <a:spLocks noChangeArrowheads="1"/>
              </p:cNvSpPr>
              <p:nvPr/>
            </p:nvSpPr>
            <p:spPr bwMode="auto">
              <a:xfrm>
                <a:off x="2521" y="3230"/>
                <a:ext cx="283"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t>1</a:t>
                </a:r>
              </a:p>
            </p:txBody>
          </p:sp>
          <p:sp>
            <p:nvSpPr>
              <p:cNvPr id="85" name="Text Box 91"/>
              <p:cNvSpPr txBox="1">
                <a:spLocks noChangeArrowheads="1"/>
              </p:cNvSpPr>
              <p:nvPr/>
            </p:nvSpPr>
            <p:spPr bwMode="auto">
              <a:xfrm>
                <a:off x="2521" y="3437"/>
                <a:ext cx="238"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t>0</a:t>
                </a:r>
              </a:p>
            </p:txBody>
          </p:sp>
        </p:grpSp>
        <p:sp>
          <p:nvSpPr>
            <p:cNvPr id="79" name="Line 92"/>
            <p:cNvSpPr>
              <a:spLocks noChangeShapeType="1"/>
            </p:cNvSpPr>
            <p:nvPr/>
          </p:nvSpPr>
          <p:spPr bwMode="auto">
            <a:xfrm>
              <a:off x="1922" y="2666"/>
              <a:ext cx="63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 name="Text Box 93"/>
            <p:cNvSpPr txBox="1">
              <a:spLocks noChangeArrowheads="1"/>
            </p:cNvSpPr>
            <p:nvPr/>
          </p:nvSpPr>
          <p:spPr bwMode="auto">
            <a:xfrm>
              <a:off x="2542" y="2628"/>
              <a:ext cx="209"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4</a:t>
              </a:r>
            </a:p>
          </p:txBody>
        </p:sp>
      </p:grpSp>
      <p:sp>
        <p:nvSpPr>
          <p:cNvPr id="93" name="Text Box 94"/>
          <p:cNvSpPr txBox="1">
            <a:spLocks noChangeArrowheads="1"/>
          </p:cNvSpPr>
          <p:nvPr/>
        </p:nvSpPr>
        <p:spPr bwMode="auto">
          <a:xfrm>
            <a:off x="4649060" y="5026918"/>
            <a:ext cx="3276600" cy="523220"/>
          </a:xfrm>
          <a:prstGeom prst="rect">
            <a:avLst/>
          </a:prstGeom>
          <a:noFill/>
          <a:ln w="9525">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dirty="0">
                <a:solidFill>
                  <a:schemeClr val="tx2"/>
                </a:solidFill>
                <a:latin typeface="楷体" panose="02010609060101010101" pitchFamily="49" charset="-122"/>
                <a:ea typeface="楷体" panose="02010609060101010101" pitchFamily="49" charset="-122"/>
              </a:rPr>
              <a:t>输出结果：</a:t>
            </a:r>
            <a:r>
              <a:rPr lang="zh-CN" altLang="en-US" sz="2800" b="1" dirty="0">
                <a:latin typeface="楷体" panose="02010609060101010101" pitchFamily="49" charset="-122"/>
                <a:ea typeface="楷体" panose="02010609060101010101" pitchFamily="49" charset="-122"/>
              </a:rPr>
              <a:t>6132</a:t>
            </a:r>
          </a:p>
        </p:txBody>
      </p:sp>
      <p:grpSp>
        <p:nvGrpSpPr>
          <p:cNvPr id="94" name="Group 95"/>
          <p:cNvGrpSpPr>
            <a:grpSpLocks/>
          </p:cNvGrpSpPr>
          <p:nvPr/>
        </p:nvGrpSpPr>
        <p:grpSpPr bwMode="auto">
          <a:xfrm>
            <a:off x="1791559" y="5185037"/>
            <a:ext cx="685800" cy="396875"/>
            <a:chOff x="1441" y="3261"/>
            <a:chExt cx="481" cy="317"/>
          </a:xfrm>
        </p:grpSpPr>
        <p:sp>
          <p:nvSpPr>
            <p:cNvPr id="95" name="Line 96"/>
            <p:cNvSpPr>
              <a:spLocks noChangeShapeType="1"/>
            </p:cNvSpPr>
            <p:nvPr/>
          </p:nvSpPr>
          <p:spPr bwMode="auto">
            <a:xfrm>
              <a:off x="1711" y="3455"/>
              <a:ext cx="21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 name="Text Box 97"/>
            <p:cNvSpPr txBox="1">
              <a:spLocks noChangeArrowheads="1"/>
            </p:cNvSpPr>
            <p:nvPr/>
          </p:nvSpPr>
          <p:spPr bwMode="auto">
            <a:xfrm>
              <a:off x="1441" y="3261"/>
              <a:ext cx="356"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t>top</a:t>
              </a:r>
            </a:p>
          </p:txBody>
        </p:sp>
      </p:grpSp>
      <p:sp>
        <p:nvSpPr>
          <p:cNvPr id="97" name="Text Box 98"/>
          <p:cNvSpPr txBox="1">
            <a:spLocks noChangeArrowheads="1"/>
          </p:cNvSpPr>
          <p:nvPr/>
        </p:nvSpPr>
        <p:spPr bwMode="auto">
          <a:xfrm>
            <a:off x="2782159" y="5489837"/>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4</a:t>
            </a:r>
          </a:p>
        </p:txBody>
      </p:sp>
      <p:sp>
        <p:nvSpPr>
          <p:cNvPr id="98" name="Rectangle 99"/>
          <p:cNvSpPr>
            <a:spLocks noChangeArrowheads="1"/>
          </p:cNvSpPr>
          <p:nvPr/>
        </p:nvSpPr>
        <p:spPr bwMode="auto">
          <a:xfrm>
            <a:off x="2705959" y="5489837"/>
            <a:ext cx="457200" cy="381000"/>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9" name="Rectangle 100"/>
          <p:cNvSpPr>
            <a:spLocks noChangeArrowheads="1"/>
          </p:cNvSpPr>
          <p:nvPr/>
        </p:nvSpPr>
        <p:spPr bwMode="auto">
          <a:xfrm>
            <a:off x="4334734" y="3280037"/>
            <a:ext cx="457200" cy="381000"/>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0" name="Rectangle 101"/>
          <p:cNvSpPr>
            <a:spLocks noChangeArrowheads="1"/>
          </p:cNvSpPr>
          <p:nvPr/>
        </p:nvSpPr>
        <p:spPr bwMode="auto">
          <a:xfrm>
            <a:off x="1883634" y="1895737"/>
            <a:ext cx="762000" cy="838200"/>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404719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anim calcmode="lin" valueType="num">
                                      <p:cBhvr additive="base">
                                        <p:cTn id="7" dur="500" fill="hold"/>
                                        <p:tgtEl>
                                          <p:spTgt spid="98"/>
                                        </p:tgtEl>
                                        <p:attrNameLst>
                                          <p:attrName>ppt_x</p:attrName>
                                        </p:attrNameLst>
                                      </p:cBhvr>
                                      <p:tavLst>
                                        <p:tav tm="0">
                                          <p:val>
                                            <p:strVal val="0-#ppt_w/2"/>
                                          </p:val>
                                        </p:tav>
                                        <p:tav tm="100000">
                                          <p:val>
                                            <p:strVal val="#ppt_x"/>
                                          </p:val>
                                        </p:tav>
                                      </p:tavLst>
                                    </p:anim>
                                    <p:anim calcmode="lin" valueType="num">
                                      <p:cBhvr additive="base">
                                        <p:cTn id="8" dur="500" fill="hold"/>
                                        <p:tgtEl>
                                          <p:spTgt spid="9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9"/>
                                        </p:tgtEl>
                                        <p:attrNameLst>
                                          <p:attrName>style.visibility</p:attrName>
                                        </p:attrNameLst>
                                      </p:cBhvr>
                                      <p:to>
                                        <p:strVal val="visible"/>
                                      </p:to>
                                    </p:set>
                                    <p:anim calcmode="lin" valueType="num">
                                      <p:cBhvr additive="base">
                                        <p:cTn id="13" dur="500" fill="hold"/>
                                        <p:tgtEl>
                                          <p:spTgt spid="99"/>
                                        </p:tgtEl>
                                        <p:attrNameLst>
                                          <p:attrName>ppt_x</p:attrName>
                                        </p:attrNameLst>
                                      </p:cBhvr>
                                      <p:tavLst>
                                        <p:tav tm="0">
                                          <p:val>
                                            <p:strVal val="0-#ppt_w/2"/>
                                          </p:val>
                                        </p:tav>
                                        <p:tav tm="100000">
                                          <p:val>
                                            <p:strVal val="#ppt_x"/>
                                          </p:val>
                                        </p:tav>
                                      </p:tavLst>
                                    </p:anim>
                                    <p:anim calcmode="lin" valueType="num">
                                      <p:cBhvr additive="base">
                                        <p:cTn id="14" dur="500" fill="hold"/>
                                        <p:tgtEl>
                                          <p:spTgt spid="99"/>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grpId="0" nodeType="afterEffect">
                                  <p:stCondLst>
                                    <p:cond delay="0"/>
                                  </p:stCondLst>
                                  <p:childTnLst>
                                    <p:set>
                                      <p:cBhvr>
                                        <p:cTn id="17" dur="1" fill="hold">
                                          <p:stCondLst>
                                            <p:cond delay="0"/>
                                          </p:stCondLst>
                                        </p:cTn>
                                        <p:tgtEl>
                                          <p:spTgt spid="100"/>
                                        </p:tgtEl>
                                        <p:attrNameLst>
                                          <p:attrName>style.visibility</p:attrName>
                                        </p:attrNameLst>
                                      </p:cBhvr>
                                      <p:to>
                                        <p:strVal val="visible"/>
                                      </p:to>
                                    </p:set>
                                    <p:anim calcmode="lin" valueType="num">
                                      <p:cBhvr additive="base">
                                        <p:cTn id="18" dur="500" fill="hold"/>
                                        <p:tgtEl>
                                          <p:spTgt spid="100"/>
                                        </p:tgtEl>
                                        <p:attrNameLst>
                                          <p:attrName>ppt_x</p:attrName>
                                        </p:attrNameLst>
                                      </p:cBhvr>
                                      <p:tavLst>
                                        <p:tav tm="0">
                                          <p:val>
                                            <p:strVal val="0-#ppt_w/2"/>
                                          </p:val>
                                        </p:tav>
                                        <p:tav tm="100000">
                                          <p:val>
                                            <p:strVal val="#ppt_x"/>
                                          </p:val>
                                        </p:tav>
                                      </p:tavLst>
                                    </p:anim>
                                    <p:anim calcmode="lin" valueType="num">
                                      <p:cBhvr additive="base">
                                        <p:cTn id="19" dur="500" fill="hold"/>
                                        <p:tgtEl>
                                          <p:spTgt spid="1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9" grpId="0" animBg="1"/>
      <p:bldP spid="10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3"/>
            <a:ext cx="3882971" cy="605909"/>
          </a:xfrm>
        </p:spPr>
        <p:txBody>
          <a:bodyPr/>
          <a:lstStyle/>
          <a:p>
            <a:r>
              <a:rPr lang="zh-CN" altLang="en-US" dirty="0">
                <a:latin typeface="楷体" panose="02010609060101010101" pitchFamily="49" charset="-122"/>
                <a:ea typeface="楷体" panose="02010609060101010101" pitchFamily="49" charset="-122"/>
              </a:rPr>
              <a:t>图状结构的实际背景 </a:t>
            </a:r>
          </a:p>
        </p:txBody>
      </p:sp>
      <p:sp>
        <p:nvSpPr>
          <p:cNvPr id="3" name="Rectangle 2"/>
          <p:cNvSpPr txBox="1">
            <a:spLocks noChangeArrowheads="1"/>
          </p:cNvSpPr>
          <p:nvPr/>
        </p:nvSpPr>
        <p:spPr>
          <a:xfrm>
            <a:off x="1097899" y="1154124"/>
            <a:ext cx="9515177" cy="25923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Monotype Sorts"/>
              <a:buNone/>
            </a:pPr>
            <a:r>
              <a:rPr lang="zh-CN" altLang="en-US" b="1" dirty="0">
                <a:latin typeface="楷体" panose="02010609060101010101" pitchFamily="49" charset="-122"/>
                <a:ea typeface="楷体" panose="02010609060101010101" pitchFamily="49" charset="-122"/>
              </a:rPr>
              <a:t>在城市之间建立通讯网络，使得其中的任意两个城市之间有直接或间接的通讯线路，假设已知每对城市之间通讯线路的造价，要求找出一个</a:t>
            </a:r>
            <a:r>
              <a:rPr lang="zh-CN" altLang="en-US" b="1" dirty="0">
                <a:solidFill>
                  <a:srgbClr val="00B0F0"/>
                </a:solidFill>
                <a:latin typeface="楷体" panose="02010609060101010101" pitchFamily="49" charset="-122"/>
                <a:ea typeface="楷体" panose="02010609060101010101" pitchFamily="49" charset="-122"/>
              </a:rPr>
              <a:t>造价最低的通讯网络</a:t>
            </a:r>
            <a:r>
              <a:rPr lang="zh-CN" altLang="en-US"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 </a:t>
            </a:r>
          </a:p>
        </p:txBody>
      </p:sp>
      <p:pic>
        <p:nvPicPr>
          <p:cNvPr id="4" name="Picture 3" descr="51"/>
          <p:cNvPicPr>
            <a:picLocks noChangeAspect="1" noChangeArrowheads="1"/>
          </p:cNvPicPr>
          <p:nvPr/>
        </p:nvPicPr>
        <p:blipFill>
          <a:blip r:embed="rId2">
            <a:lum bright="6000"/>
            <a:extLst>
              <a:ext uri="{28A0092B-C50C-407E-A947-70E740481C1C}">
                <a14:useLocalDpi xmlns:a14="http://schemas.microsoft.com/office/drawing/2010/main" val="0"/>
              </a:ext>
            </a:extLst>
          </a:blip>
          <a:srcRect/>
          <a:stretch>
            <a:fillRect/>
          </a:stretch>
        </p:blipFill>
        <p:spPr>
          <a:xfrm>
            <a:off x="1650761" y="2605314"/>
            <a:ext cx="8569325" cy="3313113"/>
          </a:xfrm>
          <a:prstGeom prst="rect">
            <a:avLst/>
          </a:prstGeom>
          <a:noFill/>
          <a:ln>
            <a:solidFill>
              <a:schemeClr val="tx1"/>
            </a:solidFill>
            <a:miter lim="800000"/>
            <a:headEnd/>
            <a:tailEnd/>
          </a:ln>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9574374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3"/>
            <a:ext cx="4442416" cy="605909"/>
          </a:xfrm>
        </p:spPr>
        <p:txBody>
          <a:bodyPr/>
          <a:lstStyle/>
          <a:p>
            <a:r>
              <a:rPr lang="zh-CN" altLang="en-US" dirty="0">
                <a:latin typeface="楷体" panose="02010609060101010101" pitchFamily="49" charset="-122"/>
                <a:ea typeface="楷体" panose="02010609060101010101" pitchFamily="49" charset="-122"/>
              </a:rPr>
              <a:t>算法解释举例（第五步）</a:t>
            </a:r>
          </a:p>
        </p:txBody>
      </p:sp>
      <p:sp>
        <p:nvSpPr>
          <p:cNvPr id="4" name="Oval 5"/>
          <p:cNvSpPr>
            <a:spLocks noChangeArrowheads="1"/>
          </p:cNvSpPr>
          <p:nvPr/>
        </p:nvSpPr>
        <p:spPr bwMode="auto">
          <a:xfrm>
            <a:off x="2581180" y="2621990"/>
            <a:ext cx="334963" cy="33496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5</a:t>
            </a:r>
          </a:p>
        </p:txBody>
      </p:sp>
      <p:grpSp>
        <p:nvGrpSpPr>
          <p:cNvPr id="5" name="Group 6"/>
          <p:cNvGrpSpPr>
            <a:grpSpLocks/>
          </p:cNvGrpSpPr>
          <p:nvPr/>
        </p:nvGrpSpPr>
        <p:grpSpPr bwMode="auto">
          <a:xfrm>
            <a:off x="3600295" y="869665"/>
            <a:ext cx="5686425" cy="3021013"/>
            <a:chOff x="1872" y="1056"/>
            <a:chExt cx="3582" cy="1903"/>
          </a:xfrm>
        </p:grpSpPr>
        <p:sp>
          <p:nvSpPr>
            <p:cNvPr id="6" name="Rectangle 7"/>
            <p:cNvSpPr>
              <a:spLocks noChangeArrowheads="1"/>
            </p:cNvSpPr>
            <p:nvPr/>
          </p:nvSpPr>
          <p:spPr bwMode="auto">
            <a:xfrm>
              <a:off x="2130" y="1292"/>
              <a:ext cx="815" cy="164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 name="Line 8"/>
            <p:cNvSpPr>
              <a:spLocks noChangeShapeType="1"/>
            </p:cNvSpPr>
            <p:nvPr/>
          </p:nvSpPr>
          <p:spPr bwMode="auto">
            <a:xfrm>
              <a:off x="2123" y="1570"/>
              <a:ext cx="81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8" name="Line 9"/>
            <p:cNvSpPr>
              <a:spLocks noChangeShapeType="1"/>
            </p:cNvSpPr>
            <p:nvPr/>
          </p:nvSpPr>
          <p:spPr bwMode="auto">
            <a:xfrm>
              <a:off x="2123" y="1847"/>
              <a:ext cx="81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9" name="Line 10"/>
            <p:cNvSpPr>
              <a:spLocks noChangeShapeType="1"/>
            </p:cNvSpPr>
            <p:nvPr/>
          </p:nvSpPr>
          <p:spPr bwMode="auto">
            <a:xfrm>
              <a:off x="2123" y="2125"/>
              <a:ext cx="81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0" name="Line 11"/>
            <p:cNvSpPr>
              <a:spLocks noChangeShapeType="1"/>
            </p:cNvSpPr>
            <p:nvPr/>
          </p:nvSpPr>
          <p:spPr bwMode="auto">
            <a:xfrm>
              <a:off x="2552" y="1292"/>
              <a:ext cx="0" cy="163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1" name="Text Box 12"/>
            <p:cNvSpPr txBox="1">
              <a:spLocks noChangeArrowheads="1"/>
            </p:cNvSpPr>
            <p:nvPr/>
          </p:nvSpPr>
          <p:spPr bwMode="auto">
            <a:xfrm>
              <a:off x="2255" y="1312"/>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0</a:t>
              </a:r>
            </a:p>
          </p:txBody>
        </p:sp>
        <p:sp>
          <p:nvSpPr>
            <p:cNvPr id="12" name="Text Box 13"/>
            <p:cNvSpPr txBox="1">
              <a:spLocks noChangeArrowheads="1"/>
            </p:cNvSpPr>
            <p:nvPr/>
          </p:nvSpPr>
          <p:spPr bwMode="auto">
            <a:xfrm>
              <a:off x="2255" y="1862"/>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dirty="0">
                  <a:solidFill>
                    <a:srgbClr val="00B050"/>
                  </a:solidFill>
                </a:rPr>
                <a:t>0</a:t>
              </a:r>
            </a:p>
          </p:txBody>
        </p:sp>
        <p:sp>
          <p:nvSpPr>
            <p:cNvPr id="13" name="Text Box 14"/>
            <p:cNvSpPr txBox="1">
              <a:spLocks noChangeArrowheads="1"/>
            </p:cNvSpPr>
            <p:nvPr/>
          </p:nvSpPr>
          <p:spPr bwMode="auto">
            <a:xfrm>
              <a:off x="2259" y="2137"/>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dirty="0">
                  <a:solidFill>
                    <a:srgbClr val="00B050"/>
                  </a:solidFill>
                </a:rPr>
                <a:t>0</a:t>
              </a:r>
            </a:p>
          </p:txBody>
        </p:sp>
        <p:sp>
          <p:nvSpPr>
            <p:cNvPr id="14" name="Text Box 15"/>
            <p:cNvSpPr txBox="1">
              <a:spLocks noChangeArrowheads="1"/>
            </p:cNvSpPr>
            <p:nvPr/>
          </p:nvSpPr>
          <p:spPr bwMode="auto">
            <a:xfrm>
              <a:off x="2259" y="156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dirty="0">
                  <a:solidFill>
                    <a:srgbClr val="00B050"/>
                  </a:solidFill>
                </a:rPr>
                <a:t>0</a:t>
              </a:r>
            </a:p>
          </p:txBody>
        </p:sp>
        <p:sp>
          <p:nvSpPr>
            <p:cNvPr id="15" name="Text Box 16"/>
            <p:cNvSpPr txBox="1">
              <a:spLocks noChangeArrowheads="1"/>
            </p:cNvSpPr>
            <p:nvPr/>
          </p:nvSpPr>
          <p:spPr bwMode="auto">
            <a:xfrm>
              <a:off x="2204" y="1067"/>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a:t>in</a:t>
              </a:r>
            </a:p>
          </p:txBody>
        </p:sp>
        <p:sp>
          <p:nvSpPr>
            <p:cNvPr id="16" name="Text Box 17"/>
            <p:cNvSpPr txBox="1">
              <a:spLocks noChangeArrowheads="1"/>
            </p:cNvSpPr>
            <p:nvPr/>
          </p:nvSpPr>
          <p:spPr bwMode="auto">
            <a:xfrm>
              <a:off x="2543" y="1067"/>
              <a:ext cx="3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a:t>link</a:t>
              </a:r>
            </a:p>
          </p:txBody>
        </p:sp>
        <p:grpSp>
          <p:nvGrpSpPr>
            <p:cNvPr id="17" name="Group 18"/>
            <p:cNvGrpSpPr>
              <a:grpSpLocks/>
            </p:cNvGrpSpPr>
            <p:nvPr/>
          </p:nvGrpSpPr>
          <p:grpSpPr bwMode="auto">
            <a:xfrm>
              <a:off x="3104" y="1882"/>
              <a:ext cx="643" cy="256"/>
              <a:chOff x="4056" y="2215"/>
              <a:chExt cx="643" cy="256"/>
            </a:xfrm>
          </p:grpSpPr>
          <p:sp>
            <p:nvSpPr>
              <p:cNvPr id="72" name="Rectangle 19"/>
              <p:cNvSpPr>
                <a:spLocks noChangeArrowheads="1"/>
              </p:cNvSpPr>
              <p:nvPr/>
            </p:nvSpPr>
            <p:spPr bwMode="auto">
              <a:xfrm>
                <a:off x="4056" y="2215"/>
                <a:ext cx="643"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 5</a:t>
                </a:r>
              </a:p>
            </p:txBody>
          </p:sp>
          <p:sp>
            <p:nvSpPr>
              <p:cNvPr id="73" name="Line 20"/>
              <p:cNvSpPr>
                <a:spLocks noChangeShapeType="1"/>
              </p:cNvSpPr>
              <p:nvPr/>
            </p:nvSpPr>
            <p:spPr bwMode="auto">
              <a:xfrm>
                <a:off x="4378" y="2222"/>
                <a:ext cx="0" cy="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8" name="Group 21"/>
            <p:cNvGrpSpPr>
              <a:grpSpLocks/>
            </p:cNvGrpSpPr>
            <p:nvPr/>
          </p:nvGrpSpPr>
          <p:grpSpPr bwMode="auto">
            <a:xfrm>
              <a:off x="3104" y="2176"/>
              <a:ext cx="643" cy="256"/>
              <a:chOff x="4056" y="2215"/>
              <a:chExt cx="643" cy="256"/>
            </a:xfrm>
          </p:grpSpPr>
          <p:sp>
            <p:nvSpPr>
              <p:cNvPr id="70" name="Rectangle 22"/>
              <p:cNvSpPr>
                <a:spLocks noChangeArrowheads="1"/>
              </p:cNvSpPr>
              <p:nvPr/>
            </p:nvSpPr>
            <p:spPr bwMode="auto">
              <a:xfrm>
                <a:off x="4056" y="2215"/>
                <a:ext cx="643"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 5</a:t>
                </a:r>
              </a:p>
            </p:txBody>
          </p:sp>
          <p:sp>
            <p:nvSpPr>
              <p:cNvPr id="71" name="Line 23"/>
              <p:cNvSpPr>
                <a:spLocks noChangeShapeType="1"/>
              </p:cNvSpPr>
              <p:nvPr/>
            </p:nvSpPr>
            <p:spPr bwMode="auto">
              <a:xfrm>
                <a:off x="4378" y="2222"/>
                <a:ext cx="0" cy="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9" name="Group 24"/>
            <p:cNvGrpSpPr>
              <a:grpSpLocks/>
            </p:cNvGrpSpPr>
            <p:nvPr/>
          </p:nvGrpSpPr>
          <p:grpSpPr bwMode="auto">
            <a:xfrm>
              <a:off x="2757" y="1286"/>
              <a:ext cx="1002" cy="256"/>
              <a:chOff x="2785" y="2701"/>
              <a:chExt cx="1002" cy="256"/>
            </a:xfrm>
          </p:grpSpPr>
          <p:grpSp>
            <p:nvGrpSpPr>
              <p:cNvPr id="66" name="Group 25"/>
              <p:cNvGrpSpPr>
                <a:grpSpLocks/>
              </p:cNvGrpSpPr>
              <p:nvPr/>
            </p:nvGrpSpPr>
            <p:grpSpPr bwMode="auto">
              <a:xfrm>
                <a:off x="3144" y="2701"/>
                <a:ext cx="643" cy="256"/>
                <a:chOff x="4056" y="2215"/>
                <a:chExt cx="643" cy="256"/>
              </a:xfrm>
            </p:grpSpPr>
            <p:sp>
              <p:nvSpPr>
                <p:cNvPr id="68" name="Rectangle 26"/>
                <p:cNvSpPr>
                  <a:spLocks noChangeArrowheads="1"/>
                </p:cNvSpPr>
                <p:nvPr/>
              </p:nvSpPr>
              <p:spPr bwMode="auto">
                <a:xfrm>
                  <a:off x="4056" y="2215"/>
                  <a:ext cx="643"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 4</a:t>
                  </a:r>
                </a:p>
              </p:txBody>
            </p:sp>
            <p:sp>
              <p:nvSpPr>
                <p:cNvPr id="69" name="Line 27"/>
                <p:cNvSpPr>
                  <a:spLocks noChangeShapeType="1"/>
                </p:cNvSpPr>
                <p:nvPr/>
              </p:nvSpPr>
              <p:spPr bwMode="auto">
                <a:xfrm>
                  <a:off x="4378" y="2222"/>
                  <a:ext cx="0" cy="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67" name="Line 28"/>
              <p:cNvSpPr>
                <a:spLocks noChangeShapeType="1"/>
              </p:cNvSpPr>
              <p:nvPr/>
            </p:nvSpPr>
            <p:spPr bwMode="auto">
              <a:xfrm>
                <a:off x="2785" y="2842"/>
                <a:ext cx="35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20" name="Group 29"/>
            <p:cNvGrpSpPr>
              <a:grpSpLocks/>
            </p:cNvGrpSpPr>
            <p:nvPr/>
          </p:nvGrpSpPr>
          <p:grpSpPr bwMode="auto">
            <a:xfrm>
              <a:off x="3678" y="1285"/>
              <a:ext cx="924" cy="256"/>
              <a:chOff x="3639" y="2433"/>
              <a:chExt cx="924" cy="256"/>
            </a:xfrm>
          </p:grpSpPr>
          <p:grpSp>
            <p:nvGrpSpPr>
              <p:cNvPr id="62" name="Group 30"/>
              <p:cNvGrpSpPr>
                <a:grpSpLocks/>
              </p:cNvGrpSpPr>
              <p:nvPr/>
            </p:nvGrpSpPr>
            <p:grpSpPr bwMode="auto">
              <a:xfrm>
                <a:off x="3920" y="2433"/>
                <a:ext cx="643" cy="256"/>
                <a:chOff x="4056" y="2215"/>
                <a:chExt cx="643" cy="256"/>
              </a:xfrm>
            </p:grpSpPr>
            <p:sp>
              <p:nvSpPr>
                <p:cNvPr id="64" name="Rectangle 31"/>
                <p:cNvSpPr>
                  <a:spLocks noChangeArrowheads="1"/>
                </p:cNvSpPr>
                <p:nvPr/>
              </p:nvSpPr>
              <p:spPr bwMode="auto">
                <a:xfrm>
                  <a:off x="4056" y="2215"/>
                  <a:ext cx="643"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 3</a:t>
                  </a:r>
                </a:p>
              </p:txBody>
            </p:sp>
            <p:sp>
              <p:nvSpPr>
                <p:cNvPr id="65" name="Line 32"/>
                <p:cNvSpPr>
                  <a:spLocks noChangeShapeType="1"/>
                </p:cNvSpPr>
                <p:nvPr/>
              </p:nvSpPr>
              <p:spPr bwMode="auto">
                <a:xfrm>
                  <a:off x="4378" y="2222"/>
                  <a:ext cx="0" cy="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63" name="Line 33"/>
              <p:cNvSpPr>
                <a:spLocks noChangeShapeType="1"/>
              </p:cNvSpPr>
              <p:nvPr/>
            </p:nvSpPr>
            <p:spPr bwMode="auto">
              <a:xfrm>
                <a:off x="3639" y="2562"/>
                <a:ext cx="27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21" name="Line 34"/>
            <p:cNvSpPr>
              <a:spLocks noChangeShapeType="1"/>
            </p:cNvSpPr>
            <p:nvPr/>
          </p:nvSpPr>
          <p:spPr bwMode="auto">
            <a:xfrm>
              <a:off x="2778" y="1992"/>
              <a:ext cx="3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2" name="Line 35"/>
            <p:cNvSpPr>
              <a:spLocks noChangeShapeType="1"/>
            </p:cNvSpPr>
            <p:nvPr/>
          </p:nvSpPr>
          <p:spPr bwMode="auto">
            <a:xfrm>
              <a:off x="2778" y="2325"/>
              <a:ext cx="32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3" name="Text Box 36"/>
            <p:cNvSpPr txBox="1">
              <a:spLocks noChangeArrowheads="1"/>
            </p:cNvSpPr>
            <p:nvPr/>
          </p:nvSpPr>
          <p:spPr bwMode="auto">
            <a:xfrm>
              <a:off x="5182" y="1290"/>
              <a:ext cx="19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a:t>
              </a:r>
            </a:p>
          </p:txBody>
        </p:sp>
        <p:sp>
          <p:nvSpPr>
            <p:cNvPr id="24" name="Text Box 37"/>
            <p:cNvSpPr txBox="1">
              <a:spLocks noChangeArrowheads="1"/>
            </p:cNvSpPr>
            <p:nvPr/>
          </p:nvSpPr>
          <p:spPr bwMode="auto">
            <a:xfrm>
              <a:off x="4338" y="1879"/>
              <a:ext cx="19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a:t>
              </a:r>
            </a:p>
          </p:txBody>
        </p:sp>
        <p:sp>
          <p:nvSpPr>
            <p:cNvPr id="25" name="Text Box 38"/>
            <p:cNvSpPr txBox="1">
              <a:spLocks noChangeArrowheads="1"/>
            </p:cNvSpPr>
            <p:nvPr/>
          </p:nvSpPr>
          <p:spPr bwMode="auto">
            <a:xfrm>
              <a:off x="3504" y="2191"/>
              <a:ext cx="19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a:t>
              </a:r>
            </a:p>
          </p:txBody>
        </p:sp>
        <p:sp>
          <p:nvSpPr>
            <p:cNvPr id="26" name="Text Box 39"/>
            <p:cNvSpPr txBox="1">
              <a:spLocks noChangeArrowheads="1"/>
            </p:cNvSpPr>
            <p:nvPr/>
          </p:nvSpPr>
          <p:spPr bwMode="auto">
            <a:xfrm>
              <a:off x="3095" y="1056"/>
              <a:ext cx="34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a:t>vex</a:t>
              </a:r>
            </a:p>
          </p:txBody>
        </p:sp>
        <p:sp>
          <p:nvSpPr>
            <p:cNvPr id="27" name="Text Box 40"/>
            <p:cNvSpPr txBox="1">
              <a:spLocks noChangeArrowheads="1"/>
            </p:cNvSpPr>
            <p:nvPr/>
          </p:nvSpPr>
          <p:spPr bwMode="auto">
            <a:xfrm>
              <a:off x="3415" y="1067"/>
              <a:ext cx="39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a:t>next</a:t>
              </a:r>
            </a:p>
          </p:txBody>
        </p:sp>
        <p:sp>
          <p:nvSpPr>
            <p:cNvPr id="28" name="Line 41"/>
            <p:cNvSpPr>
              <a:spLocks noChangeShapeType="1"/>
            </p:cNvSpPr>
            <p:nvPr/>
          </p:nvSpPr>
          <p:spPr bwMode="auto">
            <a:xfrm>
              <a:off x="2140" y="2418"/>
              <a:ext cx="8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Text Box 42"/>
            <p:cNvSpPr txBox="1">
              <a:spLocks noChangeArrowheads="1"/>
            </p:cNvSpPr>
            <p:nvPr/>
          </p:nvSpPr>
          <p:spPr bwMode="auto">
            <a:xfrm>
              <a:off x="2256" y="244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dirty="0">
                  <a:solidFill>
                    <a:srgbClr val="00B050"/>
                  </a:solidFill>
                </a:rPr>
                <a:t>0</a:t>
              </a:r>
            </a:p>
          </p:txBody>
        </p:sp>
        <p:sp>
          <p:nvSpPr>
            <p:cNvPr id="30" name="Text Box 43"/>
            <p:cNvSpPr txBox="1">
              <a:spLocks noChangeArrowheads="1"/>
            </p:cNvSpPr>
            <p:nvPr/>
          </p:nvSpPr>
          <p:spPr bwMode="auto">
            <a:xfrm>
              <a:off x="2678" y="2429"/>
              <a:ext cx="19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a:t>
              </a:r>
            </a:p>
          </p:txBody>
        </p:sp>
        <p:grpSp>
          <p:nvGrpSpPr>
            <p:cNvPr id="31" name="Group 44"/>
            <p:cNvGrpSpPr>
              <a:grpSpLocks/>
            </p:cNvGrpSpPr>
            <p:nvPr/>
          </p:nvGrpSpPr>
          <p:grpSpPr bwMode="auto">
            <a:xfrm>
              <a:off x="3598" y="1871"/>
              <a:ext cx="1002" cy="256"/>
              <a:chOff x="2785" y="2701"/>
              <a:chExt cx="1002" cy="256"/>
            </a:xfrm>
          </p:grpSpPr>
          <p:grpSp>
            <p:nvGrpSpPr>
              <p:cNvPr id="58" name="Group 45"/>
              <p:cNvGrpSpPr>
                <a:grpSpLocks/>
              </p:cNvGrpSpPr>
              <p:nvPr/>
            </p:nvGrpSpPr>
            <p:grpSpPr bwMode="auto">
              <a:xfrm>
                <a:off x="3144" y="2701"/>
                <a:ext cx="643" cy="256"/>
                <a:chOff x="4056" y="2215"/>
                <a:chExt cx="643" cy="256"/>
              </a:xfrm>
            </p:grpSpPr>
            <p:sp>
              <p:nvSpPr>
                <p:cNvPr id="60" name="Rectangle 46"/>
                <p:cNvSpPr>
                  <a:spLocks noChangeArrowheads="1"/>
                </p:cNvSpPr>
                <p:nvPr/>
              </p:nvSpPr>
              <p:spPr bwMode="auto">
                <a:xfrm>
                  <a:off x="4056" y="2215"/>
                  <a:ext cx="643"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 2</a:t>
                  </a:r>
                </a:p>
              </p:txBody>
            </p:sp>
            <p:sp>
              <p:nvSpPr>
                <p:cNvPr id="61" name="Line 47"/>
                <p:cNvSpPr>
                  <a:spLocks noChangeShapeType="1"/>
                </p:cNvSpPr>
                <p:nvPr/>
              </p:nvSpPr>
              <p:spPr bwMode="auto">
                <a:xfrm>
                  <a:off x="4378" y="2222"/>
                  <a:ext cx="0" cy="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59" name="Line 48"/>
              <p:cNvSpPr>
                <a:spLocks noChangeShapeType="1"/>
              </p:cNvSpPr>
              <p:nvPr/>
            </p:nvSpPr>
            <p:spPr bwMode="auto">
              <a:xfrm>
                <a:off x="2785" y="2842"/>
                <a:ext cx="35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32" name="Group 49"/>
            <p:cNvGrpSpPr>
              <a:grpSpLocks/>
            </p:cNvGrpSpPr>
            <p:nvPr/>
          </p:nvGrpSpPr>
          <p:grpSpPr bwMode="auto">
            <a:xfrm>
              <a:off x="2745" y="2685"/>
              <a:ext cx="1002" cy="256"/>
              <a:chOff x="2785" y="2701"/>
              <a:chExt cx="1002" cy="256"/>
            </a:xfrm>
          </p:grpSpPr>
          <p:grpSp>
            <p:nvGrpSpPr>
              <p:cNvPr id="54" name="Group 50"/>
              <p:cNvGrpSpPr>
                <a:grpSpLocks/>
              </p:cNvGrpSpPr>
              <p:nvPr/>
            </p:nvGrpSpPr>
            <p:grpSpPr bwMode="auto">
              <a:xfrm>
                <a:off x="3144" y="2701"/>
                <a:ext cx="643" cy="256"/>
                <a:chOff x="4056" y="2215"/>
                <a:chExt cx="643" cy="256"/>
              </a:xfrm>
            </p:grpSpPr>
            <p:sp>
              <p:nvSpPr>
                <p:cNvPr id="56" name="Rectangle 51"/>
                <p:cNvSpPr>
                  <a:spLocks noChangeArrowheads="1"/>
                </p:cNvSpPr>
                <p:nvPr/>
              </p:nvSpPr>
              <p:spPr bwMode="auto">
                <a:xfrm>
                  <a:off x="4056" y="2215"/>
                  <a:ext cx="643"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 5</a:t>
                  </a:r>
                </a:p>
              </p:txBody>
            </p:sp>
            <p:sp>
              <p:nvSpPr>
                <p:cNvPr id="57" name="Line 52"/>
                <p:cNvSpPr>
                  <a:spLocks noChangeShapeType="1"/>
                </p:cNvSpPr>
                <p:nvPr/>
              </p:nvSpPr>
              <p:spPr bwMode="auto">
                <a:xfrm>
                  <a:off x="4378" y="2222"/>
                  <a:ext cx="0" cy="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55" name="Line 53"/>
              <p:cNvSpPr>
                <a:spLocks noChangeShapeType="1"/>
              </p:cNvSpPr>
              <p:nvPr/>
            </p:nvSpPr>
            <p:spPr bwMode="auto">
              <a:xfrm>
                <a:off x="2785" y="2842"/>
                <a:ext cx="35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33" name="Text Box 54"/>
            <p:cNvSpPr txBox="1">
              <a:spLocks noChangeArrowheads="1"/>
            </p:cNvSpPr>
            <p:nvPr/>
          </p:nvSpPr>
          <p:spPr bwMode="auto">
            <a:xfrm>
              <a:off x="4355" y="2709"/>
              <a:ext cx="19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a:t>
              </a:r>
            </a:p>
          </p:txBody>
        </p:sp>
        <p:grpSp>
          <p:nvGrpSpPr>
            <p:cNvPr id="34" name="Group 55"/>
            <p:cNvGrpSpPr>
              <a:grpSpLocks/>
            </p:cNvGrpSpPr>
            <p:nvPr/>
          </p:nvGrpSpPr>
          <p:grpSpPr bwMode="auto">
            <a:xfrm>
              <a:off x="4530" y="1270"/>
              <a:ext cx="924" cy="256"/>
              <a:chOff x="3639" y="2433"/>
              <a:chExt cx="924" cy="256"/>
            </a:xfrm>
          </p:grpSpPr>
          <p:grpSp>
            <p:nvGrpSpPr>
              <p:cNvPr id="50" name="Group 56"/>
              <p:cNvGrpSpPr>
                <a:grpSpLocks/>
              </p:cNvGrpSpPr>
              <p:nvPr/>
            </p:nvGrpSpPr>
            <p:grpSpPr bwMode="auto">
              <a:xfrm>
                <a:off x="3920" y="2433"/>
                <a:ext cx="643" cy="256"/>
                <a:chOff x="4056" y="2215"/>
                <a:chExt cx="643" cy="256"/>
              </a:xfrm>
            </p:grpSpPr>
            <p:sp>
              <p:nvSpPr>
                <p:cNvPr id="52" name="Rectangle 57"/>
                <p:cNvSpPr>
                  <a:spLocks noChangeArrowheads="1"/>
                </p:cNvSpPr>
                <p:nvPr/>
              </p:nvSpPr>
              <p:spPr bwMode="auto">
                <a:xfrm>
                  <a:off x="4056" y="2215"/>
                  <a:ext cx="643"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 2</a:t>
                  </a:r>
                </a:p>
              </p:txBody>
            </p:sp>
            <p:sp>
              <p:nvSpPr>
                <p:cNvPr id="53" name="Line 58"/>
                <p:cNvSpPr>
                  <a:spLocks noChangeShapeType="1"/>
                </p:cNvSpPr>
                <p:nvPr/>
              </p:nvSpPr>
              <p:spPr bwMode="auto">
                <a:xfrm>
                  <a:off x="4378" y="2222"/>
                  <a:ext cx="0" cy="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51" name="Line 59"/>
              <p:cNvSpPr>
                <a:spLocks noChangeShapeType="1"/>
              </p:cNvSpPr>
              <p:nvPr/>
            </p:nvSpPr>
            <p:spPr bwMode="auto">
              <a:xfrm>
                <a:off x="3639" y="2562"/>
                <a:ext cx="27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35" name="Group 60"/>
            <p:cNvGrpSpPr>
              <a:grpSpLocks/>
            </p:cNvGrpSpPr>
            <p:nvPr/>
          </p:nvGrpSpPr>
          <p:grpSpPr bwMode="auto">
            <a:xfrm>
              <a:off x="3681" y="2699"/>
              <a:ext cx="924" cy="256"/>
              <a:chOff x="3639" y="2433"/>
              <a:chExt cx="924" cy="256"/>
            </a:xfrm>
          </p:grpSpPr>
          <p:grpSp>
            <p:nvGrpSpPr>
              <p:cNvPr id="46" name="Group 61"/>
              <p:cNvGrpSpPr>
                <a:grpSpLocks/>
              </p:cNvGrpSpPr>
              <p:nvPr/>
            </p:nvGrpSpPr>
            <p:grpSpPr bwMode="auto">
              <a:xfrm>
                <a:off x="3920" y="2433"/>
                <a:ext cx="643" cy="256"/>
                <a:chOff x="4056" y="2215"/>
                <a:chExt cx="643" cy="256"/>
              </a:xfrm>
            </p:grpSpPr>
            <p:sp>
              <p:nvSpPr>
                <p:cNvPr id="48" name="Rectangle 62"/>
                <p:cNvSpPr>
                  <a:spLocks noChangeArrowheads="1"/>
                </p:cNvSpPr>
                <p:nvPr/>
              </p:nvSpPr>
              <p:spPr bwMode="auto">
                <a:xfrm>
                  <a:off x="4056" y="2215"/>
                  <a:ext cx="643"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 4</a:t>
                  </a:r>
                </a:p>
              </p:txBody>
            </p:sp>
            <p:sp>
              <p:nvSpPr>
                <p:cNvPr id="49" name="Line 63"/>
                <p:cNvSpPr>
                  <a:spLocks noChangeShapeType="1"/>
                </p:cNvSpPr>
                <p:nvPr/>
              </p:nvSpPr>
              <p:spPr bwMode="auto">
                <a:xfrm>
                  <a:off x="4378" y="2222"/>
                  <a:ext cx="0" cy="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47" name="Line 64"/>
              <p:cNvSpPr>
                <a:spLocks noChangeShapeType="1"/>
              </p:cNvSpPr>
              <p:nvPr/>
            </p:nvSpPr>
            <p:spPr bwMode="auto">
              <a:xfrm>
                <a:off x="3639" y="2562"/>
                <a:ext cx="27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36" name="Line 65"/>
            <p:cNvSpPr>
              <a:spLocks noChangeShapeType="1"/>
            </p:cNvSpPr>
            <p:nvPr/>
          </p:nvSpPr>
          <p:spPr bwMode="auto">
            <a:xfrm>
              <a:off x="2139" y="2685"/>
              <a:ext cx="8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Text Box 66"/>
            <p:cNvSpPr txBox="1">
              <a:spLocks noChangeArrowheads="1"/>
            </p:cNvSpPr>
            <p:nvPr/>
          </p:nvSpPr>
          <p:spPr bwMode="auto">
            <a:xfrm>
              <a:off x="2241" y="2708"/>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0</a:t>
              </a:r>
            </a:p>
          </p:txBody>
        </p:sp>
        <p:grpSp>
          <p:nvGrpSpPr>
            <p:cNvPr id="38" name="Group 67"/>
            <p:cNvGrpSpPr>
              <a:grpSpLocks/>
            </p:cNvGrpSpPr>
            <p:nvPr/>
          </p:nvGrpSpPr>
          <p:grpSpPr bwMode="auto">
            <a:xfrm>
              <a:off x="1872" y="1295"/>
              <a:ext cx="211" cy="1626"/>
              <a:chOff x="2011" y="576"/>
              <a:chExt cx="211" cy="1626"/>
            </a:xfrm>
          </p:grpSpPr>
          <p:sp>
            <p:nvSpPr>
              <p:cNvPr id="40" name="Text Box 68"/>
              <p:cNvSpPr txBox="1">
                <a:spLocks noChangeArrowheads="1"/>
              </p:cNvSpPr>
              <p:nvPr/>
            </p:nvSpPr>
            <p:spPr bwMode="auto">
              <a:xfrm>
                <a:off x="2019" y="57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1</a:t>
                </a:r>
              </a:p>
            </p:txBody>
          </p:sp>
          <p:sp>
            <p:nvSpPr>
              <p:cNvPr id="41" name="Text Box 69"/>
              <p:cNvSpPr txBox="1">
                <a:spLocks noChangeArrowheads="1"/>
              </p:cNvSpPr>
              <p:nvPr/>
            </p:nvSpPr>
            <p:spPr bwMode="auto">
              <a:xfrm>
                <a:off x="2019" y="849"/>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2</a:t>
                </a:r>
              </a:p>
            </p:txBody>
          </p:sp>
          <p:sp>
            <p:nvSpPr>
              <p:cNvPr id="42" name="Text Box 70"/>
              <p:cNvSpPr txBox="1">
                <a:spLocks noChangeArrowheads="1"/>
              </p:cNvSpPr>
              <p:nvPr/>
            </p:nvSpPr>
            <p:spPr bwMode="auto">
              <a:xfrm>
                <a:off x="2019" y="1121"/>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3</a:t>
                </a:r>
              </a:p>
            </p:txBody>
          </p:sp>
          <p:sp>
            <p:nvSpPr>
              <p:cNvPr id="43" name="Text Box 71"/>
              <p:cNvSpPr txBox="1">
                <a:spLocks noChangeArrowheads="1"/>
              </p:cNvSpPr>
              <p:nvPr/>
            </p:nvSpPr>
            <p:spPr bwMode="auto">
              <a:xfrm>
                <a:off x="2019" y="139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4</a:t>
                </a:r>
              </a:p>
            </p:txBody>
          </p:sp>
          <p:sp>
            <p:nvSpPr>
              <p:cNvPr id="44" name="Text Box 72"/>
              <p:cNvSpPr txBox="1">
                <a:spLocks noChangeArrowheads="1"/>
              </p:cNvSpPr>
              <p:nvPr/>
            </p:nvSpPr>
            <p:spPr bwMode="auto">
              <a:xfrm>
                <a:off x="2026" y="1723"/>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5</a:t>
                </a:r>
              </a:p>
            </p:txBody>
          </p:sp>
          <p:sp>
            <p:nvSpPr>
              <p:cNvPr id="45" name="Text Box 73"/>
              <p:cNvSpPr txBox="1">
                <a:spLocks noChangeArrowheads="1"/>
              </p:cNvSpPr>
              <p:nvPr/>
            </p:nvSpPr>
            <p:spPr bwMode="auto">
              <a:xfrm>
                <a:off x="2011" y="1952"/>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6</a:t>
                </a:r>
              </a:p>
            </p:txBody>
          </p:sp>
        </p:grpSp>
        <p:sp>
          <p:nvSpPr>
            <p:cNvPr id="39" name="Text Box 74"/>
            <p:cNvSpPr txBox="1">
              <a:spLocks noChangeArrowheads="1"/>
            </p:cNvSpPr>
            <p:nvPr/>
          </p:nvSpPr>
          <p:spPr bwMode="auto">
            <a:xfrm>
              <a:off x="2689" y="1575"/>
              <a:ext cx="19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a:t>
              </a:r>
            </a:p>
          </p:txBody>
        </p:sp>
      </p:grpSp>
      <p:grpSp>
        <p:nvGrpSpPr>
          <p:cNvPr id="74" name="Group 75"/>
          <p:cNvGrpSpPr>
            <a:grpSpLocks/>
          </p:cNvGrpSpPr>
          <p:nvPr/>
        </p:nvGrpSpPr>
        <p:grpSpPr bwMode="auto">
          <a:xfrm>
            <a:off x="2298605" y="3941202"/>
            <a:ext cx="1331913" cy="1649413"/>
            <a:chOff x="1911" y="2567"/>
            <a:chExt cx="893" cy="1145"/>
          </a:xfrm>
        </p:grpSpPr>
        <p:sp>
          <p:nvSpPr>
            <p:cNvPr id="75" name="Rectangle 76"/>
            <p:cNvSpPr>
              <a:spLocks noChangeArrowheads="1"/>
            </p:cNvSpPr>
            <p:nvPr/>
          </p:nvSpPr>
          <p:spPr bwMode="auto">
            <a:xfrm>
              <a:off x="1922" y="2666"/>
              <a:ext cx="634" cy="989"/>
            </a:xfrm>
            <a:prstGeom prst="rect">
              <a:avLst/>
            </a:prstGeom>
            <a:solidFill>
              <a:schemeClr val="bg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76" name="Group 77"/>
            <p:cNvGrpSpPr>
              <a:grpSpLocks/>
            </p:cNvGrpSpPr>
            <p:nvPr/>
          </p:nvGrpSpPr>
          <p:grpSpPr bwMode="auto">
            <a:xfrm>
              <a:off x="1911" y="2567"/>
              <a:ext cx="893" cy="1145"/>
              <a:chOff x="1911" y="2567"/>
              <a:chExt cx="893" cy="1145"/>
            </a:xfrm>
          </p:grpSpPr>
          <p:grpSp>
            <p:nvGrpSpPr>
              <p:cNvPr id="79" name="Group 78"/>
              <p:cNvGrpSpPr>
                <a:grpSpLocks/>
              </p:cNvGrpSpPr>
              <p:nvPr/>
            </p:nvGrpSpPr>
            <p:grpSpPr bwMode="auto">
              <a:xfrm>
                <a:off x="1911" y="2567"/>
                <a:ext cx="645" cy="1088"/>
                <a:chOff x="1922" y="2689"/>
                <a:chExt cx="645" cy="1088"/>
              </a:xfrm>
            </p:grpSpPr>
            <p:sp>
              <p:nvSpPr>
                <p:cNvPr id="84" name="Line 79"/>
                <p:cNvSpPr>
                  <a:spLocks noChangeShapeType="1"/>
                </p:cNvSpPr>
                <p:nvPr/>
              </p:nvSpPr>
              <p:spPr bwMode="auto">
                <a:xfrm>
                  <a:off x="1934" y="2711"/>
                  <a:ext cx="0" cy="10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 name="Line 80"/>
                <p:cNvSpPr>
                  <a:spLocks noChangeShapeType="1"/>
                </p:cNvSpPr>
                <p:nvPr/>
              </p:nvSpPr>
              <p:spPr bwMode="auto">
                <a:xfrm>
                  <a:off x="1922" y="3777"/>
                  <a:ext cx="63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 name="Line 81"/>
                <p:cNvSpPr>
                  <a:spLocks noChangeShapeType="1"/>
                </p:cNvSpPr>
                <p:nvPr/>
              </p:nvSpPr>
              <p:spPr bwMode="auto">
                <a:xfrm flipV="1">
                  <a:off x="2567" y="2689"/>
                  <a:ext cx="0" cy="107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7" name="Line 82"/>
                <p:cNvSpPr>
                  <a:spLocks noChangeShapeType="1"/>
                </p:cNvSpPr>
                <p:nvPr/>
              </p:nvSpPr>
              <p:spPr bwMode="auto">
                <a:xfrm>
                  <a:off x="1922" y="3375"/>
                  <a:ext cx="63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 name="Line 83"/>
                <p:cNvSpPr>
                  <a:spLocks noChangeShapeType="1"/>
                </p:cNvSpPr>
                <p:nvPr/>
              </p:nvSpPr>
              <p:spPr bwMode="auto">
                <a:xfrm>
                  <a:off x="1922" y="3174"/>
                  <a:ext cx="63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 name="Line 84"/>
                <p:cNvSpPr>
                  <a:spLocks noChangeShapeType="1"/>
                </p:cNvSpPr>
                <p:nvPr/>
              </p:nvSpPr>
              <p:spPr bwMode="auto">
                <a:xfrm>
                  <a:off x="1922" y="3576"/>
                  <a:ext cx="63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 name="Line 85"/>
                <p:cNvSpPr>
                  <a:spLocks noChangeShapeType="1"/>
                </p:cNvSpPr>
                <p:nvPr/>
              </p:nvSpPr>
              <p:spPr bwMode="auto">
                <a:xfrm>
                  <a:off x="1922" y="2973"/>
                  <a:ext cx="63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0" name="Text Box 86"/>
              <p:cNvSpPr txBox="1">
                <a:spLocks noChangeArrowheads="1"/>
              </p:cNvSpPr>
              <p:nvPr/>
            </p:nvSpPr>
            <p:spPr bwMode="auto">
              <a:xfrm>
                <a:off x="2521" y="2816"/>
                <a:ext cx="261"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t>3</a:t>
                </a:r>
              </a:p>
            </p:txBody>
          </p:sp>
          <p:sp>
            <p:nvSpPr>
              <p:cNvPr id="81" name="Text Box 87"/>
              <p:cNvSpPr txBox="1">
                <a:spLocks noChangeArrowheads="1"/>
              </p:cNvSpPr>
              <p:nvPr/>
            </p:nvSpPr>
            <p:spPr bwMode="auto">
              <a:xfrm>
                <a:off x="2521" y="3024"/>
                <a:ext cx="283"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t>2</a:t>
                </a:r>
              </a:p>
            </p:txBody>
          </p:sp>
          <p:sp>
            <p:nvSpPr>
              <p:cNvPr id="82" name="Text Box 88"/>
              <p:cNvSpPr txBox="1">
                <a:spLocks noChangeArrowheads="1"/>
              </p:cNvSpPr>
              <p:nvPr/>
            </p:nvSpPr>
            <p:spPr bwMode="auto">
              <a:xfrm>
                <a:off x="2521" y="3230"/>
                <a:ext cx="283"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t>1</a:t>
                </a:r>
              </a:p>
            </p:txBody>
          </p:sp>
          <p:sp>
            <p:nvSpPr>
              <p:cNvPr id="83" name="Text Box 89"/>
              <p:cNvSpPr txBox="1">
                <a:spLocks noChangeArrowheads="1"/>
              </p:cNvSpPr>
              <p:nvPr/>
            </p:nvSpPr>
            <p:spPr bwMode="auto">
              <a:xfrm>
                <a:off x="2521" y="3437"/>
                <a:ext cx="238"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t>0</a:t>
                </a:r>
              </a:p>
            </p:txBody>
          </p:sp>
        </p:grpSp>
        <p:sp>
          <p:nvSpPr>
            <p:cNvPr id="77" name="Line 90"/>
            <p:cNvSpPr>
              <a:spLocks noChangeShapeType="1"/>
            </p:cNvSpPr>
            <p:nvPr/>
          </p:nvSpPr>
          <p:spPr bwMode="auto">
            <a:xfrm>
              <a:off x="1922" y="2666"/>
              <a:ext cx="63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 name="Text Box 91"/>
            <p:cNvSpPr txBox="1">
              <a:spLocks noChangeArrowheads="1"/>
            </p:cNvSpPr>
            <p:nvPr/>
          </p:nvSpPr>
          <p:spPr bwMode="auto">
            <a:xfrm>
              <a:off x="2542" y="2628"/>
              <a:ext cx="209"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4</a:t>
              </a:r>
            </a:p>
          </p:txBody>
        </p:sp>
      </p:grpSp>
      <p:sp>
        <p:nvSpPr>
          <p:cNvPr id="91" name="Text Box 92"/>
          <p:cNvSpPr txBox="1">
            <a:spLocks noChangeArrowheads="1"/>
          </p:cNvSpPr>
          <p:nvPr/>
        </p:nvSpPr>
        <p:spPr bwMode="auto">
          <a:xfrm>
            <a:off x="4432205" y="4550802"/>
            <a:ext cx="3276600" cy="523220"/>
          </a:xfrm>
          <a:prstGeom prst="rect">
            <a:avLst/>
          </a:prstGeom>
          <a:noFill/>
          <a:ln w="9525">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dirty="0">
                <a:solidFill>
                  <a:schemeClr val="tx2"/>
                </a:solidFill>
                <a:latin typeface="楷体" panose="02010609060101010101" pitchFamily="49" charset="-122"/>
                <a:ea typeface="楷体" panose="02010609060101010101" pitchFamily="49" charset="-122"/>
              </a:rPr>
              <a:t>输出结果：</a:t>
            </a:r>
            <a:r>
              <a:rPr lang="zh-CN" altLang="en-US" sz="2800" b="1" dirty="0">
                <a:latin typeface="楷体" panose="02010609060101010101" pitchFamily="49" charset="-122"/>
                <a:ea typeface="楷体" panose="02010609060101010101" pitchFamily="49" charset="-122"/>
              </a:rPr>
              <a:t>61324</a:t>
            </a:r>
          </a:p>
        </p:txBody>
      </p:sp>
      <p:grpSp>
        <p:nvGrpSpPr>
          <p:cNvPr id="92" name="Group 93"/>
          <p:cNvGrpSpPr>
            <a:grpSpLocks/>
          </p:cNvGrpSpPr>
          <p:nvPr/>
        </p:nvGrpSpPr>
        <p:grpSpPr bwMode="auto">
          <a:xfrm>
            <a:off x="1612805" y="4855602"/>
            <a:ext cx="685800" cy="396875"/>
            <a:chOff x="1441" y="3261"/>
            <a:chExt cx="481" cy="317"/>
          </a:xfrm>
        </p:grpSpPr>
        <p:sp>
          <p:nvSpPr>
            <p:cNvPr id="93" name="Line 94"/>
            <p:cNvSpPr>
              <a:spLocks noChangeShapeType="1"/>
            </p:cNvSpPr>
            <p:nvPr/>
          </p:nvSpPr>
          <p:spPr bwMode="auto">
            <a:xfrm>
              <a:off x="1711" y="3455"/>
              <a:ext cx="21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 name="Text Box 95"/>
            <p:cNvSpPr txBox="1">
              <a:spLocks noChangeArrowheads="1"/>
            </p:cNvSpPr>
            <p:nvPr/>
          </p:nvSpPr>
          <p:spPr bwMode="auto">
            <a:xfrm>
              <a:off x="1441" y="3261"/>
              <a:ext cx="356"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t>top</a:t>
              </a:r>
            </a:p>
          </p:txBody>
        </p:sp>
      </p:grpSp>
      <p:sp>
        <p:nvSpPr>
          <p:cNvPr id="95" name="Text Box 96"/>
          <p:cNvSpPr txBox="1">
            <a:spLocks noChangeArrowheads="1"/>
          </p:cNvSpPr>
          <p:nvPr/>
        </p:nvSpPr>
        <p:spPr bwMode="auto">
          <a:xfrm>
            <a:off x="2603405" y="5160402"/>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5</a:t>
            </a:r>
          </a:p>
        </p:txBody>
      </p:sp>
      <p:sp>
        <p:nvSpPr>
          <p:cNvPr id="96" name="Rectangle 97"/>
          <p:cNvSpPr>
            <a:spLocks noChangeArrowheads="1"/>
          </p:cNvSpPr>
          <p:nvPr/>
        </p:nvSpPr>
        <p:spPr bwMode="auto">
          <a:xfrm>
            <a:off x="2298605" y="2341002"/>
            <a:ext cx="762000" cy="838200"/>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7" name="Rectangle 98"/>
          <p:cNvSpPr>
            <a:spLocks noChangeArrowheads="1"/>
          </p:cNvSpPr>
          <p:nvPr/>
        </p:nvSpPr>
        <p:spPr bwMode="auto">
          <a:xfrm>
            <a:off x="2527205" y="5084202"/>
            <a:ext cx="533400" cy="533400"/>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404932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additive="base">
                                        <p:cTn id="7" dur="500" fill="hold"/>
                                        <p:tgtEl>
                                          <p:spTgt spid="97"/>
                                        </p:tgtEl>
                                        <p:attrNameLst>
                                          <p:attrName>ppt_x</p:attrName>
                                        </p:attrNameLst>
                                      </p:cBhvr>
                                      <p:tavLst>
                                        <p:tav tm="0">
                                          <p:val>
                                            <p:strVal val="0-#ppt_w/2"/>
                                          </p:val>
                                        </p:tav>
                                        <p:tav tm="100000">
                                          <p:val>
                                            <p:strVal val="#ppt_x"/>
                                          </p:val>
                                        </p:tav>
                                      </p:tavLst>
                                    </p:anim>
                                    <p:anim calcmode="lin" valueType="num">
                                      <p:cBhvr additive="base">
                                        <p:cTn id="8" dur="500" fill="hold"/>
                                        <p:tgtEl>
                                          <p:spTgt spid="9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96"/>
                                        </p:tgtEl>
                                        <p:attrNameLst>
                                          <p:attrName>style.visibility</p:attrName>
                                        </p:attrNameLst>
                                      </p:cBhvr>
                                      <p:to>
                                        <p:strVal val="visible"/>
                                      </p:to>
                                    </p:set>
                                    <p:anim calcmode="lin" valueType="num">
                                      <p:cBhvr additive="base">
                                        <p:cTn id="12" dur="500" fill="hold"/>
                                        <p:tgtEl>
                                          <p:spTgt spid="96"/>
                                        </p:tgtEl>
                                        <p:attrNameLst>
                                          <p:attrName>ppt_x</p:attrName>
                                        </p:attrNameLst>
                                      </p:cBhvr>
                                      <p:tavLst>
                                        <p:tav tm="0">
                                          <p:val>
                                            <p:strVal val="0-#ppt_w/2"/>
                                          </p:val>
                                        </p:tav>
                                        <p:tav tm="100000">
                                          <p:val>
                                            <p:strVal val="#ppt_x"/>
                                          </p:val>
                                        </p:tav>
                                      </p:tavLst>
                                    </p:anim>
                                    <p:anim calcmode="lin" valueType="num">
                                      <p:cBhvr additive="base">
                                        <p:cTn id="13" dur="500" fill="hold"/>
                                        <p:tgtEl>
                                          <p:spTgt spid="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3"/>
            <a:ext cx="4442416" cy="605909"/>
          </a:xfrm>
        </p:spPr>
        <p:txBody>
          <a:bodyPr/>
          <a:lstStyle/>
          <a:p>
            <a:r>
              <a:rPr lang="zh-CN" altLang="en-US" dirty="0">
                <a:latin typeface="楷体" panose="02010609060101010101" pitchFamily="49" charset="-122"/>
                <a:ea typeface="楷体" panose="02010609060101010101" pitchFamily="49" charset="-122"/>
              </a:rPr>
              <a:t>算法解释举例（第六步）</a:t>
            </a:r>
          </a:p>
        </p:txBody>
      </p:sp>
      <p:grpSp>
        <p:nvGrpSpPr>
          <p:cNvPr id="4" name="Group 5"/>
          <p:cNvGrpSpPr>
            <a:grpSpLocks/>
          </p:cNvGrpSpPr>
          <p:nvPr/>
        </p:nvGrpSpPr>
        <p:grpSpPr bwMode="auto">
          <a:xfrm>
            <a:off x="3164305" y="1002632"/>
            <a:ext cx="5686425" cy="3021013"/>
            <a:chOff x="1872" y="1056"/>
            <a:chExt cx="3582" cy="1903"/>
          </a:xfrm>
        </p:grpSpPr>
        <p:sp>
          <p:nvSpPr>
            <p:cNvPr id="5" name="Rectangle 6"/>
            <p:cNvSpPr>
              <a:spLocks noChangeArrowheads="1"/>
            </p:cNvSpPr>
            <p:nvPr/>
          </p:nvSpPr>
          <p:spPr bwMode="auto">
            <a:xfrm>
              <a:off x="2130" y="1292"/>
              <a:ext cx="815" cy="164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 name="Line 7"/>
            <p:cNvSpPr>
              <a:spLocks noChangeShapeType="1"/>
            </p:cNvSpPr>
            <p:nvPr/>
          </p:nvSpPr>
          <p:spPr bwMode="auto">
            <a:xfrm>
              <a:off x="2123" y="1570"/>
              <a:ext cx="81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 name="Line 8"/>
            <p:cNvSpPr>
              <a:spLocks noChangeShapeType="1"/>
            </p:cNvSpPr>
            <p:nvPr/>
          </p:nvSpPr>
          <p:spPr bwMode="auto">
            <a:xfrm>
              <a:off x="2123" y="1847"/>
              <a:ext cx="81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8" name="Line 9"/>
            <p:cNvSpPr>
              <a:spLocks noChangeShapeType="1"/>
            </p:cNvSpPr>
            <p:nvPr/>
          </p:nvSpPr>
          <p:spPr bwMode="auto">
            <a:xfrm>
              <a:off x="2123" y="2125"/>
              <a:ext cx="81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9" name="Line 10"/>
            <p:cNvSpPr>
              <a:spLocks noChangeShapeType="1"/>
            </p:cNvSpPr>
            <p:nvPr/>
          </p:nvSpPr>
          <p:spPr bwMode="auto">
            <a:xfrm>
              <a:off x="2552" y="1292"/>
              <a:ext cx="0" cy="163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0" name="Text Box 11"/>
            <p:cNvSpPr txBox="1">
              <a:spLocks noChangeArrowheads="1"/>
            </p:cNvSpPr>
            <p:nvPr/>
          </p:nvSpPr>
          <p:spPr bwMode="auto">
            <a:xfrm>
              <a:off x="2255" y="1312"/>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0</a:t>
              </a:r>
            </a:p>
          </p:txBody>
        </p:sp>
        <p:sp>
          <p:nvSpPr>
            <p:cNvPr id="11" name="Text Box 12"/>
            <p:cNvSpPr txBox="1">
              <a:spLocks noChangeArrowheads="1"/>
            </p:cNvSpPr>
            <p:nvPr/>
          </p:nvSpPr>
          <p:spPr bwMode="auto">
            <a:xfrm>
              <a:off x="2255" y="1862"/>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dirty="0">
                  <a:solidFill>
                    <a:schemeClr val="accent5">
                      <a:lumMod val="75000"/>
                    </a:schemeClr>
                  </a:solidFill>
                </a:rPr>
                <a:t>0</a:t>
              </a:r>
            </a:p>
          </p:txBody>
        </p:sp>
        <p:sp>
          <p:nvSpPr>
            <p:cNvPr id="12" name="Text Box 13"/>
            <p:cNvSpPr txBox="1">
              <a:spLocks noChangeArrowheads="1"/>
            </p:cNvSpPr>
            <p:nvPr/>
          </p:nvSpPr>
          <p:spPr bwMode="auto">
            <a:xfrm>
              <a:off x="2259" y="2137"/>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dirty="0">
                  <a:solidFill>
                    <a:schemeClr val="accent5">
                      <a:lumMod val="75000"/>
                    </a:schemeClr>
                  </a:solidFill>
                </a:rPr>
                <a:t>0</a:t>
              </a:r>
            </a:p>
          </p:txBody>
        </p:sp>
        <p:sp>
          <p:nvSpPr>
            <p:cNvPr id="13" name="Text Box 14"/>
            <p:cNvSpPr txBox="1">
              <a:spLocks noChangeArrowheads="1"/>
            </p:cNvSpPr>
            <p:nvPr/>
          </p:nvSpPr>
          <p:spPr bwMode="auto">
            <a:xfrm>
              <a:off x="2259" y="156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dirty="0">
                  <a:solidFill>
                    <a:schemeClr val="accent5">
                      <a:lumMod val="75000"/>
                    </a:schemeClr>
                  </a:solidFill>
                </a:rPr>
                <a:t>0</a:t>
              </a:r>
            </a:p>
          </p:txBody>
        </p:sp>
        <p:sp>
          <p:nvSpPr>
            <p:cNvPr id="14" name="Text Box 15"/>
            <p:cNvSpPr txBox="1">
              <a:spLocks noChangeArrowheads="1"/>
            </p:cNvSpPr>
            <p:nvPr/>
          </p:nvSpPr>
          <p:spPr bwMode="auto">
            <a:xfrm>
              <a:off x="2204" y="1067"/>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a:t>in</a:t>
              </a:r>
            </a:p>
          </p:txBody>
        </p:sp>
        <p:sp>
          <p:nvSpPr>
            <p:cNvPr id="15" name="Text Box 16"/>
            <p:cNvSpPr txBox="1">
              <a:spLocks noChangeArrowheads="1"/>
            </p:cNvSpPr>
            <p:nvPr/>
          </p:nvSpPr>
          <p:spPr bwMode="auto">
            <a:xfrm>
              <a:off x="2543" y="1067"/>
              <a:ext cx="3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a:t>link</a:t>
              </a:r>
            </a:p>
          </p:txBody>
        </p:sp>
        <p:grpSp>
          <p:nvGrpSpPr>
            <p:cNvPr id="16" name="Group 17"/>
            <p:cNvGrpSpPr>
              <a:grpSpLocks/>
            </p:cNvGrpSpPr>
            <p:nvPr/>
          </p:nvGrpSpPr>
          <p:grpSpPr bwMode="auto">
            <a:xfrm>
              <a:off x="3104" y="1882"/>
              <a:ext cx="643" cy="256"/>
              <a:chOff x="4056" y="2215"/>
              <a:chExt cx="643" cy="256"/>
            </a:xfrm>
          </p:grpSpPr>
          <p:sp>
            <p:nvSpPr>
              <p:cNvPr id="71" name="Rectangle 18"/>
              <p:cNvSpPr>
                <a:spLocks noChangeArrowheads="1"/>
              </p:cNvSpPr>
              <p:nvPr/>
            </p:nvSpPr>
            <p:spPr bwMode="auto">
              <a:xfrm>
                <a:off x="4056" y="2215"/>
                <a:ext cx="643"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 5</a:t>
                </a:r>
              </a:p>
            </p:txBody>
          </p:sp>
          <p:sp>
            <p:nvSpPr>
              <p:cNvPr id="72" name="Line 19"/>
              <p:cNvSpPr>
                <a:spLocks noChangeShapeType="1"/>
              </p:cNvSpPr>
              <p:nvPr/>
            </p:nvSpPr>
            <p:spPr bwMode="auto">
              <a:xfrm>
                <a:off x="4378" y="2222"/>
                <a:ext cx="0" cy="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7" name="Group 20"/>
            <p:cNvGrpSpPr>
              <a:grpSpLocks/>
            </p:cNvGrpSpPr>
            <p:nvPr/>
          </p:nvGrpSpPr>
          <p:grpSpPr bwMode="auto">
            <a:xfrm>
              <a:off x="3104" y="2176"/>
              <a:ext cx="643" cy="256"/>
              <a:chOff x="4056" y="2215"/>
              <a:chExt cx="643" cy="256"/>
            </a:xfrm>
          </p:grpSpPr>
          <p:sp>
            <p:nvSpPr>
              <p:cNvPr id="69" name="Rectangle 21"/>
              <p:cNvSpPr>
                <a:spLocks noChangeArrowheads="1"/>
              </p:cNvSpPr>
              <p:nvPr/>
            </p:nvSpPr>
            <p:spPr bwMode="auto">
              <a:xfrm>
                <a:off x="4056" y="2215"/>
                <a:ext cx="643"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 5</a:t>
                </a:r>
              </a:p>
            </p:txBody>
          </p:sp>
          <p:sp>
            <p:nvSpPr>
              <p:cNvPr id="70" name="Line 22"/>
              <p:cNvSpPr>
                <a:spLocks noChangeShapeType="1"/>
              </p:cNvSpPr>
              <p:nvPr/>
            </p:nvSpPr>
            <p:spPr bwMode="auto">
              <a:xfrm>
                <a:off x="4378" y="2222"/>
                <a:ext cx="0" cy="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8" name="Group 23"/>
            <p:cNvGrpSpPr>
              <a:grpSpLocks/>
            </p:cNvGrpSpPr>
            <p:nvPr/>
          </p:nvGrpSpPr>
          <p:grpSpPr bwMode="auto">
            <a:xfrm>
              <a:off x="2757" y="1286"/>
              <a:ext cx="1002" cy="256"/>
              <a:chOff x="2785" y="2701"/>
              <a:chExt cx="1002" cy="256"/>
            </a:xfrm>
          </p:grpSpPr>
          <p:grpSp>
            <p:nvGrpSpPr>
              <p:cNvPr id="65" name="Group 24"/>
              <p:cNvGrpSpPr>
                <a:grpSpLocks/>
              </p:cNvGrpSpPr>
              <p:nvPr/>
            </p:nvGrpSpPr>
            <p:grpSpPr bwMode="auto">
              <a:xfrm>
                <a:off x="3144" y="2701"/>
                <a:ext cx="643" cy="256"/>
                <a:chOff x="4056" y="2215"/>
                <a:chExt cx="643" cy="256"/>
              </a:xfrm>
            </p:grpSpPr>
            <p:sp>
              <p:nvSpPr>
                <p:cNvPr id="67" name="Rectangle 25"/>
                <p:cNvSpPr>
                  <a:spLocks noChangeArrowheads="1"/>
                </p:cNvSpPr>
                <p:nvPr/>
              </p:nvSpPr>
              <p:spPr bwMode="auto">
                <a:xfrm>
                  <a:off x="4056" y="2215"/>
                  <a:ext cx="643"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 4</a:t>
                  </a:r>
                </a:p>
              </p:txBody>
            </p:sp>
            <p:sp>
              <p:nvSpPr>
                <p:cNvPr id="68" name="Line 26"/>
                <p:cNvSpPr>
                  <a:spLocks noChangeShapeType="1"/>
                </p:cNvSpPr>
                <p:nvPr/>
              </p:nvSpPr>
              <p:spPr bwMode="auto">
                <a:xfrm>
                  <a:off x="4378" y="2222"/>
                  <a:ext cx="0" cy="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66" name="Line 27"/>
              <p:cNvSpPr>
                <a:spLocks noChangeShapeType="1"/>
              </p:cNvSpPr>
              <p:nvPr/>
            </p:nvSpPr>
            <p:spPr bwMode="auto">
              <a:xfrm>
                <a:off x="2785" y="2842"/>
                <a:ext cx="35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9" name="Group 28"/>
            <p:cNvGrpSpPr>
              <a:grpSpLocks/>
            </p:cNvGrpSpPr>
            <p:nvPr/>
          </p:nvGrpSpPr>
          <p:grpSpPr bwMode="auto">
            <a:xfrm>
              <a:off x="3678" y="1285"/>
              <a:ext cx="924" cy="256"/>
              <a:chOff x="3639" y="2433"/>
              <a:chExt cx="924" cy="256"/>
            </a:xfrm>
          </p:grpSpPr>
          <p:grpSp>
            <p:nvGrpSpPr>
              <p:cNvPr id="61" name="Group 29"/>
              <p:cNvGrpSpPr>
                <a:grpSpLocks/>
              </p:cNvGrpSpPr>
              <p:nvPr/>
            </p:nvGrpSpPr>
            <p:grpSpPr bwMode="auto">
              <a:xfrm>
                <a:off x="3920" y="2433"/>
                <a:ext cx="643" cy="256"/>
                <a:chOff x="4056" y="2215"/>
                <a:chExt cx="643" cy="256"/>
              </a:xfrm>
            </p:grpSpPr>
            <p:sp>
              <p:nvSpPr>
                <p:cNvPr id="63" name="Rectangle 30"/>
                <p:cNvSpPr>
                  <a:spLocks noChangeArrowheads="1"/>
                </p:cNvSpPr>
                <p:nvPr/>
              </p:nvSpPr>
              <p:spPr bwMode="auto">
                <a:xfrm>
                  <a:off x="4056" y="2215"/>
                  <a:ext cx="643"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 3</a:t>
                  </a:r>
                </a:p>
              </p:txBody>
            </p:sp>
            <p:sp>
              <p:nvSpPr>
                <p:cNvPr id="64" name="Line 31"/>
                <p:cNvSpPr>
                  <a:spLocks noChangeShapeType="1"/>
                </p:cNvSpPr>
                <p:nvPr/>
              </p:nvSpPr>
              <p:spPr bwMode="auto">
                <a:xfrm>
                  <a:off x="4378" y="2222"/>
                  <a:ext cx="0" cy="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62" name="Line 32"/>
              <p:cNvSpPr>
                <a:spLocks noChangeShapeType="1"/>
              </p:cNvSpPr>
              <p:nvPr/>
            </p:nvSpPr>
            <p:spPr bwMode="auto">
              <a:xfrm>
                <a:off x="3639" y="2562"/>
                <a:ext cx="27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20" name="Line 33"/>
            <p:cNvSpPr>
              <a:spLocks noChangeShapeType="1"/>
            </p:cNvSpPr>
            <p:nvPr/>
          </p:nvSpPr>
          <p:spPr bwMode="auto">
            <a:xfrm>
              <a:off x="2778" y="1992"/>
              <a:ext cx="3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1" name="Line 34"/>
            <p:cNvSpPr>
              <a:spLocks noChangeShapeType="1"/>
            </p:cNvSpPr>
            <p:nvPr/>
          </p:nvSpPr>
          <p:spPr bwMode="auto">
            <a:xfrm>
              <a:off x="2778" y="2325"/>
              <a:ext cx="32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2" name="Text Box 35"/>
            <p:cNvSpPr txBox="1">
              <a:spLocks noChangeArrowheads="1"/>
            </p:cNvSpPr>
            <p:nvPr/>
          </p:nvSpPr>
          <p:spPr bwMode="auto">
            <a:xfrm>
              <a:off x="5182" y="1290"/>
              <a:ext cx="19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a:t>
              </a:r>
            </a:p>
          </p:txBody>
        </p:sp>
        <p:sp>
          <p:nvSpPr>
            <p:cNvPr id="23" name="Text Box 36"/>
            <p:cNvSpPr txBox="1">
              <a:spLocks noChangeArrowheads="1"/>
            </p:cNvSpPr>
            <p:nvPr/>
          </p:nvSpPr>
          <p:spPr bwMode="auto">
            <a:xfrm>
              <a:off x="4338" y="1879"/>
              <a:ext cx="19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a:t>
              </a:r>
            </a:p>
          </p:txBody>
        </p:sp>
        <p:sp>
          <p:nvSpPr>
            <p:cNvPr id="24" name="Text Box 37"/>
            <p:cNvSpPr txBox="1">
              <a:spLocks noChangeArrowheads="1"/>
            </p:cNvSpPr>
            <p:nvPr/>
          </p:nvSpPr>
          <p:spPr bwMode="auto">
            <a:xfrm>
              <a:off x="3504" y="2191"/>
              <a:ext cx="19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a:t>
              </a:r>
            </a:p>
          </p:txBody>
        </p:sp>
        <p:sp>
          <p:nvSpPr>
            <p:cNvPr id="25" name="Text Box 38"/>
            <p:cNvSpPr txBox="1">
              <a:spLocks noChangeArrowheads="1"/>
            </p:cNvSpPr>
            <p:nvPr/>
          </p:nvSpPr>
          <p:spPr bwMode="auto">
            <a:xfrm>
              <a:off x="3095" y="1056"/>
              <a:ext cx="34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a:t>vex</a:t>
              </a:r>
            </a:p>
          </p:txBody>
        </p:sp>
        <p:sp>
          <p:nvSpPr>
            <p:cNvPr id="26" name="Text Box 39"/>
            <p:cNvSpPr txBox="1">
              <a:spLocks noChangeArrowheads="1"/>
            </p:cNvSpPr>
            <p:nvPr/>
          </p:nvSpPr>
          <p:spPr bwMode="auto">
            <a:xfrm>
              <a:off x="3415" y="1067"/>
              <a:ext cx="39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a:t>next</a:t>
              </a:r>
            </a:p>
          </p:txBody>
        </p:sp>
        <p:sp>
          <p:nvSpPr>
            <p:cNvPr id="27" name="Line 40"/>
            <p:cNvSpPr>
              <a:spLocks noChangeShapeType="1"/>
            </p:cNvSpPr>
            <p:nvPr/>
          </p:nvSpPr>
          <p:spPr bwMode="auto">
            <a:xfrm>
              <a:off x="2140" y="2418"/>
              <a:ext cx="8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Text Box 41"/>
            <p:cNvSpPr txBox="1">
              <a:spLocks noChangeArrowheads="1"/>
            </p:cNvSpPr>
            <p:nvPr/>
          </p:nvSpPr>
          <p:spPr bwMode="auto">
            <a:xfrm>
              <a:off x="2256" y="244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dirty="0">
                  <a:solidFill>
                    <a:schemeClr val="accent5">
                      <a:lumMod val="75000"/>
                    </a:schemeClr>
                  </a:solidFill>
                </a:rPr>
                <a:t>0</a:t>
              </a:r>
            </a:p>
          </p:txBody>
        </p:sp>
        <p:sp>
          <p:nvSpPr>
            <p:cNvPr id="29" name="Text Box 42"/>
            <p:cNvSpPr txBox="1">
              <a:spLocks noChangeArrowheads="1"/>
            </p:cNvSpPr>
            <p:nvPr/>
          </p:nvSpPr>
          <p:spPr bwMode="auto">
            <a:xfrm>
              <a:off x="2678" y="2429"/>
              <a:ext cx="19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a:t>
              </a:r>
            </a:p>
          </p:txBody>
        </p:sp>
        <p:grpSp>
          <p:nvGrpSpPr>
            <p:cNvPr id="30" name="Group 43"/>
            <p:cNvGrpSpPr>
              <a:grpSpLocks/>
            </p:cNvGrpSpPr>
            <p:nvPr/>
          </p:nvGrpSpPr>
          <p:grpSpPr bwMode="auto">
            <a:xfrm>
              <a:off x="3598" y="1871"/>
              <a:ext cx="1002" cy="256"/>
              <a:chOff x="2785" y="2701"/>
              <a:chExt cx="1002" cy="256"/>
            </a:xfrm>
          </p:grpSpPr>
          <p:grpSp>
            <p:nvGrpSpPr>
              <p:cNvPr id="57" name="Group 44"/>
              <p:cNvGrpSpPr>
                <a:grpSpLocks/>
              </p:cNvGrpSpPr>
              <p:nvPr/>
            </p:nvGrpSpPr>
            <p:grpSpPr bwMode="auto">
              <a:xfrm>
                <a:off x="3144" y="2701"/>
                <a:ext cx="643" cy="256"/>
                <a:chOff x="4056" y="2215"/>
                <a:chExt cx="643" cy="256"/>
              </a:xfrm>
            </p:grpSpPr>
            <p:sp>
              <p:nvSpPr>
                <p:cNvPr id="59" name="Rectangle 45"/>
                <p:cNvSpPr>
                  <a:spLocks noChangeArrowheads="1"/>
                </p:cNvSpPr>
                <p:nvPr/>
              </p:nvSpPr>
              <p:spPr bwMode="auto">
                <a:xfrm>
                  <a:off x="4056" y="2215"/>
                  <a:ext cx="643"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 2</a:t>
                  </a:r>
                </a:p>
              </p:txBody>
            </p:sp>
            <p:sp>
              <p:nvSpPr>
                <p:cNvPr id="60" name="Line 46"/>
                <p:cNvSpPr>
                  <a:spLocks noChangeShapeType="1"/>
                </p:cNvSpPr>
                <p:nvPr/>
              </p:nvSpPr>
              <p:spPr bwMode="auto">
                <a:xfrm>
                  <a:off x="4378" y="2222"/>
                  <a:ext cx="0" cy="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58" name="Line 47"/>
              <p:cNvSpPr>
                <a:spLocks noChangeShapeType="1"/>
              </p:cNvSpPr>
              <p:nvPr/>
            </p:nvSpPr>
            <p:spPr bwMode="auto">
              <a:xfrm>
                <a:off x="2785" y="2842"/>
                <a:ext cx="35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31" name="Group 48"/>
            <p:cNvGrpSpPr>
              <a:grpSpLocks/>
            </p:cNvGrpSpPr>
            <p:nvPr/>
          </p:nvGrpSpPr>
          <p:grpSpPr bwMode="auto">
            <a:xfrm>
              <a:off x="2745" y="2685"/>
              <a:ext cx="1002" cy="256"/>
              <a:chOff x="2785" y="2701"/>
              <a:chExt cx="1002" cy="256"/>
            </a:xfrm>
          </p:grpSpPr>
          <p:grpSp>
            <p:nvGrpSpPr>
              <p:cNvPr id="53" name="Group 49"/>
              <p:cNvGrpSpPr>
                <a:grpSpLocks/>
              </p:cNvGrpSpPr>
              <p:nvPr/>
            </p:nvGrpSpPr>
            <p:grpSpPr bwMode="auto">
              <a:xfrm>
                <a:off x="3144" y="2701"/>
                <a:ext cx="643" cy="256"/>
                <a:chOff x="4056" y="2215"/>
                <a:chExt cx="643" cy="256"/>
              </a:xfrm>
            </p:grpSpPr>
            <p:sp>
              <p:nvSpPr>
                <p:cNvPr id="55" name="Rectangle 50"/>
                <p:cNvSpPr>
                  <a:spLocks noChangeArrowheads="1"/>
                </p:cNvSpPr>
                <p:nvPr/>
              </p:nvSpPr>
              <p:spPr bwMode="auto">
                <a:xfrm>
                  <a:off x="4056" y="2215"/>
                  <a:ext cx="643"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 5</a:t>
                  </a:r>
                </a:p>
              </p:txBody>
            </p:sp>
            <p:sp>
              <p:nvSpPr>
                <p:cNvPr id="56" name="Line 51"/>
                <p:cNvSpPr>
                  <a:spLocks noChangeShapeType="1"/>
                </p:cNvSpPr>
                <p:nvPr/>
              </p:nvSpPr>
              <p:spPr bwMode="auto">
                <a:xfrm>
                  <a:off x="4378" y="2222"/>
                  <a:ext cx="0" cy="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54" name="Line 52"/>
              <p:cNvSpPr>
                <a:spLocks noChangeShapeType="1"/>
              </p:cNvSpPr>
              <p:nvPr/>
            </p:nvSpPr>
            <p:spPr bwMode="auto">
              <a:xfrm>
                <a:off x="2785" y="2842"/>
                <a:ext cx="35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32" name="Text Box 53"/>
            <p:cNvSpPr txBox="1">
              <a:spLocks noChangeArrowheads="1"/>
            </p:cNvSpPr>
            <p:nvPr/>
          </p:nvSpPr>
          <p:spPr bwMode="auto">
            <a:xfrm>
              <a:off x="4355" y="2709"/>
              <a:ext cx="19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a:t>
              </a:r>
            </a:p>
          </p:txBody>
        </p:sp>
        <p:grpSp>
          <p:nvGrpSpPr>
            <p:cNvPr id="33" name="Group 54"/>
            <p:cNvGrpSpPr>
              <a:grpSpLocks/>
            </p:cNvGrpSpPr>
            <p:nvPr/>
          </p:nvGrpSpPr>
          <p:grpSpPr bwMode="auto">
            <a:xfrm>
              <a:off x="4530" y="1270"/>
              <a:ext cx="924" cy="256"/>
              <a:chOff x="3639" y="2433"/>
              <a:chExt cx="924" cy="256"/>
            </a:xfrm>
          </p:grpSpPr>
          <p:grpSp>
            <p:nvGrpSpPr>
              <p:cNvPr id="49" name="Group 55"/>
              <p:cNvGrpSpPr>
                <a:grpSpLocks/>
              </p:cNvGrpSpPr>
              <p:nvPr/>
            </p:nvGrpSpPr>
            <p:grpSpPr bwMode="auto">
              <a:xfrm>
                <a:off x="3920" y="2433"/>
                <a:ext cx="643" cy="256"/>
                <a:chOff x="4056" y="2215"/>
                <a:chExt cx="643" cy="256"/>
              </a:xfrm>
            </p:grpSpPr>
            <p:sp>
              <p:nvSpPr>
                <p:cNvPr id="51" name="Rectangle 56"/>
                <p:cNvSpPr>
                  <a:spLocks noChangeArrowheads="1"/>
                </p:cNvSpPr>
                <p:nvPr/>
              </p:nvSpPr>
              <p:spPr bwMode="auto">
                <a:xfrm>
                  <a:off x="4056" y="2215"/>
                  <a:ext cx="643"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 2</a:t>
                  </a:r>
                </a:p>
              </p:txBody>
            </p:sp>
            <p:sp>
              <p:nvSpPr>
                <p:cNvPr id="52" name="Line 57"/>
                <p:cNvSpPr>
                  <a:spLocks noChangeShapeType="1"/>
                </p:cNvSpPr>
                <p:nvPr/>
              </p:nvSpPr>
              <p:spPr bwMode="auto">
                <a:xfrm>
                  <a:off x="4378" y="2222"/>
                  <a:ext cx="0" cy="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50" name="Line 58"/>
              <p:cNvSpPr>
                <a:spLocks noChangeShapeType="1"/>
              </p:cNvSpPr>
              <p:nvPr/>
            </p:nvSpPr>
            <p:spPr bwMode="auto">
              <a:xfrm>
                <a:off x="3639" y="2562"/>
                <a:ext cx="27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34" name="Group 59"/>
            <p:cNvGrpSpPr>
              <a:grpSpLocks/>
            </p:cNvGrpSpPr>
            <p:nvPr/>
          </p:nvGrpSpPr>
          <p:grpSpPr bwMode="auto">
            <a:xfrm>
              <a:off x="3681" y="2699"/>
              <a:ext cx="924" cy="256"/>
              <a:chOff x="3639" y="2433"/>
              <a:chExt cx="924" cy="256"/>
            </a:xfrm>
          </p:grpSpPr>
          <p:grpSp>
            <p:nvGrpSpPr>
              <p:cNvPr id="45" name="Group 60"/>
              <p:cNvGrpSpPr>
                <a:grpSpLocks/>
              </p:cNvGrpSpPr>
              <p:nvPr/>
            </p:nvGrpSpPr>
            <p:grpSpPr bwMode="auto">
              <a:xfrm>
                <a:off x="3920" y="2433"/>
                <a:ext cx="643" cy="256"/>
                <a:chOff x="4056" y="2215"/>
                <a:chExt cx="643" cy="256"/>
              </a:xfrm>
            </p:grpSpPr>
            <p:sp>
              <p:nvSpPr>
                <p:cNvPr id="47" name="Rectangle 61"/>
                <p:cNvSpPr>
                  <a:spLocks noChangeArrowheads="1"/>
                </p:cNvSpPr>
                <p:nvPr/>
              </p:nvSpPr>
              <p:spPr bwMode="auto">
                <a:xfrm>
                  <a:off x="4056" y="2215"/>
                  <a:ext cx="643"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 4</a:t>
                  </a:r>
                </a:p>
              </p:txBody>
            </p:sp>
            <p:sp>
              <p:nvSpPr>
                <p:cNvPr id="48" name="Line 62"/>
                <p:cNvSpPr>
                  <a:spLocks noChangeShapeType="1"/>
                </p:cNvSpPr>
                <p:nvPr/>
              </p:nvSpPr>
              <p:spPr bwMode="auto">
                <a:xfrm>
                  <a:off x="4378" y="2222"/>
                  <a:ext cx="0" cy="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46" name="Line 63"/>
              <p:cNvSpPr>
                <a:spLocks noChangeShapeType="1"/>
              </p:cNvSpPr>
              <p:nvPr/>
            </p:nvSpPr>
            <p:spPr bwMode="auto">
              <a:xfrm>
                <a:off x="3639" y="2562"/>
                <a:ext cx="27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35" name="Line 64"/>
            <p:cNvSpPr>
              <a:spLocks noChangeShapeType="1"/>
            </p:cNvSpPr>
            <p:nvPr/>
          </p:nvSpPr>
          <p:spPr bwMode="auto">
            <a:xfrm>
              <a:off x="2139" y="2685"/>
              <a:ext cx="8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Text Box 65"/>
            <p:cNvSpPr txBox="1">
              <a:spLocks noChangeArrowheads="1"/>
            </p:cNvSpPr>
            <p:nvPr/>
          </p:nvSpPr>
          <p:spPr bwMode="auto">
            <a:xfrm>
              <a:off x="2241" y="2708"/>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0</a:t>
              </a:r>
            </a:p>
          </p:txBody>
        </p:sp>
        <p:grpSp>
          <p:nvGrpSpPr>
            <p:cNvPr id="37" name="Group 66"/>
            <p:cNvGrpSpPr>
              <a:grpSpLocks/>
            </p:cNvGrpSpPr>
            <p:nvPr/>
          </p:nvGrpSpPr>
          <p:grpSpPr bwMode="auto">
            <a:xfrm>
              <a:off x="1872" y="1295"/>
              <a:ext cx="211" cy="1626"/>
              <a:chOff x="2011" y="576"/>
              <a:chExt cx="211" cy="1626"/>
            </a:xfrm>
          </p:grpSpPr>
          <p:sp>
            <p:nvSpPr>
              <p:cNvPr id="39" name="Text Box 67"/>
              <p:cNvSpPr txBox="1">
                <a:spLocks noChangeArrowheads="1"/>
              </p:cNvSpPr>
              <p:nvPr/>
            </p:nvSpPr>
            <p:spPr bwMode="auto">
              <a:xfrm>
                <a:off x="2019" y="57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1</a:t>
                </a:r>
              </a:p>
            </p:txBody>
          </p:sp>
          <p:sp>
            <p:nvSpPr>
              <p:cNvPr id="40" name="Text Box 68"/>
              <p:cNvSpPr txBox="1">
                <a:spLocks noChangeArrowheads="1"/>
              </p:cNvSpPr>
              <p:nvPr/>
            </p:nvSpPr>
            <p:spPr bwMode="auto">
              <a:xfrm>
                <a:off x="2019" y="849"/>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2</a:t>
                </a:r>
              </a:p>
            </p:txBody>
          </p:sp>
          <p:sp>
            <p:nvSpPr>
              <p:cNvPr id="41" name="Text Box 69"/>
              <p:cNvSpPr txBox="1">
                <a:spLocks noChangeArrowheads="1"/>
              </p:cNvSpPr>
              <p:nvPr/>
            </p:nvSpPr>
            <p:spPr bwMode="auto">
              <a:xfrm>
                <a:off x="2019" y="1121"/>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3</a:t>
                </a:r>
              </a:p>
            </p:txBody>
          </p:sp>
          <p:sp>
            <p:nvSpPr>
              <p:cNvPr id="42" name="Text Box 70"/>
              <p:cNvSpPr txBox="1">
                <a:spLocks noChangeArrowheads="1"/>
              </p:cNvSpPr>
              <p:nvPr/>
            </p:nvSpPr>
            <p:spPr bwMode="auto">
              <a:xfrm>
                <a:off x="2019" y="139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4</a:t>
                </a:r>
              </a:p>
            </p:txBody>
          </p:sp>
          <p:sp>
            <p:nvSpPr>
              <p:cNvPr id="43" name="Text Box 71"/>
              <p:cNvSpPr txBox="1">
                <a:spLocks noChangeArrowheads="1"/>
              </p:cNvSpPr>
              <p:nvPr/>
            </p:nvSpPr>
            <p:spPr bwMode="auto">
              <a:xfrm>
                <a:off x="2026" y="1723"/>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5</a:t>
                </a:r>
              </a:p>
            </p:txBody>
          </p:sp>
          <p:sp>
            <p:nvSpPr>
              <p:cNvPr id="44" name="Text Box 72"/>
              <p:cNvSpPr txBox="1">
                <a:spLocks noChangeArrowheads="1"/>
              </p:cNvSpPr>
              <p:nvPr/>
            </p:nvSpPr>
            <p:spPr bwMode="auto">
              <a:xfrm>
                <a:off x="2011" y="1952"/>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6</a:t>
                </a:r>
              </a:p>
            </p:txBody>
          </p:sp>
        </p:grpSp>
        <p:sp>
          <p:nvSpPr>
            <p:cNvPr id="38" name="Text Box 73"/>
            <p:cNvSpPr txBox="1">
              <a:spLocks noChangeArrowheads="1"/>
            </p:cNvSpPr>
            <p:nvPr/>
          </p:nvSpPr>
          <p:spPr bwMode="auto">
            <a:xfrm>
              <a:off x="2689" y="1575"/>
              <a:ext cx="19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a:t>
              </a:r>
            </a:p>
          </p:txBody>
        </p:sp>
      </p:grpSp>
      <p:grpSp>
        <p:nvGrpSpPr>
          <p:cNvPr id="73" name="Group 74"/>
          <p:cNvGrpSpPr>
            <a:grpSpLocks/>
          </p:cNvGrpSpPr>
          <p:nvPr/>
        </p:nvGrpSpPr>
        <p:grpSpPr bwMode="auto">
          <a:xfrm>
            <a:off x="2173705" y="4126832"/>
            <a:ext cx="1331913" cy="1649413"/>
            <a:chOff x="1911" y="2567"/>
            <a:chExt cx="893" cy="1145"/>
          </a:xfrm>
        </p:grpSpPr>
        <p:sp>
          <p:nvSpPr>
            <p:cNvPr id="74" name="Rectangle 75"/>
            <p:cNvSpPr>
              <a:spLocks noChangeArrowheads="1"/>
            </p:cNvSpPr>
            <p:nvPr/>
          </p:nvSpPr>
          <p:spPr bwMode="auto">
            <a:xfrm>
              <a:off x="1922" y="2666"/>
              <a:ext cx="634" cy="989"/>
            </a:xfrm>
            <a:prstGeom prst="rect">
              <a:avLst/>
            </a:prstGeom>
            <a:solidFill>
              <a:schemeClr val="bg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75" name="Group 76"/>
            <p:cNvGrpSpPr>
              <a:grpSpLocks/>
            </p:cNvGrpSpPr>
            <p:nvPr/>
          </p:nvGrpSpPr>
          <p:grpSpPr bwMode="auto">
            <a:xfrm>
              <a:off x="1911" y="2567"/>
              <a:ext cx="893" cy="1145"/>
              <a:chOff x="1911" y="2567"/>
              <a:chExt cx="893" cy="1145"/>
            </a:xfrm>
          </p:grpSpPr>
          <p:grpSp>
            <p:nvGrpSpPr>
              <p:cNvPr id="78" name="Group 77"/>
              <p:cNvGrpSpPr>
                <a:grpSpLocks/>
              </p:cNvGrpSpPr>
              <p:nvPr/>
            </p:nvGrpSpPr>
            <p:grpSpPr bwMode="auto">
              <a:xfrm>
                <a:off x="1911" y="2567"/>
                <a:ext cx="645" cy="1088"/>
                <a:chOff x="1922" y="2689"/>
                <a:chExt cx="645" cy="1088"/>
              </a:xfrm>
            </p:grpSpPr>
            <p:sp>
              <p:nvSpPr>
                <p:cNvPr id="83" name="Line 78"/>
                <p:cNvSpPr>
                  <a:spLocks noChangeShapeType="1"/>
                </p:cNvSpPr>
                <p:nvPr/>
              </p:nvSpPr>
              <p:spPr bwMode="auto">
                <a:xfrm>
                  <a:off x="1934" y="2711"/>
                  <a:ext cx="0" cy="10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 name="Line 79"/>
                <p:cNvSpPr>
                  <a:spLocks noChangeShapeType="1"/>
                </p:cNvSpPr>
                <p:nvPr/>
              </p:nvSpPr>
              <p:spPr bwMode="auto">
                <a:xfrm>
                  <a:off x="1922" y="3777"/>
                  <a:ext cx="63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 name="Line 80"/>
                <p:cNvSpPr>
                  <a:spLocks noChangeShapeType="1"/>
                </p:cNvSpPr>
                <p:nvPr/>
              </p:nvSpPr>
              <p:spPr bwMode="auto">
                <a:xfrm flipV="1">
                  <a:off x="2567" y="2689"/>
                  <a:ext cx="0" cy="107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 name="Line 81"/>
                <p:cNvSpPr>
                  <a:spLocks noChangeShapeType="1"/>
                </p:cNvSpPr>
                <p:nvPr/>
              </p:nvSpPr>
              <p:spPr bwMode="auto">
                <a:xfrm>
                  <a:off x="1922" y="3375"/>
                  <a:ext cx="63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7" name="Line 82"/>
                <p:cNvSpPr>
                  <a:spLocks noChangeShapeType="1"/>
                </p:cNvSpPr>
                <p:nvPr/>
              </p:nvSpPr>
              <p:spPr bwMode="auto">
                <a:xfrm>
                  <a:off x="1922" y="3174"/>
                  <a:ext cx="63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 name="Line 83"/>
                <p:cNvSpPr>
                  <a:spLocks noChangeShapeType="1"/>
                </p:cNvSpPr>
                <p:nvPr/>
              </p:nvSpPr>
              <p:spPr bwMode="auto">
                <a:xfrm>
                  <a:off x="1922" y="3576"/>
                  <a:ext cx="63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 name="Line 84"/>
                <p:cNvSpPr>
                  <a:spLocks noChangeShapeType="1"/>
                </p:cNvSpPr>
                <p:nvPr/>
              </p:nvSpPr>
              <p:spPr bwMode="auto">
                <a:xfrm>
                  <a:off x="1922" y="2973"/>
                  <a:ext cx="63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9" name="Text Box 85"/>
              <p:cNvSpPr txBox="1">
                <a:spLocks noChangeArrowheads="1"/>
              </p:cNvSpPr>
              <p:nvPr/>
            </p:nvSpPr>
            <p:spPr bwMode="auto">
              <a:xfrm>
                <a:off x="2521" y="2816"/>
                <a:ext cx="261"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t>3</a:t>
                </a:r>
              </a:p>
            </p:txBody>
          </p:sp>
          <p:sp>
            <p:nvSpPr>
              <p:cNvPr id="80" name="Text Box 86"/>
              <p:cNvSpPr txBox="1">
                <a:spLocks noChangeArrowheads="1"/>
              </p:cNvSpPr>
              <p:nvPr/>
            </p:nvSpPr>
            <p:spPr bwMode="auto">
              <a:xfrm>
                <a:off x="2521" y="3024"/>
                <a:ext cx="283"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t>2</a:t>
                </a:r>
              </a:p>
            </p:txBody>
          </p:sp>
          <p:sp>
            <p:nvSpPr>
              <p:cNvPr id="81" name="Text Box 87"/>
              <p:cNvSpPr txBox="1">
                <a:spLocks noChangeArrowheads="1"/>
              </p:cNvSpPr>
              <p:nvPr/>
            </p:nvSpPr>
            <p:spPr bwMode="auto">
              <a:xfrm>
                <a:off x="2521" y="3230"/>
                <a:ext cx="283"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t>1</a:t>
                </a:r>
              </a:p>
            </p:txBody>
          </p:sp>
          <p:sp>
            <p:nvSpPr>
              <p:cNvPr id="82" name="Text Box 88"/>
              <p:cNvSpPr txBox="1">
                <a:spLocks noChangeArrowheads="1"/>
              </p:cNvSpPr>
              <p:nvPr/>
            </p:nvSpPr>
            <p:spPr bwMode="auto">
              <a:xfrm>
                <a:off x="2521" y="3437"/>
                <a:ext cx="238"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t>0</a:t>
                </a:r>
              </a:p>
            </p:txBody>
          </p:sp>
        </p:grpSp>
        <p:sp>
          <p:nvSpPr>
            <p:cNvPr id="76" name="Line 89"/>
            <p:cNvSpPr>
              <a:spLocks noChangeShapeType="1"/>
            </p:cNvSpPr>
            <p:nvPr/>
          </p:nvSpPr>
          <p:spPr bwMode="auto">
            <a:xfrm>
              <a:off x="1922" y="2666"/>
              <a:ext cx="63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 name="Text Box 90"/>
            <p:cNvSpPr txBox="1">
              <a:spLocks noChangeArrowheads="1"/>
            </p:cNvSpPr>
            <p:nvPr/>
          </p:nvSpPr>
          <p:spPr bwMode="auto">
            <a:xfrm>
              <a:off x="2542" y="2628"/>
              <a:ext cx="209"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4</a:t>
              </a:r>
            </a:p>
          </p:txBody>
        </p:sp>
      </p:grpSp>
      <p:sp>
        <p:nvSpPr>
          <p:cNvPr id="90" name="Text Box 91"/>
          <p:cNvSpPr txBox="1">
            <a:spLocks noChangeArrowheads="1"/>
          </p:cNvSpPr>
          <p:nvPr/>
        </p:nvSpPr>
        <p:spPr bwMode="auto">
          <a:xfrm>
            <a:off x="4535905" y="4660232"/>
            <a:ext cx="3048000" cy="523220"/>
          </a:xfrm>
          <a:prstGeom prst="rect">
            <a:avLst/>
          </a:prstGeom>
          <a:noFill/>
          <a:ln w="9525">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dirty="0">
                <a:solidFill>
                  <a:schemeClr val="tx2"/>
                </a:solidFill>
                <a:latin typeface="楷体" panose="02010609060101010101" pitchFamily="49" charset="-122"/>
                <a:ea typeface="楷体" panose="02010609060101010101" pitchFamily="49" charset="-122"/>
              </a:rPr>
              <a:t>输出结果：</a:t>
            </a:r>
            <a:r>
              <a:rPr lang="zh-CN" altLang="en-US" sz="2800" b="1" dirty="0">
                <a:latin typeface="楷体" panose="02010609060101010101" pitchFamily="49" charset="-122"/>
                <a:ea typeface="楷体" panose="02010609060101010101" pitchFamily="49" charset="-122"/>
              </a:rPr>
              <a:t>613245</a:t>
            </a:r>
          </a:p>
        </p:txBody>
      </p:sp>
      <p:grpSp>
        <p:nvGrpSpPr>
          <p:cNvPr id="91" name="Group 92"/>
          <p:cNvGrpSpPr>
            <a:grpSpLocks/>
          </p:cNvGrpSpPr>
          <p:nvPr/>
        </p:nvGrpSpPr>
        <p:grpSpPr bwMode="auto">
          <a:xfrm>
            <a:off x="1487905" y="5269832"/>
            <a:ext cx="685800" cy="396875"/>
            <a:chOff x="1441" y="3261"/>
            <a:chExt cx="481" cy="317"/>
          </a:xfrm>
        </p:grpSpPr>
        <p:sp>
          <p:nvSpPr>
            <p:cNvPr id="92" name="Line 93"/>
            <p:cNvSpPr>
              <a:spLocks noChangeShapeType="1"/>
            </p:cNvSpPr>
            <p:nvPr/>
          </p:nvSpPr>
          <p:spPr bwMode="auto">
            <a:xfrm>
              <a:off x="1711" y="3455"/>
              <a:ext cx="21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 name="Text Box 94"/>
            <p:cNvSpPr txBox="1">
              <a:spLocks noChangeArrowheads="1"/>
            </p:cNvSpPr>
            <p:nvPr/>
          </p:nvSpPr>
          <p:spPr bwMode="auto">
            <a:xfrm>
              <a:off x="1441" y="3261"/>
              <a:ext cx="356"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t>top</a:t>
              </a:r>
            </a:p>
          </p:txBody>
        </p:sp>
      </p:grpSp>
    </p:spTree>
    <p:extLst>
      <p:ext uri="{BB962C8B-B14F-4D97-AF65-F5344CB8AC3E}">
        <p14:creationId xmlns:p14="http://schemas.microsoft.com/office/powerpoint/2010/main" val="16567162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4069453" cy="605909"/>
          </a:xfrm>
        </p:spPr>
        <p:txBody>
          <a:bodyPr/>
          <a:lstStyle/>
          <a:p>
            <a:r>
              <a:rPr lang="zh-CN" altLang="en-US" dirty="0">
                <a:latin typeface="楷体" panose="02010609060101010101" pitchFamily="49" charset="-122"/>
                <a:ea typeface="楷体" panose="02010609060101010101" pitchFamily="49" charset="-122"/>
              </a:rPr>
              <a:t>拓扑排序的度量和应用</a:t>
            </a:r>
          </a:p>
        </p:txBody>
      </p:sp>
      <p:sp>
        <p:nvSpPr>
          <p:cNvPr id="3" name="Rectangle 4"/>
          <p:cNvSpPr>
            <a:spLocks noChangeArrowheads="1"/>
          </p:cNvSpPr>
          <p:nvPr/>
        </p:nvSpPr>
        <p:spPr bwMode="auto">
          <a:xfrm>
            <a:off x="1327972" y="1276495"/>
            <a:ext cx="9588845" cy="4185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Char char=" "/>
            </a:pPr>
            <a:r>
              <a:rPr lang="zh-CN" altLang="en-US" sz="2800" b="1" dirty="0">
                <a:solidFill>
                  <a:schemeClr val="tx2"/>
                </a:solidFill>
                <a:latin typeface="楷体" panose="02010609060101010101" pitchFamily="49" charset="-122"/>
                <a:ea typeface="楷体" panose="02010609060101010101" pitchFamily="49" charset="-122"/>
              </a:rPr>
              <a:t>（1）时间复杂度</a:t>
            </a:r>
            <a:r>
              <a:rPr lang="zh-CN" altLang="en-US" sz="2800" b="1" dirty="0">
                <a:solidFill>
                  <a:schemeClr val="accent5">
                    <a:lumMod val="75000"/>
                  </a:schemeClr>
                </a:solidFill>
                <a:latin typeface="楷体" panose="02010609060101010101" pitchFamily="49" charset="-122"/>
                <a:ea typeface="楷体" panose="02010609060101010101" pitchFamily="49" charset="-122"/>
              </a:rPr>
              <a:t>：由算法执行过程分析得到</a:t>
            </a:r>
          </a:p>
          <a:p>
            <a:pPr eaLnBrk="1" hangingPunct="1">
              <a:spcBef>
                <a:spcPct val="50000"/>
              </a:spcBef>
              <a:buFontTx/>
              <a:buChar char=" "/>
            </a:pPr>
            <a:r>
              <a:rPr lang="zh-CN" altLang="en-US" sz="2800" b="1" dirty="0">
                <a:latin typeface="楷体" panose="02010609060101010101" pitchFamily="49" charset="-122"/>
                <a:ea typeface="楷体" panose="02010609060101010101" pitchFamily="49" charset="-122"/>
              </a:rPr>
              <a:t>建邻接表：               </a:t>
            </a:r>
            <a:r>
              <a:rPr lang="en-US" altLang="zh-CN" sz="2800" b="1" dirty="0">
                <a:latin typeface="楷体" panose="02010609060101010101" pitchFamily="49" charset="-122"/>
                <a:ea typeface="楷体" panose="02010609060101010101" pitchFamily="49" charset="-122"/>
              </a:rPr>
              <a:t>T(n)=O(e)</a:t>
            </a:r>
          </a:p>
          <a:p>
            <a:pPr eaLnBrk="1" hangingPunct="1"/>
            <a:r>
              <a:rPr lang="en-US" altLang="zh-CN" sz="2800" b="1" dirty="0">
                <a:latin typeface="楷体" panose="02010609060101010101" pitchFamily="49" charset="-122"/>
                <a:ea typeface="楷体" panose="02010609060101010101" pitchFamily="49" charset="-122"/>
              </a:rPr>
              <a:t> </a:t>
            </a:r>
            <a:r>
              <a:rPr lang="zh-CN" altLang="zh-CN" sz="2800" b="1" dirty="0">
                <a:latin typeface="楷体" panose="02010609060101010101" pitchFamily="49" charset="-122"/>
                <a:ea typeface="楷体" panose="02010609060101010101" pitchFamily="49" charset="-122"/>
              </a:rPr>
              <a:t>搜索入度为0的顶点的时间：</a:t>
            </a:r>
            <a:r>
              <a:rPr lang="en-US" altLang="zh-CN" sz="2800" b="1" dirty="0">
                <a:latin typeface="楷体" panose="02010609060101010101" pitchFamily="49" charset="-122"/>
                <a:ea typeface="楷体" panose="02010609060101010101" pitchFamily="49" charset="-122"/>
              </a:rPr>
              <a:t>T(n)=O(n)</a:t>
            </a:r>
          </a:p>
          <a:p>
            <a:pPr eaLnBrk="1" hangingPunct="1"/>
            <a:r>
              <a:rPr lang="en-US" altLang="zh-CN" sz="2800" b="1" dirty="0">
                <a:latin typeface="楷体" panose="02010609060101010101" pitchFamily="49" charset="-122"/>
                <a:ea typeface="楷体" panose="02010609060101010101" pitchFamily="49" charset="-122"/>
              </a:rPr>
              <a:t> </a:t>
            </a:r>
            <a:r>
              <a:rPr lang="zh-CN" altLang="zh-CN" sz="2800" b="1" dirty="0">
                <a:latin typeface="楷体" panose="02010609060101010101" pitchFamily="49" charset="-122"/>
                <a:ea typeface="楷体" panose="02010609060101010101" pitchFamily="49" charset="-122"/>
              </a:rPr>
              <a:t>拓扑排序：</a:t>
            </a:r>
            <a:r>
              <a:rPr lang="zh-CN" altLang="en-US" sz="2800" b="1" dirty="0">
                <a:latin typeface="楷体" panose="02010609060101010101" pitchFamily="49" charset="-122"/>
                <a:ea typeface="楷体" panose="02010609060101010101" pitchFamily="49" charset="-122"/>
              </a:rPr>
              <a:t>               </a:t>
            </a:r>
            <a:r>
              <a:rPr lang="en-US" altLang="zh-CN" sz="2800" b="1" dirty="0">
                <a:latin typeface="楷体" panose="02010609060101010101" pitchFamily="49" charset="-122"/>
                <a:ea typeface="楷体" panose="02010609060101010101" pitchFamily="49" charset="-122"/>
              </a:rPr>
              <a:t>T(n)=O(</a:t>
            </a:r>
            <a:r>
              <a:rPr lang="en-US" altLang="zh-CN" sz="2800" b="1" dirty="0" err="1">
                <a:latin typeface="楷体" panose="02010609060101010101" pitchFamily="49" charset="-122"/>
                <a:ea typeface="楷体" panose="02010609060101010101" pitchFamily="49" charset="-122"/>
              </a:rPr>
              <a:t>n+e</a:t>
            </a:r>
            <a:r>
              <a:rPr lang="en-US" altLang="zh-CN" sz="2800" b="1" dirty="0">
                <a:latin typeface="楷体" panose="02010609060101010101" pitchFamily="49" charset="-122"/>
                <a:ea typeface="楷体" panose="02010609060101010101" pitchFamily="49" charset="-122"/>
              </a:rPr>
              <a:t>)</a:t>
            </a:r>
          </a:p>
          <a:p>
            <a:pPr eaLnBrk="1" hangingPunct="1"/>
            <a:r>
              <a:rPr lang="en-US" altLang="zh-CN" sz="2800" b="1" dirty="0">
                <a:latin typeface="楷体" panose="02010609060101010101" pitchFamily="49" charset="-122"/>
                <a:ea typeface="楷体" panose="02010609060101010101" pitchFamily="49" charset="-122"/>
              </a:rPr>
              <a:t> </a:t>
            </a:r>
            <a:r>
              <a:rPr lang="zh-CN" altLang="en-US" sz="2800" b="1" dirty="0">
                <a:latin typeface="楷体" panose="02010609060101010101" pitchFamily="49" charset="-122"/>
                <a:ea typeface="楷体" panose="02010609060101010101" pitchFamily="49" charset="-122"/>
              </a:rPr>
              <a:t>其中：</a:t>
            </a:r>
            <a:r>
              <a:rPr lang="en-US" altLang="zh-CN" sz="2800" b="1" dirty="0">
                <a:latin typeface="楷体" panose="02010609060101010101" pitchFamily="49" charset="-122"/>
                <a:ea typeface="楷体" panose="02010609060101010101" pitchFamily="49" charset="-122"/>
              </a:rPr>
              <a:t>n</a:t>
            </a:r>
            <a:r>
              <a:rPr lang="zh-CN" altLang="en-US" sz="2800" b="1" dirty="0">
                <a:latin typeface="楷体" panose="02010609060101010101" pitchFamily="49" charset="-122"/>
                <a:ea typeface="楷体" panose="02010609060101010101" pitchFamily="49" charset="-122"/>
              </a:rPr>
              <a:t>表示图中顶点数，</a:t>
            </a:r>
            <a:r>
              <a:rPr lang="en-US" altLang="zh-CN" sz="2800" b="1" dirty="0">
                <a:latin typeface="楷体" panose="02010609060101010101" pitchFamily="49" charset="-122"/>
                <a:ea typeface="楷体" panose="02010609060101010101" pitchFamily="49" charset="-122"/>
              </a:rPr>
              <a:t>e</a:t>
            </a:r>
            <a:r>
              <a:rPr lang="zh-CN" altLang="en-US" sz="2800" b="1" dirty="0">
                <a:latin typeface="楷体" panose="02010609060101010101" pitchFamily="49" charset="-122"/>
                <a:ea typeface="楷体" panose="02010609060101010101" pitchFamily="49" charset="-122"/>
              </a:rPr>
              <a:t>表示图中弧数。</a:t>
            </a:r>
          </a:p>
          <a:p>
            <a:pPr eaLnBrk="1" hangingPunct="1"/>
            <a:endParaRPr lang="zh-CN" altLang="en-US" sz="2800" b="1" dirty="0">
              <a:latin typeface="楷体" panose="02010609060101010101" pitchFamily="49" charset="-122"/>
              <a:ea typeface="楷体" panose="02010609060101010101" pitchFamily="49" charset="-122"/>
            </a:endParaRPr>
          </a:p>
          <a:p>
            <a:pPr eaLnBrk="1" hangingPunct="1"/>
            <a:r>
              <a:rPr lang="zh-CN" altLang="en-US" sz="2800" b="1" dirty="0">
                <a:solidFill>
                  <a:srgbClr val="FF0000"/>
                </a:solidFill>
                <a:latin typeface="楷体" panose="02010609060101010101" pitchFamily="49" charset="-122"/>
                <a:ea typeface="楷体" panose="02010609060101010101" pitchFamily="49" charset="-122"/>
              </a:rPr>
              <a:t>   原因：</a:t>
            </a:r>
            <a:r>
              <a:rPr lang="zh-CN" altLang="en-US" sz="2800" b="1" dirty="0">
                <a:latin typeface="楷体" panose="02010609060101010101" pitchFamily="49" charset="-122"/>
                <a:ea typeface="楷体" panose="02010609060101010101" pitchFamily="49" charset="-122"/>
              </a:rPr>
              <a:t>有向图邻接表中表结点的总数等于弧数，在算法执行过程中，每个顶点最多进出一次栈，每个顶点后面的表结点也都只访问了一次。</a:t>
            </a:r>
          </a:p>
        </p:txBody>
      </p:sp>
    </p:spTree>
    <p:extLst>
      <p:ext uri="{BB962C8B-B14F-4D97-AF65-F5344CB8AC3E}">
        <p14:creationId xmlns:p14="http://schemas.microsoft.com/office/powerpoint/2010/main" val="293792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 calcmode="lin" valueType="num">
                                      <p:cBhvr additive="base">
                                        <p:cTn id="1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4086103" cy="605909"/>
          </a:xfrm>
        </p:spPr>
        <p:txBody>
          <a:bodyPr/>
          <a:lstStyle/>
          <a:p>
            <a:r>
              <a:rPr lang="zh-CN" altLang="en-US" b="1" dirty="0">
                <a:latin typeface="楷体" panose="02010609060101010101" pitchFamily="49" charset="-122"/>
                <a:ea typeface="楷体" panose="02010609060101010101" pitchFamily="49" charset="-122"/>
              </a:rPr>
              <a:t>拓扑排序的度量和应用</a:t>
            </a:r>
          </a:p>
        </p:txBody>
      </p:sp>
      <p:sp>
        <p:nvSpPr>
          <p:cNvPr id="3" name="Rectangle 4"/>
          <p:cNvSpPr>
            <a:spLocks noChangeArrowheads="1"/>
          </p:cNvSpPr>
          <p:nvPr/>
        </p:nvSpPr>
        <p:spPr bwMode="auto">
          <a:xfrm>
            <a:off x="1447800" y="1295400"/>
            <a:ext cx="7443788"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dirty="0">
                <a:latin typeface="楷体" panose="02010609060101010101" pitchFamily="49" charset="-122"/>
                <a:ea typeface="楷体" panose="02010609060101010101" pitchFamily="49" charset="-122"/>
              </a:rPr>
              <a:t>（2）应用：</a:t>
            </a:r>
          </a:p>
          <a:p>
            <a:pPr eaLnBrk="1" hangingPunct="1">
              <a:spcBef>
                <a:spcPct val="50000"/>
              </a:spcBef>
              <a:buFontTx/>
              <a:buChar char=" "/>
            </a:pPr>
            <a:r>
              <a:rPr lang="en-US" altLang="zh-CN" sz="2800" b="1" dirty="0">
                <a:latin typeface="楷体" panose="02010609060101010101" pitchFamily="49" charset="-122"/>
                <a:ea typeface="楷体" panose="02010609060101010101" pitchFamily="49" charset="-122"/>
              </a:rPr>
              <a:t>    a、</a:t>
            </a:r>
            <a:r>
              <a:rPr lang="zh-CN" altLang="en-US" sz="2800" b="1" dirty="0">
                <a:latin typeface="楷体" panose="02010609060101010101" pitchFamily="49" charset="-122"/>
                <a:ea typeface="楷体" panose="02010609060101010101" pitchFamily="49" charset="-122"/>
              </a:rPr>
              <a:t>如何判断有向图是否有环？</a:t>
            </a:r>
          </a:p>
        </p:txBody>
      </p:sp>
      <p:sp>
        <p:nvSpPr>
          <p:cNvPr id="4" name="Text Box 5"/>
          <p:cNvSpPr txBox="1">
            <a:spLocks noChangeArrowheads="1"/>
          </p:cNvSpPr>
          <p:nvPr/>
        </p:nvSpPr>
        <p:spPr bwMode="auto">
          <a:xfrm>
            <a:off x="1752600" y="2743200"/>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latin typeface="楷体" panose="02010609060101010101" pitchFamily="49" charset="-122"/>
                <a:ea typeface="楷体" panose="02010609060101010101" pitchFamily="49" charset="-122"/>
              </a:rPr>
              <a:t>例</a:t>
            </a:r>
          </a:p>
        </p:txBody>
      </p:sp>
      <p:sp>
        <p:nvSpPr>
          <p:cNvPr id="5" name="Oval 6"/>
          <p:cNvSpPr>
            <a:spLocks noChangeArrowheads="1"/>
          </p:cNvSpPr>
          <p:nvPr/>
        </p:nvSpPr>
        <p:spPr bwMode="auto">
          <a:xfrm>
            <a:off x="2235200" y="3362325"/>
            <a:ext cx="334963" cy="33496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a:latin typeface="楷体" panose="02010609060101010101" pitchFamily="49" charset="-122"/>
                <a:ea typeface="楷体" panose="02010609060101010101" pitchFamily="49" charset="-122"/>
              </a:rPr>
              <a:t>1</a:t>
            </a:r>
          </a:p>
        </p:txBody>
      </p:sp>
      <p:sp>
        <p:nvSpPr>
          <p:cNvPr id="6" name="Oval 7"/>
          <p:cNvSpPr>
            <a:spLocks noChangeArrowheads="1"/>
          </p:cNvSpPr>
          <p:nvPr/>
        </p:nvSpPr>
        <p:spPr bwMode="auto">
          <a:xfrm>
            <a:off x="3200400" y="3362325"/>
            <a:ext cx="334963" cy="33496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a:latin typeface="楷体" panose="02010609060101010101" pitchFamily="49" charset="-122"/>
                <a:ea typeface="楷体" panose="02010609060101010101" pitchFamily="49" charset="-122"/>
              </a:rPr>
              <a:t>2</a:t>
            </a:r>
          </a:p>
        </p:txBody>
      </p:sp>
      <p:sp>
        <p:nvSpPr>
          <p:cNvPr id="7" name="Oval 8"/>
          <p:cNvSpPr>
            <a:spLocks noChangeArrowheads="1"/>
          </p:cNvSpPr>
          <p:nvPr/>
        </p:nvSpPr>
        <p:spPr bwMode="auto">
          <a:xfrm>
            <a:off x="3200400" y="4114800"/>
            <a:ext cx="334963" cy="33496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a:latin typeface="楷体" panose="02010609060101010101" pitchFamily="49" charset="-122"/>
                <a:ea typeface="楷体" panose="02010609060101010101" pitchFamily="49" charset="-122"/>
              </a:rPr>
              <a:t>3</a:t>
            </a:r>
          </a:p>
        </p:txBody>
      </p:sp>
      <p:sp>
        <p:nvSpPr>
          <p:cNvPr id="8" name="Oval 9"/>
          <p:cNvSpPr>
            <a:spLocks noChangeArrowheads="1"/>
          </p:cNvSpPr>
          <p:nvPr/>
        </p:nvSpPr>
        <p:spPr bwMode="auto">
          <a:xfrm>
            <a:off x="2235200" y="4114800"/>
            <a:ext cx="334963" cy="33496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a:latin typeface="楷体" panose="02010609060101010101" pitchFamily="49" charset="-122"/>
                <a:ea typeface="楷体" panose="02010609060101010101" pitchFamily="49" charset="-122"/>
              </a:rPr>
              <a:t>4</a:t>
            </a:r>
          </a:p>
        </p:txBody>
      </p:sp>
      <p:sp>
        <p:nvSpPr>
          <p:cNvPr id="9" name="Oval 10"/>
          <p:cNvSpPr>
            <a:spLocks noChangeArrowheads="1"/>
          </p:cNvSpPr>
          <p:nvPr/>
        </p:nvSpPr>
        <p:spPr bwMode="auto">
          <a:xfrm>
            <a:off x="3200400" y="4965700"/>
            <a:ext cx="334963" cy="33496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a:latin typeface="楷体" panose="02010609060101010101" pitchFamily="49" charset="-122"/>
                <a:ea typeface="楷体" panose="02010609060101010101" pitchFamily="49" charset="-122"/>
              </a:rPr>
              <a:t>5</a:t>
            </a:r>
          </a:p>
        </p:txBody>
      </p:sp>
      <p:sp>
        <p:nvSpPr>
          <p:cNvPr id="10" name="Oval 11"/>
          <p:cNvSpPr>
            <a:spLocks noChangeArrowheads="1"/>
          </p:cNvSpPr>
          <p:nvPr/>
        </p:nvSpPr>
        <p:spPr bwMode="auto">
          <a:xfrm>
            <a:off x="2235200" y="4965700"/>
            <a:ext cx="334963" cy="33496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a:latin typeface="楷体" panose="02010609060101010101" pitchFamily="49" charset="-122"/>
                <a:ea typeface="楷体" panose="02010609060101010101" pitchFamily="49" charset="-122"/>
              </a:rPr>
              <a:t>6</a:t>
            </a:r>
          </a:p>
        </p:txBody>
      </p:sp>
      <p:sp>
        <p:nvSpPr>
          <p:cNvPr id="11" name="Line 12"/>
          <p:cNvSpPr>
            <a:spLocks noChangeShapeType="1"/>
          </p:cNvSpPr>
          <p:nvPr/>
        </p:nvSpPr>
        <p:spPr bwMode="auto">
          <a:xfrm flipH="1" flipV="1">
            <a:off x="2613025" y="3541713"/>
            <a:ext cx="533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楷体" panose="02010609060101010101" pitchFamily="49" charset="-122"/>
              <a:ea typeface="楷体" panose="02010609060101010101" pitchFamily="49" charset="-122"/>
            </a:endParaRPr>
          </a:p>
        </p:txBody>
      </p:sp>
      <p:sp>
        <p:nvSpPr>
          <p:cNvPr id="12" name="Line 13"/>
          <p:cNvSpPr>
            <a:spLocks noChangeShapeType="1"/>
          </p:cNvSpPr>
          <p:nvPr/>
        </p:nvSpPr>
        <p:spPr bwMode="auto">
          <a:xfrm>
            <a:off x="2397125" y="3703638"/>
            <a:ext cx="0" cy="3889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楷体" panose="02010609060101010101" pitchFamily="49" charset="-122"/>
              <a:ea typeface="楷体" panose="02010609060101010101" pitchFamily="49" charset="-122"/>
            </a:endParaRPr>
          </a:p>
        </p:txBody>
      </p:sp>
      <p:sp>
        <p:nvSpPr>
          <p:cNvPr id="13" name="Line 14"/>
          <p:cNvSpPr>
            <a:spLocks noChangeShapeType="1"/>
          </p:cNvSpPr>
          <p:nvPr/>
        </p:nvSpPr>
        <p:spPr bwMode="auto">
          <a:xfrm>
            <a:off x="2555875" y="5167313"/>
            <a:ext cx="6699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楷体" panose="02010609060101010101" pitchFamily="49" charset="-122"/>
              <a:ea typeface="楷体" panose="02010609060101010101" pitchFamily="49" charset="-122"/>
            </a:endParaRPr>
          </a:p>
        </p:txBody>
      </p:sp>
      <p:sp>
        <p:nvSpPr>
          <p:cNvPr id="14" name="Line 15"/>
          <p:cNvSpPr>
            <a:spLocks noChangeShapeType="1"/>
          </p:cNvSpPr>
          <p:nvPr/>
        </p:nvSpPr>
        <p:spPr bwMode="auto">
          <a:xfrm flipV="1">
            <a:off x="2414588" y="4427538"/>
            <a:ext cx="0" cy="5461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楷体" panose="02010609060101010101" pitchFamily="49" charset="-122"/>
              <a:ea typeface="楷体" panose="02010609060101010101" pitchFamily="49" charset="-122"/>
            </a:endParaRPr>
          </a:p>
        </p:txBody>
      </p:sp>
      <p:sp>
        <p:nvSpPr>
          <p:cNvPr id="15" name="Line 16"/>
          <p:cNvSpPr>
            <a:spLocks noChangeShapeType="1"/>
          </p:cNvSpPr>
          <p:nvPr/>
        </p:nvSpPr>
        <p:spPr bwMode="auto">
          <a:xfrm>
            <a:off x="3384550" y="4427538"/>
            <a:ext cx="0" cy="5461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楷体" panose="02010609060101010101" pitchFamily="49" charset="-122"/>
              <a:ea typeface="楷体" panose="02010609060101010101" pitchFamily="49" charset="-122"/>
            </a:endParaRPr>
          </a:p>
        </p:txBody>
      </p:sp>
      <p:sp>
        <p:nvSpPr>
          <p:cNvPr id="16" name="Line 17"/>
          <p:cNvSpPr>
            <a:spLocks noChangeShapeType="1"/>
          </p:cNvSpPr>
          <p:nvPr/>
        </p:nvSpPr>
        <p:spPr bwMode="auto">
          <a:xfrm flipV="1">
            <a:off x="3384550" y="3703638"/>
            <a:ext cx="0" cy="406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楷体" panose="02010609060101010101" pitchFamily="49" charset="-122"/>
              <a:ea typeface="楷体" panose="02010609060101010101" pitchFamily="49" charset="-122"/>
            </a:endParaRPr>
          </a:p>
        </p:txBody>
      </p:sp>
      <p:sp>
        <p:nvSpPr>
          <p:cNvPr id="17" name="Line 18"/>
          <p:cNvSpPr>
            <a:spLocks noChangeShapeType="1"/>
          </p:cNvSpPr>
          <p:nvPr/>
        </p:nvSpPr>
        <p:spPr bwMode="auto">
          <a:xfrm>
            <a:off x="2538413" y="3651250"/>
            <a:ext cx="704850" cy="5461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楷体" panose="02010609060101010101" pitchFamily="49" charset="-122"/>
              <a:ea typeface="楷体" panose="02010609060101010101" pitchFamily="49" charset="-122"/>
            </a:endParaRPr>
          </a:p>
        </p:txBody>
      </p:sp>
      <p:sp>
        <p:nvSpPr>
          <p:cNvPr id="18" name="Line 19"/>
          <p:cNvSpPr>
            <a:spLocks noChangeShapeType="1"/>
          </p:cNvSpPr>
          <p:nvPr/>
        </p:nvSpPr>
        <p:spPr bwMode="auto">
          <a:xfrm>
            <a:off x="2520950" y="4392613"/>
            <a:ext cx="758825" cy="6159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楷体" panose="02010609060101010101" pitchFamily="49" charset="-122"/>
              <a:ea typeface="楷体" panose="02010609060101010101" pitchFamily="49" charset="-122"/>
            </a:endParaRPr>
          </a:p>
        </p:txBody>
      </p:sp>
      <p:sp>
        <p:nvSpPr>
          <p:cNvPr id="19" name="Rectangle 20"/>
          <p:cNvSpPr>
            <a:spLocks noChangeArrowheads="1"/>
          </p:cNvSpPr>
          <p:nvPr/>
        </p:nvSpPr>
        <p:spPr bwMode="auto">
          <a:xfrm>
            <a:off x="3962399" y="3124200"/>
            <a:ext cx="6123502"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dirty="0">
                <a:latin typeface="楷体" panose="02010609060101010101" pitchFamily="49" charset="-122"/>
                <a:ea typeface="楷体" panose="02010609060101010101" pitchFamily="49" charset="-122"/>
              </a:rPr>
              <a:t>其拓扑排序结果为：6（无法继续排序）</a:t>
            </a:r>
          </a:p>
          <a:p>
            <a:pPr eaLnBrk="1" hangingPunct="1">
              <a:spcBef>
                <a:spcPct val="50000"/>
              </a:spcBef>
              <a:buFontTx/>
              <a:buChar char=" "/>
            </a:pPr>
            <a:r>
              <a:rPr lang="zh-CN" altLang="en-US" sz="2800" b="1" dirty="0">
                <a:latin typeface="楷体" panose="02010609060101010101" pitchFamily="49" charset="-122"/>
                <a:ea typeface="楷体" panose="02010609060101010101" pitchFamily="49" charset="-122"/>
              </a:rPr>
              <a:t>显然计数器</a:t>
            </a:r>
            <a:r>
              <a:rPr lang="en-US" altLang="zh-CN" sz="2800" b="1" dirty="0">
                <a:latin typeface="楷体" panose="02010609060101010101" pitchFamily="49" charset="-122"/>
                <a:ea typeface="楷体" panose="02010609060101010101" pitchFamily="49" charset="-122"/>
              </a:rPr>
              <a:t>count=1&lt;6，</a:t>
            </a:r>
            <a:r>
              <a:rPr lang="zh-CN" altLang="en-US" sz="2800" b="1" dirty="0">
                <a:latin typeface="楷体" panose="02010609060101010101" pitchFamily="49" charset="-122"/>
                <a:ea typeface="楷体" panose="02010609060101010101" pitchFamily="49" charset="-122"/>
              </a:rPr>
              <a:t>说明图中有环。</a:t>
            </a:r>
          </a:p>
        </p:txBody>
      </p:sp>
      <p:sp>
        <p:nvSpPr>
          <p:cNvPr id="20" name="Rectangle 22"/>
          <p:cNvSpPr>
            <a:spLocks noChangeArrowheads="1"/>
          </p:cNvSpPr>
          <p:nvPr/>
        </p:nvSpPr>
        <p:spPr bwMode="auto">
          <a:xfrm>
            <a:off x="1752600" y="548640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Char char=" "/>
            </a:pPr>
            <a:r>
              <a:rPr lang="en-US" altLang="zh-CN" sz="2800" b="1" dirty="0">
                <a:latin typeface="楷体" panose="02010609060101010101" pitchFamily="49" charset="-122"/>
                <a:ea typeface="楷体" panose="02010609060101010101" pitchFamily="49" charset="-122"/>
              </a:rPr>
              <a:t>b、</a:t>
            </a:r>
            <a:r>
              <a:rPr lang="zh-CN" altLang="en-US" sz="2800" b="1" dirty="0">
                <a:solidFill>
                  <a:srgbClr val="FF0000"/>
                </a:solidFill>
                <a:latin typeface="楷体" panose="02010609060101010101" pitchFamily="49" charset="-122"/>
                <a:ea typeface="楷体" panose="02010609060101010101" pitchFamily="49" charset="-122"/>
              </a:rPr>
              <a:t>关键路径</a:t>
            </a:r>
          </a:p>
        </p:txBody>
      </p:sp>
    </p:spTree>
    <p:extLst>
      <p:ext uri="{BB962C8B-B14F-4D97-AF65-F5344CB8AC3E}">
        <p14:creationId xmlns:p14="http://schemas.microsoft.com/office/powerpoint/2010/main" val="1646150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1934002" cy="605909"/>
          </a:xfrm>
        </p:spPr>
        <p:txBody>
          <a:bodyPr/>
          <a:lstStyle/>
          <a:p>
            <a:r>
              <a:rPr lang="zh-CN" altLang="en-US" dirty="0">
                <a:latin typeface="楷体" panose="02010609060101010101" pitchFamily="49" charset="-122"/>
                <a:ea typeface="楷体" panose="02010609060101010101" pitchFamily="49" charset="-122"/>
              </a:rPr>
              <a:t>关键路径</a:t>
            </a:r>
          </a:p>
        </p:txBody>
      </p:sp>
      <p:sp>
        <p:nvSpPr>
          <p:cNvPr id="75" name="Text Box 12"/>
          <p:cNvSpPr txBox="1">
            <a:spLocks noChangeArrowheads="1"/>
          </p:cNvSpPr>
          <p:nvPr/>
        </p:nvSpPr>
        <p:spPr bwMode="auto">
          <a:xfrm>
            <a:off x="854109" y="1043177"/>
            <a:ext cx="10645061" cy="1384995"/>
          </a:xfrm>
          <a:prstGeom prst="rect">
            <a:avLst/>
          </a:prstGeom>
          <a:noFill/>
          <a:ln w="12700" cap="sq">
            <a:solidFill>
              <a:srgbClr val="0070C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
                <a:srgbClr val="FFFFFF"/>
              </a:buClr>
              <a:buSzTx/>
              <a:buFontTx/>
              <a:buNone/>
              <a:tabLst/>
              <a:defRPr/>
            </a:pPr>
            <a:r>
              <a:rPr kumimoji="1" lang="en-US" altLang="zh-CN" sz="2800" b="1" i="0" u="none" strike="noStrike" kern="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rPr>
              <a:t>AOE-</a:t>
            </a:r>
            <a:r>
              <a:rPr kumimoji="1" lang="zh-CN" altLang="en-US" sz="2800" b="1" i="0" u="none" strike="noStrike" kern="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rPr>
              <a:t>网（</a:t>
            </a:r>
            <a:r>
              <a:rPr kumimoji="1" lang="en-US" altLang="zh-CN" sz="2800" b="1" i="0" u="none" strike="noStrike" kern="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rPr>
              <a:t>Activity On Edge）：</a:t>
            </a:r>
            <a:r>
              <a:rPr kumimoji="1" lang="zh-CN" altLang="en-US" sz="2800" b="1" i="0" u="none" strike="noStrike" kern="0" cap="none" spc="0" normalizeH="0" baseline="0" noProof="0" dirty="0">
                <a:ln>
                  <a:noFill/>
                </a:ln>
                <a:effectLst/>
                <a:uLnTx/>
                <a:uFillTx/>
                <a:latin typeface="楷体" panose="02010609060101010101" pitchFamily="49" charset="-122"/>
                <a:ea typeface="楷体" panose="02010609060101010101" pitchFamily="49" charset="-122"/>
              </a:rPr>
              <a:t>边表示活动的网。是带权的有向无环图。顶点表示事件（</a:t>
            </a:r>
            <a:r>
              <a:rPr kumimoji="1" lang="en-US" altLang="en-US" sz="2800" b="1" i="0" u="none" strike="noStrike" kern="0" cap="none" spc="0" normalizeH="0" baseline="0" noProof="0" dirty="0">
                <a:ln>
                  <a:noFill/>
                </a:ln>
                <a:effectLst/>
                <a:uLnTx/>
                <a:uFillTx/>
                <a:latin typeface="楷体" panose="02010609060101010101" pitchFamily="49" charset="-122"/>
                <a:ea typeface="楷体" panose="02010609060101010101" pitchFamily="49" charset="-122"/>
              </a:rPr>
              <a:t>Event</a:t>
            </a:r>
            <a:r>
              <a:rPr kumimoji="1" lang="en-US" altLang="zh-CN" sz="2800" b="1" i="0" u="none" strike="noStrike" kern="0" cap="none" spc="0" normalizeH="0" baseline="0" noProof="0" dirty="0">
                <a:ln>
                  <a:noFill/>
                </a:ln>
                <a:effectLst/>
                <a:uLnTx/>
                <a:uFillTx/>
                <a:latin typeface="楷体" panose="02010609060101010101" pitchFamily="49" charset="-122"/>
                <a:ea typeface="楷体" panose="02010609060101010101" pitchFamily="49" charset="-122"/>
              </a:rPr>
              <a:t>），</a:t>
            </a:r>
            <a:r>
              <a:rPr kumimoji="1" lang="zh-CN" altLang="en-US" sz="2800" b="1" i="0" u="none" strike="noStrike" kern="0" cap="none" spc="0" normalizeH="0" baseline="0" noProof="0" dirty="0">
                <a:ln>
                  <a:noFill/>
                </a:ln>
                <a:effectLst/>
                <a:uLnTx/>
                <a:uFillTx/>
                <a:latin typeface="楷体" panose="02010609060101010101" pitchFamily="49" charset="-122"/>
                <a:ea typeface="楷体" panose="02010609060101010101" pitchFamily="49" charset="-122"/>
              </a:rPr>
              <a:t>弧表示活动，权表示持续时间，网可描述工程。</a:t>
            </a:r>
          </a:p>
        </p:txBody>
      </p:sp>
      <p:sp>
        <p:nvSpPr>
          <p:cNvPr id="76" name="Text Box 36"/>
          <p:cNvSpPr txBox="1">
            <a:spLocks noChangeArrowheads="1"/>
          </p:cNvSpPr>
          <p:nvPr/>
        </p:nvSpPr>
        <p:spPr bwMode="auto">
          <a:xfrm>
            <a:off x="5880899" y="2759216"/>
            <a:ext cx="5504412" cy="3108543"/>
          </a:xfrm>
          <a:prstGeom prst="rect">
            <a:avLst/>
          </a:prstGeom>
          <a:noFill/>
          <a:ln w="12700" cap="sq">
            <a:solidFill>
              <a:srgbClr val="00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50000"/>
              </a:spcBef>
              <a:spcAft>
                <a:spcPct val="0"/>
              </a:spcAft>
              <a:buClr>
                <a:srgbClr val="0070C0"/>
              </a:buClr>
              <a:buFontTx/>
              <a:buChar char="•"/>
            </a:pPr>
            <a:r>
              <a:rPr lang="zh-CN" altLang="en-US" sz="2800" b="1" dirty="0">
                <a:solidFill>
                  <a:schemeClr val="accent6">
                    <a:lumMod val="60000"/>
                    <a:lumOff val="40000"/>
                  </a:schemeClr>
                </a:solidFill>
                <a:latin typeface="楷体" panose="02010609060101010101" pitchFamily="49" charset="-122"/>
                <a:ea typeface="楷体" panose="02010609060101010101" pitchFamily="49" charset="-122"/>
              </a:rPr>
              <a:t>关键路径</a:t>
            </a:r>
            <a:r>
              <a:rPr lang="zh-CN" altLang="en-US" sz="2800" b="1" dirty="0">
                <a:latin typeface="楷体" panose="02010609060101010101" pitchFamily="49" charset="-122"/>
                <a:ea typeface="楷体" panose="02010609060101010101" pitchFamily="49" charset="-122"/>
              </a:rPr>
              <a:t>：路径最长的路径。</a:t>
            </a:r>
          </a:p>
          <a:p>
            <a:pPr eaLnBrk="1" fontAlgn="base" hangingPunct="1">
              <a:spcBef>
                <a:spcPct val="50000"/>
              </a:spcBef>
              <a:spcAft>
                <a:spcPct val="0"/>
              </a:spcAft>
              <a:buClr>
                <a:srgbClr val="0070C0"/>
              </a:buClr>
              <a:buFontTx/>
              <a:buChar char="•"/>
            </a:pPr>
            <a:r>
              <a:rPr lang="zh-CN" altLang="en-US" sz="2800" b="1" dirty="0">
                <a:solidFill>
                  <a:schemeClr val="accent6">
                    <a:lumMod val="60000"/>
                    <a:lumOff val="40000"/>
                  </a:schemeClr>
                </a:solidFill>
                <a:latin typeface="楷体" panose="02010609060101010101" pitchFamily="49" charset="-122"/>
                <a:ea typeface="楷体" panose="02010609060101010101" pitchFamily="49" charset="-122"/>
              </a:rPr>
              <a:t>最早开始时间</a:t>
            </a:r>
            <a:r>
              <a:rPr lang="zh-CN" altLang="en-US" sz="2800" b="1" dirty="0">
                <a:latin typeface="楷体" panose="02010609060101010101" pitchFamily="49" charset="-122"/>
                <a:ea typeface="楷体" panose="02010609060101010101" pitchFamily="49" charset="-122"/>
              </a:rPr>
              <a:t>：</a:t>
            </a:r>
            <a:r>
              <a:rPr lang="en-US" altLang="en-US" sz="2800" b="1" dirty="0">
                <a:latin typeface="楷体" panose="02010609060101010101" pitchFamily="49" charset="-122"/>
                <a:ea typeface="楷体" panose="02010609060101010101" pitchFamily="49" charset="-122"/>
              </a:rPr>
              <a:t>e(</a:t>
            </a:r>
            <a:r>
              <a:rPr lang="en-US" altLang="en-US" sz="2800" b="1" dirty="0" err="1">
                <a:latin typeface="楷体" panose="02010609060101010101" pitchFamily="49" charset="-122"/>
                <a:ea typeface="楷体" panose="02010609060101010101" pitchFamily="49" charset="-122"/>
              </a:rPr>
              <a:t>i</a:t>
            </a:r>
            <a:r>
              <a:rPr lang="en-US" altLang="en-US" sz="2800" b="1" dirty="0">
                <a:latin typeface="楷体" panose="02010609060101010101" pitchFamily="49" charset="-122"/>
                <a:ea typeface="楷体" panose="02010609060101010101" pitchFamily="49" charset="-122"/>
              </a:rPr>
              <a:t>)</a:t>
            </a:r>
            <a:r>
              <a:rPr lang="en-US" altLang="zh-CN" sz="28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活动</a:t>
            </a:r>
            <a:r>
              <a:rPr lang="en-US" altLang="zh-CN" sz="28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弧）</a:t>
            </a:r>
          </a:p>
          <a:p>
            <a:pPr eaLnBrk="1" fontAlgn="base" hangingPunct="1">
              <a:spcBef>
                <a:spcPct val="50000"/>
              </a:spcBef>
              <a:spcAft>
                <a:spcPct val="0"/>
              </a:spcAft>
              <a:buClr>
                <a:srgbClr val="0070C0"/>
              </a:buClr>
              <a:buFontTx/>
              <a:buChar char="•"/>
            </a:pPr>
            <a:r>
              <a:rPr lang="zh-CN" altLang="en-US" sz="2800" b="1" dirty="0">
                <a:solidFill>
                  <a:schemeClr val="accent6">
                    <a:lumMod val="60000"/>
                    <a:lumOff val="40000"/>
                  </a:schemeClr>
                </a:solidFill>
                <a:latin typeface="楷体" panose="02010609060101010101" pitchFamily="49" charset="-122"/>
                <a:ea typeface="楷体" panose="02010609060101010101" pitchFamily="49" charset="-122"/>
              </a:rPr>
              <a:t>最迟开始时间</a:t>
            </a:r>
            <a:r>
              <a:rPr lang="zh-CN" altLang="en-US" sz="2800" b="1" dirty="0">
                <a:latin typeface="楷体" panose="02010609060101010101" pitchFamily="49" charset="-122"/>
                <a:ea typeface="楷体" panose="02010609060101010101" pitchFamily="49" charset="-122"/>
              </a:rPr>
              <a:t>：</a:t>
            </a:r>
            <a:r>
              <a:rPr lang="en-US" altLang="zh-CN" sz="2800" b="1" dirty="0">
                <a:latin typeface="楷体" panose="02010609060101010101" pitchFamily="49" charset="-122"/>
                <a:ea typeface="楷体" panose="02010609060101010101" pitchFamily="49" charset="-122"/>
              </a:rPr>
              <a:t>l(</a:t>
            </a:r>
            <a:r>
              <a:rPr lang="en-US" altLang="zh-CN" sz="2800" b="1" dirty="0" err="1">
                <a:latin typeface="楷体" panose="02010609060101010101" pitchFamily="49" charset="-122"/>
                <a:ea typeface="楷体" panose="02010609060101010101" pitchFamily="49" charset="-122"/>
              </a:rPr>
              <a:t>i</a:t>
            </a:r>
            <a:r>
              <a:rPr lang="en-US" altLang="zh-CN" sz="28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活动</a:t>
            </a:r>
            <a:r>
              <a:rPr lang="en-US" altLang="zh-CN" sz="28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弧）</a:t>
            </a:r>
          </a:p>
          <a:p>
            <a:pPr eaLnBrk="1" fontAlgn="base" hangingPunct="1">
              <a:spcBef>
                <a:spcPct val="50000"/>
              </a:spcBef>
              <a:spcAft>
                <a:spcPct val="0"/>
              </a:spcAft>
              <a:buClr>
                <a:srgbClr val="0070C0"/>
              </a:buClr>
              <a:buFontTx/>
              <a:buChar char="•"/>
            </a:pPr>
            <a:r>
              <a:rPr lang="zh-CN" altLang="en-US" sz="2800" b="1" dirty="0">
                <a:solidFill>
                  <a:schemeClr val="accent6">
                    <a:lumMod val="60000"/>
                    <a:lumOff val="40000"/>
                  </a:schemeClr>
                </a:solidFill>
                <a:latin typeface="楷体" panose="02010609060101010101" pitchFamily="49" charset="-122"/>
                <a:ea typeface="楷体" panose="02010609060101010101" pitchFamily="49" charset="-122"/>
              </a:rPr>
              <a:t>最早发生时间</a:t>
            </a:r>
            <a:r>
              <a:rPr lang="zh-CN" altLang="en-US" sz="2800" b="1" dirty="0">
                <a:latin typeface="楷体" panose="02010609060101010101" pitchFamily="49" charset="-122"/>
                <a:ea typeface="楷体" panose="02010609060101010101" pitchFamily="49" charset="-122"/>
              </a:rPr>
              <a:t>：</a:t>
            </a:r>
            <a:r>
              <a:rPr lang="en-US" altLang="zh-CN" sz="2800" b="1" dirty="0" err="1">
                <a:latin typeface="楷体" panose="02010609060101010101" pitchFamily="49" charset="-122"/>
                <a:ea typeface="楷体" panose="02010609060101010101" pitchFamily="49" charset="-122"/>
              </a:rPr>
              <a:t>ve</a:t>
            </a:r>
            <a:r>
              <a:rPr lang="en-US" altLang="zh-CN" sz="2800" b="1" dirty="0">
                <a:latin typeface="楷体" panose="02010609060101010101" pitchFamily="49" charset="-122"/>
                <a:ea typeface="楷体" panose="02010609060101010101" pitchFamily="49" charset="-122"/>
              </a:rPr>
              <a:t>(</a:t>
            </a:r>
            <a:r>
              <a:rPr lang="en-US" altLang="zh-CN" sz="2800" b="1" dirty="0" err="1">
                <a:latin typeface="楷体" panose="02010609060101010101" pitchFamily="49" charset="-122"/>
                <a:ea typeface="楷体" panose="02010609060101010101" pitchFamily="49" charset="-122"/>
              </a:rPr>
              <a:t>i</a:t>
            </a:r>
            <a:r>
              <a:rPr lang="en-US" altLang="zh-CN" sz="28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事件</a:t>
            </a:r>
            <a:r>
              <a:rPr lang="en-US" altLang="zh-CN" sz="28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点）</a:t>
            </a:r>
          </a:p>
          <a:p>
            <a:pPr eaLnBrk="1" fontAlgn="base" hangingPunct="1">
              <a:spcBef>
                <a:spcPct val="50000"/>
              </a:spcBef>
              <a:spcAft>
                <a:spcPct val="0"/>
              </a:spcAft>
              <a:buClr>
                <a:srgbClr val="0070C0"/>
              </a:buClr>
              <a:buFontTx/>
              <a:buChar char="•"/>
            </a:pPr>
            <a:r>
              <a:rPr lang="zh-CN" altLang="en-US" sz="2800" b="1" dirty="0">
                <a:solidFill>
                  <a:schemeClr val="accent6">
                    <a:lumMod val="60000"/>
                    <a:lumOff val="40000"/>
                  </a:schemeClr>
                </a:solidFill>
                <a:latin typeface="楷体" panose="02010609060101010101" pitchFamily="49" charset="-122"/>
                <a:ea typeface="楷体" panose="02010609060101010101" pitchFamily="49" charset="-122"/>
              </a:rPr>
              <a:t>最迟发生时间</a:t>
            </a:r>
            <a:r>
              <a:rPr lang="zh-CN" altLang="en-US" sz="2800" b="1" dirty="0">
                <a:latin typeface="楷体" panose="02010609060101010101" pitchFamily="49" charset="-122"/>
                <a:ea typeface="楷体" panose="02010609060101010101" pitchFamily="49" charset="-122"/>
              </a:rPr>
              <a:t>：</a:t>
            </a:r>
            <a:r>
              <a:rPr lang="en-US" altLang="zh-CN" sz="2800" b="1" dirty="0" err="1">
                <a:latin typeface="楷体" panose="02010609060101010101" pitchFamily="49" charset="-122"/>
                <a:ea typeface="楷体" panose="02010609060101010101" pitchFamily="49" charset="-122"/>
              </a:rPr>
              <a:t>vl</a:t>
            </a:r>
            <a:r>
              <a:rPr lang="en-US" altLang="zh-CN" sz="2800" b="1" dirty="0">
                <a:latin typeface="楷体" panose="02010609060101010101" pitchFamily="49" charset="-122"/>
                <a:ea typeface="楷体" panose="02010609060101010101" pitchFamily="49" charset="-122"/>
              </a:rPr>
              <a:t>(</a:t>
            </a:r>
            <a:r>
              <a:rPr lang="en-US" altLang="zh-CN" sz="2800" b="1" dirty="0" err="1">
                <a:latin typeface="楷体" panose="02010609060101010101" pitchFamily="49" charset="-122"/>
                <a:ea typeface="楷体" panose="02010609060101010101" pitchFamily="49" charset="-122"/>
              </a:rPr>
              <a:t>i</a:t>
            </a:r>
            <a:r>
              <a:rPr lang="en-US" altLang="zh-CN" sz="28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事件</a:t>
            </a:r>
            <a:r>
              <a:rPr lang="en-US" altLang="zh-CN" sz="28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点）</a:t>
            </a:r>
          </a:p>
        </p:txBody>
      </p:sp>
      <p:sp>
        <p:nvSpPr>
          <p:cNvPr id="77" name="Text Box 37"/>
          <p:cNvSpPr txBox="1">
            <a:spLocks noChangeArrowheads="1"/>
          </p:cNvSpPr>
          <p:nvPr/>
        </p:nvSpPr>
        <p:spPr bwMode="auto">
          <a:xfrm>
            <a:off x="705632" y="5062501"/>
            <a:ext cx="4045123" cy="1015663"/>
          </a:xfrm>
          <a:prstGeom prst="rect">
            <a:avLst/>
          </a:prstGeom>
          <a:noFill/>
          <a:ln w="12700" cap="sq">
            <a:solidFill>
              <a:srgbClr val="00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50000"/>
              </a:spcBef>
              <a:spcAft>
                <a:spcPct val="0"/>
              </a:spcAft>
              <a:buFontTx/>
              <a:buChar char=" "/>
            </a:pPr>
            <a:r>
              <a:rPr lang="zh-CN" altLang="en-US" b="1">
                <a:latin typeface="楷体" panose="02010609060101010101" pitchFamily="49" charset="-122"/>
                <a:ea typeface="楷体" panose="02010609060101010101" pitchFamily="49" charset="-122"/>
              </a:rPr>
              <a:t>  一个</a:t>
            </a:r>
            <a:r>
              <a:rPr lang="en-US" altLang="zh-CN" b="1">
                <a:latin typeface="楷体" panose="02010609060101010101" pitchFamily="49" charset="-122"/>
                <a:ea typeface="楷体" panose="02010609060101010101" pitchFamily="49" charset="-122"/>
              </a:rPr>
              <a:t>AOE-</a:t>
            </a:r>
            <a:r>
              <a:rPr lang="zh-CN" altLang="en-US" b="1">
                <a:latin typeface="楷体" panose="02010609060101010101" pitchFamily="49" charset="-122"/>
                <a:ea typeface="楷体" panose="02010609060101010101" pitchFamily="49" charset="-122"/>
              </a:rPr>
              <a:t>网</a:t>
            </a:r>
          </a:p>
          <a:p>
            <a:pPr eaLnBrk="1" fontAlgn="base" hangingPunct="1">
              <a:spcBef>
                <a:spcPct val="50000"/>
              </a:spcBef>
              <a:spcAft>
                <a:spcPct val="0"/>
              </a:spcAft>
              <a:buFontTx/>
              <a:buChar char=" "/>
            </a:pPr>
            <a:r>
              <a:rPr lang="zh-CN" altLang="zh-CN" b="1">
                <a:latin typeface="楷体" panose="02010609060101010101" pitchFamily="49" charset="-122"/>
                <a:ea typeface="楷体" panose="02010609060101010101" pitchFamily="49" charset="-122"/>
              </a:rPr>
              <a:t>（</a:t>
            </a:r>
            <a:r>
              <a:rPr lang="en-US" altLang="zh-CN" b="1">
                <a:latin typeface="楷体" panose="02010609060101010101" pitchFamily="49" charset="-122"/>
                <a:ea typeface="楷体" panose="02010609060101010101" pitchFamily="49" charset="-122"/>
              </a:rPr>
              <a:t>v1</a:t>
            </a:r>
            <a:r>
              <a:rPr lang="zh-CN" altLang="en-US" b="1">
                <a:latin typeface="楷体" panose="02010609060101010101" pitchFamily="49" charset="-122"/>
                <a:ea typeface="楷体" panose="02010609060101010101" pitchFamily="49" charset="-122"/>
              </a:rPr>
              <a:t>源点</a:t>
            </a:r>
            <a:r>
              <a:rPr lang="en-US" altLang="zh-CN" b="1">
                <a:latin typeface="楷体" panose="02010609060101010101" pitchFamily="49" charset="-122"/>
                <a:ea typeface="楷体" panose="02010609060101010101" pitchFamily="49" charset="-122"/>
              </a:rPr>
              <a:t>v9</a:t>
            </a:r>
            <a:r>
              <a:rPr lang="zh-CN" altLang="en-US" b="1">
                <a:latin typeface="楷体" panose="02010609060101010101" pitchFamily="49" charset="-122"/>
                <a:ea typeface="楷体" panose="02010609060101010101" pitchFamily="49" charset="-122"/>
              </a:rPr>
              <a:t>汇点）</a:t>
            </a:r>
          </a:p>
        </p:txBody>
      </p:sp>
      <p:grpSp>
        <p:nvGrpSpPr>
          <p:cNvPr id="78" name="Group 41"/>
          <p:cNvGrpSpPr>
            <a:grpSpLocks/>
          </p:cNvGrpSpPr>
          <p:nvPr/>
        </p:nvGrpSpPr>
        <p:grpSpPr bwMode="auto">
          <a:xfrm>
            <a:off x="418620" y="2955639"/>
            <a:ext cx="4897207" cy="1752600"/>
            <a:chOff x="768" y="2064"/>
            <a:chExt cx="2400" cy="1104"/>
          </a:xfrm>
        </p:grpSpPr>
        <p:sp>
          <p:nvSpPr>
            <p:cNvPr id="79" name="Oval 4"/>
            <p:cNvSpPr>
              <a:spLocks noChangeArrowheads="1"/>
            </p:cNvSpPr>
            <p:nvPr/>
          </p:nvSpPr>
          <p:spPr bwMode="auto">
            <a:xfrm>
              <a:off x="1872" y="2352"/>
              <a:ext cx="192" cy="192"/>
            </a:xfrm>
            <a:prstGeom prst="ellipse">
              <a:avLst/>
            </a:prstGeom>
            <a:solidFill>
              <a:srgbClr val="CCECFF"/>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base" latinLnBrk="0" hangingPunct="1">
                <a:lnSpc>
                  <a:spcPct val="100000"/>
                </a:lnSpc>
                <a:spcBef>
                  <a:spcPct val="20000"/>
                </a:spcBef>
                <a:spcAft>
                  <a:spcPct val="0"/>
                </a:spcAft>
                <a:buClrTx/>
                <a:buSzTx/>
                <a:buFontTx/>
                <a:buChar char=" "/>
                <a:tabLst/>
                <a:defRPr/>
              </a:pPr>
              <a:r>
                <a:rPr kumimoji="1" lang="en-US" altLang="zh-CN" sz="1600" b="1" i="0" u="none" strike="noStrike" kern="0" cap="none" spc="0" normalizeH="0" baseline="0" noProof="0" dirty="0">
                  <a:ln>
                    <a:noFill/>
                  </a:ln>
                  <a:solidFill>
                    <a:srgbClr val="FF0000"/>
                  </a:solidFill>
                  <a:effectLst/>
                  <a:uLnTx/>
                  <a:uFillTx/>
                  <a:latin typeface="Arial Narrow" panose="020B0606020202030204" pitchFamily="34" charset="0"/>
                  <a:ea typeface="宋体" panose="02010600030101010101" pitchFamily="2" charset="-122"/>
                </a:rPr>
                <a:t>v5</a:t>
              </a:r>
            </a:p>
          </p:txBody>
        </p:sp>
        <p:sp>
          <p:nvSpPr>
            <p:cNvPr id="80" name="Oval 5"/>
            <p:cNvSpPr>
              <a:spLocks noChangeArrowheads="1"/>
            </p:cNvSpPr>
            <p:nvPr/>
          </p:nvSpPr>
          <p:spPr bwMode="auto">
            <a:xfrm>
              <a:off x="1296" y="2592"/>
              <a:ext cx="192" cy="240"/>
            </a:xfrm>
            <a:prstGeom prst="ellipse">
              <a:avLst/>
            </a:prstGeom>
            <a:solidFill>
              <a:srgbClr val="CCECFF"/>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base" latinLnBrk="0" hangingPunct="1">
                <a:lnSpc>
                  <a:spcPct val="100000"/>
                </a:lnSpc>
                <a:spcBef>
                  <a:spcPct val="20000"/>
                </a:spcBef>
                <a:spcAft>
                  <a:spcPct val="0"/>
                </a:spcAft>
                <a:buClrTx/>
                <a:buSzTx/>
                <a:buFontTx/>
                <a:buChar char=" "/>
                <a:tabLst/>
                <a:defRPr/>
              </a:pPr>
              <a:r>
                <a:rPr kumimoji="1" lang="en-US" altLang="zh-CN" sz="1600" b="1" i="0" u="none" strike="noStrike" kern="0" cap="none" spc="0" normalizeH="0" baseline="0" noProof="0">
                  <a:ln>
                    <a:noFill/>
                  </a:ln>
                  <a:solidFill>
                    <a:srgbClr val="FF0000"/>
                  </a:solidFill>
                  <a:effectLst/>
                  <a:uLnTx/>
                  <a:uFillTx/>
                  <a:latin typeface="Arial Narrow" panose="020B0606020202030204" pitchFamily="34" charset="0"/>
                  <a:ea typeface="宋体" panose="02010600030101010101" pitchFamily="2" charset="-122"/>
                </a:rPr>
                <a:t>v3</a:t>
              </a:r>
            </a:p>
          </p:txBody>
        </p:sp>
        <p:sp>
          <p:nvSpPr>
            <p:cNvPr id="81" name="Oval 6"/>
            <p:cNvSpPr>
              <a:spLocks noChangeArrowheads="1"/>
            </p:cNvSpPr>
            <p:nvPr/>
          </p:nvSpPr>
          <p:spPr bwMode="auto">
            <a:xfrm>
              <a:off x="1296" y="2064"/>
              <a:ext cx="192" cy="192"/>
            </a:xfrm>
            <a:prstGeom prst="ellipse">
              <a:avLst/>
            </a:prstGeom>
            <a:solidFill>
              <a:srgbClr val="CCECFF"/>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base" latinLnBrk="0" hangingPunct="1">
                <a:lnSpc>
                  <a:spcPct val="100000"/>
                </a:lnSpc>
                <a:spcBef>
                  <a:spcPct val="20000"/>
                </a:spcBef>
                <a:spcAft>
                  <a:spcPct val="0"/>
                </a:spcAft>
                <a:buClrTx/>
                <a:buSzTx/>
                <a:buFontTx/>
                <a:buChar char=" "/>
                <a:tabLst/>
                <a:defRPr/>
              </a:pPr>
              <a:r>
                <a:rPr kumimoji="1" lang="en-US" altLang="zh-CN" sz="1600" b="1" i="0" u="none" strike="noStrike" kern="0" cap="none" spc="0" normalizeH="0" baseline="0" noProof="0">
                  <a:ln>
                    <a:noFill/>
                  </a:ln>
                  <a:solidFill>
                    <a:srgbClr val="FF0000"/>
                  </a:solidFill>
                  <a:effectLst/>
                  <a:uLnTx/>
                  <a:uFillTx/>
                  <a:latin typeface="Arial Narrow" panose="020B0606020202030204" pitchFamily="34" charset="0"/>
                  <a:ea typeface="宋体" panose="02010600030101010101" pitchFamily="2" charset="-122"/>
                </a:rPr>
                <a:t>v2</a:t>
              </a:r>
            </a:p>
          </p:txBody>
        </p:sp>
        <p:sp>
          <p:nvSpPr>
            <p:cNvPr id="82" name="Oval 7"/>
            <p:cNvSpPr>
              <a:spLocks noChangeArrowheads="1"/>
            </p:cNvSpPr>
            <p:nvPr/>
          </p:nvSpPr>
          <p:spPr bwMode="auto">
            <a:xfrm>
              <a:off x="768" y="2304"/>
              <a:ext cx="192" cy="192"/>
            </a:xfrm>
            <a:prstGeom prst="ellipse">
              <a:avLst/>
            </a:prstGeom>
            <a:solidFill>
              <a:srgbClr val="CCECFF"/>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base" latinLnBrk="0" hangingPunct="1">
                <a:lnSpc>
                  <a:spcPct val="100000"/>
                </a:lnSpc>
                <a:spcBef>
                  <a:spcPct val="20000"/>
                </a:spcBef>
                <a:spcAft>
                  <a:spcPct val="0"/>
                </a:spcAft>
                <a:buClrTx/>
                <a:buSzTx/>
                <a:buFontTx/>
                <a:buChar char=" "/>
                <a:tabLst/>
                <a:defRPr/>
              </a:pPr>
              <a:r>
                <a:rPr kumimoji="1" lang="en-US" altLang="en-US" sz="1600" b="1" i="0" u="none" strike="noStrike" kern="0" cap="none" spc="0" normalizeH="0" baseline="0" noProof="0">
                  <a:ln>
                    <a:noFill/>
                  </a:ln>
                  <a:solidFill>
                    <a:srgbClr val="FF0000"/>
                  </a:solidFill>
                  <a:effectLst/>
                  <a:uLnTx/>
                  <a:uFillTx/>
                  <a:latin typeface="Arial Narrow" panose="020B0606020202030204" pitchFamily="34" charset="0"/>
                  <a:ea typeface="宋体" panose="02010600030101010101" pitchFamily="2" charset="-122"/>
                </a:rPr>
                <a:t>v1</a:t>
              </a:r>
              <a:endParaRPr kumimoji="1" lang="en-US" altLang="zh-CN" sz="1600" b="1" i="0" u="none" strike="noStrike" kern="0" cap="none" spc="0" normalizeH="0" baseline="0" noProof="0">
                <a:ln>
                  <a:noFill/>
                </a:ln>
                <a:solidFill>
                  <a:srgbClr val="FF0000"/>
                </a:solidFill>
                <a:effectLst/>
                <a:uLnTx/>
                <a:uFillTx/>
                <a:latin typeface="Arial Narrow" panose="020B0606020202030204" pitchFamily="34" charset="0"/>
                <a:ea typeface="宋体" panose="02010600030101010101" pitchFamily="2" charset="-122"/>
              </a:endParaRPr>
            </a:p>
          </p:txBody>
        </p:sp>
        <p:sp>
          <p:nvSpPr>
            <p:cNvPr id="83" name="Line 8"/>
            <p:cNvSpPr>
              <a:spLocks noChangeShapeType="1"/>
            </p:cNvSpPr>
            <p:nvPr/>
          </p:nvSpPr>
          <p:spPr bwMode="auto">
            <a:xfrm>
              <a:off x="1440" y="2160"/>
              <a:ext cx="432" cy="240"/>
            </a:xfrm>
            <a:prstGeom prst="line">
              <a:avLst/>
            </a:prstGeom>
            <a:noFill/>
            <a:ln w="19050" cap="sq">
              <a:solidFill>
                <a:schemeClr val="tx1"/>
              </a:solidFill>
              <a:miter lim="800000"/>
              <a:headEnd type="none" w="sm" len="sm"/>
              <a:tailEnd type="triangl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endParaRPr>
            </a:p>
          </p:txBody>
        </p:sp>
        <p:sp>
          <p:nvSpPr>
            <p:cNvPr id="84" name="Line 9"/>
            <p:cNvSpPr>
              <a:spLocks noChangeShapeType="1"/>
            </p:cNvSpPr>
            <p:nvPr/>
          </p:nvSpPr>
          <p:spPr bwMode="auto">
            <a:xfrm flipV="1">
              <a:off x="912" y="2160"/>
              <a:ext cx="384" cy="192"/>
            </a:xfrm>
            <a:prstGeom prst="line">
              <a:avLst/>
            </a:prstGeom>
            <a:noFill/>
            <a:ln w="19050" cap="sq">
              <a:solidFill>
                <a:schemeClr val="tx1"/>
              </a:solidFill>
              <a:miter lim="800000"/>
              <a:headEnd type="none" w="sm" len="sm"/>
              <a:tailEnd type="triangl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endParaRPr>
            </a:p>
          </p:txBody>
        </p:sp>
        <p:sp>
          <p:nvSpPr>
            <p:cNvPr id="85" name="Line 10"/>
            <p:cNvSpPr>
              <a:spLocks noChangeShapeType="1"/>
            </p:cNvSpPr>
            <p:nvPr/>
          </p:nvSpPr>
          <p:spPr bwMode="auto">
            <a:xfrm>
              <a:off x="912" y="2448"/>
              <a:ext cx="384" cy="192"/>
            </a:xfrm>
            <a:prstGeom prst="line">
              <a:avLst/>
            </a:prstGeom>
            <a:noFill/>
            <a:ln w="19050" cap="sq">
              <a:solidFill>
                <a:schemeClr val="tx1"/>
              </a:solidFill>
              <a:miter lim="800000"/>
              <a:headEnd type="none" w="sm" len="sm"/>
              <a:tailEnd type="triangl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endParaRPr>
            </a:p>
          </p:txBody>
        </p:sp>
        <p:sp>
          <p:nvSpPr>
            <p:cNvPr id="86" name="Line 11"/>
            <p:cNvSpPr>
              <a:spLocks noChangeShapeType="1"/>
            </p:cNvSpPr>
            <p:nvPr/>
          </p:nvSpPr>
          <p:spPr bwMode="auto">
            <a:xfrm flipV="1">
              <a:off x="1440" y="2448"/>
              <a:ext cx="432" cy="192"/>
            </a:xfrm>
            <a:prstGeom prst="line">
              <a:avLst/>
            </a:prstGeom>
            <a:noFill/>
            <a:ln w="19050" cap="sq">
              <a:solidFill>
                <a:schemeClr val="tx1"/>
              </a:solidFill>
              <a:miter lim="800000"/>
              <a:headEnd type="none" w="sm" len="sm"/>
              <a:tailEnd type="triangl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endParaRPr>
            </a:p>
          </p:txBody>
        </p:sp>
        <p:sp>
          <p:nvSpPr>
            <p:cNvPr id="87" name="Oval 13"/>
            <p:cNvSpPr>
              <a:spLocks noChangeArrowheads="1"/>
            </p:cNvSpPr>
            <p:nvPr/>
          </p:nvSpPr>
          <p:spPr bwMode="auto">
            <a:xfrm>
              <a:off x="2976" y="2400"/>
              <a:ext cx="192" cy="192"/>
            </a:xfrm>
            <a:prstGeom prst="ellipse">
              <a:avLst/>
            </a:prstGeom>
            <a:solidFill>
              <a:srgbClr val="CCECFF"/>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base" latinLnBrk="0" hangingPunct="1">
                <a:lnSpc>
                  <a:spcPct val="100000"/>
                </a:lnSpc>
                <a:spcBef>
                  <a:spcPct val="20000"/>
                </a:spcBef>
                <a:spcAft>
                  <a:spcPct val="0"/>
                </a:spcAft>
                <a:buClrTx/>
                <a:buSzTx/>
                <a:buFontTx/>
                <a:buChar char=" "/>
                <a:tabLst/>
                <a:defRPr/>
              </a:pPr>
              <a:r>
                <a:rPr kumimoji="1" lang="en-US" altLang="zh-CN" sz="1600" b="1" i="0" u="none" strike="noStrike" kern="0" cap="none" spc="0" normalizeH="0" baseline="0" noProof="0">
                  <a:ln>
                    <a:noFill/>
                  </a:ln>
                  <a:solidFill>
                    <a:srgbClr val="FF0000"/>
                  </a:solidFill>
                  <a:effectLst/>
                  <a:uLnTx/>
                  <a:uFillTx/>
                  <a:latin typeface="Arial Narrow" panose="020B0606020202030204" pitchFamily="34" charset="0"/>
                  <a:ea typeface="宋体" panose="02010600030101010101" pitchFamily="2" charset="-122"/>
                </a:rPr>
                <a:t>v9</a:t>
              </a:r>
            </a:p>
          </p:txBody>
        </p:sp>
        <p:sp>
          <p:nvSpPr>
            <p:cNvPr id="88" name="Oval 14"/>
            <p:cNvSpPr>
              <a:spLocks noChangeArrowheads="1"/>
            </p:cNvSpPr>
            <p:nvPr/>
          </p:nvSpPr>
          <p:spPr bwMode="auto">
            <a:xfrm>
              <a:off x="2400" y="2640"/>
              <a:ext cx="192" cy="192"/>
            </a:xfrm>
            <a:prstGeom prst="ellipse">
              <a:avLst/>
            </a:prstGeom>
            <a:solidFill>
              <a:srgbClr val="CCECFF"/>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base" latinLnBrk="0" hangingPunct="1">
                <a:lnSpc>
                  <a:spcPct val="100000"/>
                </a:lnSpc>
                <a:spcBef>
                  <a:spcPct val="20000"/>
                </a:spcBef>
                <a:spcAft>
                  <a:spcPct val="0"/>
                </a:spcAft>
                <a:buClrTx/>
                <a:buSzTx/>
                <a:buFontTx/>
                <a:buChar char=" "/>
                <a:tabLst/>
                <a:defRPr/>
              </a:pPr>
              <a:r>
                <a:rPr kumimoji="1" lang="en-US" altLang="zh-CN" sz="1600" b="1" i="0" u="none" strike="noStrike" kern="0" cap="none" spc="0" normalizeH="0" baseline="0" noProof="0">
                  <a:ln>
                    <a:noFill/>
                  </a:ln>
                  <a:solidFill>
                    <a:srgbClr val="FF0000"/>
                  </a:solidFill>
                  <a:effectLst/>
                  <a:uLnTx/>
                  <a:uFillTx/>
                  <a:latin typeface="Arial Narrow" panose="020B0606020202030204" pitchFamily="34" charset="0"/>
                  <a:ea typeface="宋体" panose="02010600030101010101" pitchFamily="2" charset="-122"/>
                </a:rPr>
                <a:t>v8</a:t>
              </a:r>
            </a:p>
          </p:txBody>
        </p:sp>
        <p:sp>
          <p:nvSpPr>
            <p:cNvPr id="89" name="Oval 15"/>
            <p:cNvSpPr>
              <a:spLocks noChangeArrowheads="1"/>
            </p:cNvSpPr>
            <p:nvPr/>
          </p:nvSpPr>
          <p:spPr bwMode="auto">
            <a:xfrm>
              <a:off x="2400" y="2112"/>
              <a:ext cx="192" cy="192"/>
            </a:xfrm>
            <a:prstGeom prst="ellipse">
              <a:avLst/>
            </a:prstGeom>
            <a:solidFill>
              <a:srgbClr val="CCECFF"/>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base" latinLnBrk="0" hangingPunct="1">
                <a:lnSpc>
                  <a:spcPct val="100000"/>
                </a:lnSpc>
                <a:spcBef>
                  <a:spcPct val="20000"/>
                </a:spcBef>
                <a:spcAft>
                  <a:spcPct val="0"/>
                </a:spcAft>
                <a:buClrTx/>
                <a:buSzTx/>
                <a:buFontTx/>
                <a:buChar char=" "/>
                <a:tabLst/>
                <a:defRPr/>
              </a:pPr>
              <a:r>
                <a:rPr kumimoji="1" lang="en-US" altLang="zh-CN" sz="1600" b="1" i="0" u="none" strike="noStrike" kern="0" cap="none" spc="0" normalizeH="0" baseline="0" noProof="0">
                  <a:ln>
                    <a:noFill/>
                  </a:ln>
                  <a:solidFill>
                    <a:srgbClr val="FF0000"/>
                  </a:solidFill>
                  <a:effectLst/>
                  <a:uLnTx/>
                  <a:uFillTx/>
                  <a:latin typeface="Arial Narrow" panose="020B0606020202030204" pitchFamily="34" charset="0"/>
                  <a:ea typeface="宋体" panose="02010600030101010101" pitchFamily="2" charset="-122"/>
                </a:rPr>
                <a:t>v7</a:t>
              </a:r>
            </a:p>
          </p:txBody>
        </p:sp>
        <p:sp>
          <p:nvSpPr>
            <p:cNvPr id="90" name="Line 16"/>
            <p:cNvSpPr>
              <a:spLocks noChangeShapeType="1"/>
            </p:cNvSpPr>
            <p:nvPr/>
          </p:nvSpPr>
          <p:spPr bwMode="auto">
            <a:xfrm>
              <a:off x="2544" y="2208"/>
              <a:ext cx="432" cy="240"/>
            </a:xfrm>
            <a:prstGeom prst="line">
              <a:avLst/>
            </a:prstGeom>
            <a:noFill/>
            <a:ln w="19050" cap="sq">
              <a:solidFill>
                <a:schemeClr val="tx1"/>
              </a:solidFill>
              <a:miter lim="800000"/>
              <a:headEnd type="none" w="sm" len="sm"/>
              <a:tailEnd type="triangl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endParaRPr>
            </a:p>
          </p:txBody>
        </p:sp>
        <p:sp>
          <p:nvSpPr>
            <p:cNvPr id="91" name="Line 17"/>
            <p:cNvSpPr>
              <a:spLocks noChangeShapeType="1"/>
            </p:cNvSpPr>
            <p:nvPr/>
          </p:nvSpPr>
          <p:spPr bwMode="auto">
            <a:xfrm flipV="1">
              <a:off x="2016" y="2208"/>
              <a:ext cx="384" cy="192"/>
            </a:xfrm>
            <a:prstGeom prst="line">
              <a:avLst/>
            </a:prstGeom>
            <a:noFill/>
            <a:ln w="19050" cap="sq">
              <a:solidFill>
                <a:schemeClr val="tx1"/>
              </a:solidFill>
              <a:miter lim="800000"/>
              <a:headEnd type="none" w="sm" len="sm"/>
              <a:tailEnd type="triangl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endParaRPr>
            </a:p>
          </p:txBody>
        </p:sp>
        <p:sp>
          <p:nvSpPr>
            <p:cNvPr id="92" name="Line 18"/>
            <p:cNvSpPr>
              <a:spLocks noChangeShapeType="1"/>
            </p:cNvSpPr>
            <p:nvPr/>
          </p:nvSpPr>
          <p:spPr bwMode="auto">
            <a:xfrm>
              <a:off x="2016" y="2496"/>
              <a:ext cx="384" cy="192"/>
            </a:xfrm>
            <a:prstGeom prst="line">
              <a:avLst/>
            </a:prstGeom>
            <a:noFill/>
            <a:ln w="19050" cap="sq">
              <a:solidFill>
                <a:schemeClr val="tx1"/>
              </a:solidFill>
              <a:miter lim="800000"/>
              <a:headEnd type="none" w="sm" len="sm"/>
              <a:tailEnd type="triangl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endParaRPr>
            </a:p>
          </p:txBody>
        </p:sp>
        <p:sp>
          <p:nvSpPr>
            <p:cNvPr id="93" name="Line 19"/>
            <p:cNvSpPr>
              <a:spLocks noChangeShapeType="1"/>
            </p:cNvSpPr>
            <p:nvPr/>
          </p:nvSpPr>
          <p:spPr bwMode="auto">
            <a:xfrm flipV="1">
              <a:off x="2544" y="2496"/>
              <a:ext cx="432" cy="192"/>
            </a:xfrm>
            <a:prstGeom prst="line">
              <a:avLst/>
            </a:prstGeom>
            <a:noFill/>
            <a:ln w="19050" cap="sq">
              <a:solidFill>
                <a:schemeClr val="tx1"/>
              </a:solidFill>
              <a:miter lim="800000"/>
              <a:headEnd type="none" w="sm" len="sm"/>
              <a:tailEnd type="triangl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endParaRPr>
            </a:p>
          </p:txBody>
        </p:sp>
        <p:sp>
          <p:nvSpPr>
            <p:cNvPr id="94" name="Oval 20"/>
            <p:cNvSpPr>
              <a:spLocks noChangeArrowheads="1"/>
            </p:cNvSpPr>
            <p:nvPr/>
          </p:nvSpPr>
          <p:spPr bwMode="auto">
            <a:xfrm>
              <a:off x="1488" y="2976"/>
              <a:ext cx="192" cy="192"/>
            </a:xfrm>
            <a:prstGeom prst="ellipse">
              <a:avLst/>
            </a:prstGeom>
            <a:solidFill>
              <a:srgbClr val="CCECFF"/>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base" latinLnBrk="0" hangingPunct="1">
                <a:lnSpc>
                  <a:spcPct val="100000"/>
                </a:lnSpc>
                <a:spcBef>
                  <a:spcPct val="20000"/>
                </a:spcBef>
                <a:spcAft>
                  <a:spcPct val="0"/>
                </a:spcAft>
                <a:buClrTx/>
                <a:buSzTx/>
                <a:buFontTx/>
                <a:buChar char=" "/>
                <a:tabLst/>
                <a:defRPr/>
              </a:pPr>
              <a:r>
                <a:rPr kumimoji="1" lang="en-US" altLang="zh-CN" sz="1600" b="1" i="0" u="none" strike="noStrike" kern="0" cap="none" spc="0" normalizeH="0" baseline="0" noProof="0">
                  <a:ln>
                    <a:noFill/>
                  </a:ln>
                  <a:solidFill>
                    <a:srgbClr val="FF0000"/>
                  </a:solidFill>
                  <a:effectLst/>
                  <a:uLnTx/>
                  <a:uFillTx/>
                  <a:latin typeface="Arial Narrow" panose="020B0606020202030204" pitchFamily="34" charset="0"/>
                  <a:ea typeface="宋体" panose="02010600030101010101" pitchFamily="2" charset="-122"/>
                </a:rPr>
                <a:t>v4</a:t>
              </a:r>
            </a:p>
          </p:txBody>
        </p:sp>
        <p:sp>
          <p:nvSpPr>
            <p:cNvPr id="95" name="Oval 21"/>
            <p:cNvSpPr>
              <a:spLocks noChangeArrowheads="1"/>
            </p:cNvSpPr>
            <p:nvPr/>
          </p:nvSpPr>
          <p:spPr bwMode="auto">
            <a:xfrm>
              <a:off x="2160" y="2976"/>
              <a:ext cx="192" cy="192"/>
            </a:xfrm>
            <a:prstGeom prst="ellipse">
              <a:avLst/>
            </a:prstGeom>
            <a:solidFill>
              <a:srgbClr val="CCECFF"/>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base" latinLnBrk="0" hangingPunct="1">
                <a:lnSpc>
                  <a:spcPct val="100000"/>
                </a:lnSpc>
                <a:spcBef>
                  <a:spcPct val="20000"/>
                </a:spcBef>
                <a:spcAft>
                  <a:spcPct val="0"/>
                </a:spcAft>
                <a:buClrTx/>
                <a:buSzTx/>
                <a:buFontTx/>
                <a:buChar char=" "/>
                <a:tabLst/>
                <a:defRPr/>
              </a:pPr>
              <a:r>
                <a:rPr kumimoji="1" lang="en-US" altLang="zh-CN" sz="1600" b="1" i="0" u="none" strike="noStrike" kern="0" cap="none" spc="0" normalizeH="0" baseline="0" noProof="0">
                  <a:ln>
                    <a:noFill/>
                  </a:ln>
                  <a:solidFill>
                    <a:srgbClr val="FF0000"/>
                  </a:solidFill>
                  <a:effectLst/>
                  <a:uLnTx/>
                  <a:uFillTx/>
                  <a:latin typeface="Arial Narrow" panose="020B0606020202030204" pitchFamily="34" charset="0"/>
                  <a:ea typeface="宋体" panose="02010600030101010101" pitchFamily="2" charset="-122"/>
                </a:rPr>
                <a:t>v6</a:t>
              </a:r>
            </a:p>
          </p:txBody>
        </p:sp>
        <p:sp>
          <p:nvSpPr>
            <p:cNvPr id="96" name="Line 22"/>
            <p:cNvSpPr>
              <a:spLocks noChangeShapeType="1"/>
            </p:cNvSpPr>
            <p:nvPr/>
          </p:nvSpPr>
          <p:spPr bwMode="auto">
            <a:xfrm>
              <a:off x="864" y="2496"/>
              <a:ext cx="624" cy="528"/>
            </a:xfrm>
            <a:prstGeom prst="line">
              <a:avLst/>
            </a:prstGeom>
            <a:noFill/>
            <a:ln w="19050" cap="sq">
              <a:solidFill>
                <a:schemeClr val="tx1"/>
              </a:solidFill>
              <a:miter lim="800000"/>
              <a:headEnd type="none" w="sm" len="sm"/>
              <a:tailEnd type="triangl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endParaRPr>
            </a:p>
          </p:txBody>
        </p:sp>
        <p:sp>
          <p:nvSpPr>
            <p:cNvPr id="97" name="Line 23"/>
            <p:cNvSpPr>
              <a:spLocks noChangeShapeType="1"/>
            </p:cNvSpPr>
            <p:nvPr/>
          </p:nvSpPr>
          <p:spPr bwMode="auto">
            <a:xfrm>
              <a:off x="1632" y="3072"/>
              <a:ext cx="528" cy="0"/>
            </a:xfrm>
            <a:prstGeom prst="line">
              <a:avLst/>
            </a:prstGeom>
            <a:noFill/>
            <a:ln w="19050" cap="sq">
              <a:solidFill>
                <a:schemeClr val="tx1"/>
              </a:solidFill>
              <a:miter lim="800000"/>
              <a:headEnd type="none" w="sm" len="sm"/>
              <a:tailEnd type="triangl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endParaRPr>
            </a:p>
          </p:txBody>
        </p:sp>
        <p:sp>
          <p:nvSpPr>
            <p:cNvPr id="98" name="Line 24"/>
            <p:cNvSpPr>
              <a:spLocks noChangeShapeType="1"/>
            </p:cNvSpPr>
            <p:nvPr/>
          </p:nvSpPr>
          <p:spPr bwMode="auto">
            <a:xfrm flipV="1">
              <a:off x="2304" y="2832"/>
              <a:ext cx="144" cy="192"/>
            </a:xfrm>
            <a:prstGeom prst="line">
              <a:avLst/>
            </a:prstGeom>
            <a:noFill/>
            <a:ln w="19050" cap="sq">
              <a:solidFill>
                <a:schemeClr val="tx1"/>
              </a:solidFill>
              <a:miter lim="800000"/>
              <a:headEnd type="none" w="sm" len="sm"/>
              <a:tailEnd type="triangl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endParaRPr>
            </a:p>
          </p:txBody>
        </p:sp>
        <p:sp>
          <p:nvSpPr>
            <p:cNvPr id="99" name="Text Box 25"/>
            <p:cNvSpPr txBox="1">
              <a:spLocks noChangeArrowheads="1"/>
            </p:cNvSpPr>
            <p:nvPr/>
          </p:nvSpPr>
          <p:spPr bwMode="auto">
            <a:xfrm>
              <a:off x="864" y="2112"/>
              <a:ext cx="384" cy="192"/>
            </a:xfrm>
            <a:prstGeom prst="rect">
              <a:avLst/>
            </a:prstGeom>
            <a:noFill/>
            <a:ln w="12700" cap="sq">
              <a:no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Char char=" "/>
                <a:tabLst/>
                <a:defRPr/>
              </a:pPr>
              <a:r>
                <a:rPr kumimoji="1" lang="en-US" altLang="zh-CN" sz="1400" b="1" i="0" u="none" strike="noStrike" kern="0" cap="none" spc="0" normalizeH="0" baseline="0" noProof="0">
                  <a:ln>
                    <a:noFill/>
                  </a:ln>
                  <a:solidFill>
                    <a:srgbClr val="FF0000"/>
                  </a:solidFill>
                  <a:effectLst/>
                  <a:uLnTx/>
                  <a:uFillTx/>
                  <a:latin typeface="Arial Narrow" panose="020B0606020202030204" pitchFamily="34" charset="0"/>
                  <a:ea typeface="宋体" panose="02010600030101010101" pitchFamily="2" charset="-122"/>
                </a:rPr>
                <a:t>a1=6</a:t>
              </a:r>
            </a:p>
          </p:txBody>
        </p:sp>
        <p:sp>
          <p:nvSpPr>
            <p:cNvPr id="100" name="Rectangle 26"/>
            <p:cNvSpPr>
              <a:spLocks noChangeArrowheads="1"/>
            </p:cNvSpPr>
            <p:nvPr/>
          </p:nvSpPr>
          <p:spPr bwMode="auto">
            <a:xfrm>
              <a:off x="1488" y="2112"/>
              <a:ext cx="292" cy="194"/>
            </a:xfrm>
            <a:prstGeom prst="rect">
              <a:avLst/>
            </a:prstGeom>
            <a:noFill/>
            <a:ln w="12700" cap="sq">
              <a:no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Char char=" "/>
                <a:tabLst/>
                <a:defRPr/>
              </a:pPr>
              <a:r>
                <a:rPr kumimoji="1" lang="en-US" altLang="zh-CN" sz="1400" b="1" i="0" u="none" strike="noStrike" kern="0" cap="none" spc="0" normalizeH="0" baseline="0" noProof="0">
                  <a:ln>
                    <a:noFill/>
                  </a:ln>
                  <a:solidFill>
                    <a:srgbClr val="FF0000"/>
                  </a:solidFill>
                  <a:effectLst/>
                  <a:uLnTx/>
                  <a:uFillTx/>
                  <a:latin typeface="Arial Narrow" panose="020B0606020202030204" pitchFamily="34" charset="0"/>
                  <a:ea typeface="宋体" panose="02010600030101010101" pitchFamily="2" charset="-122"/>
                </a:rPr>
                <a:t>a4=1</a:t>
              </a:r>
            </a:p>
          </p:txBody>
        </p:sp>
        <p:sp>
          <p:nvSpPr>
            <p:cNvPr id="101" name="Rectangle 27"/>
            <p:cNvSpPr>
              <a:spLocks noChangeArrowheads="1"/>
            </p:cNvSpPr>
            <p:nvPr/>
          </p:nvSpPr>
          <p:spPr bwMode="auto">
            <a:xfrm>
              <a:off x="978" y="2391"/>
              <a:ext cx="292" cy="194"/>
            </a:xfrm>
            <a:prstGeom prst="rect">
              <a:avLst/>
            </a:prstGeom>
            <a:noFill/>
            <a:ln w="12700" cap="sq">
              <a:no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Char char=" "/>
                <a:tabLst/>
                <a:defRPr/>
              </a:pPr>
              <a:r>
                <a:rPr kumimoji="1" lang="en-US" altLang="zh-CN" sz="1400" b="1" i="0" u="none" strike="noStrike" kern="0" cap="none" spc="0" normalizeH="0" baseline="0" noProof="0" dirty="0">
                  <a:ln>
                    <a:noFill/>
                  </a:ln>
                  <a:solidFill>
                    <a:srgbClr val="FF0000"/>
                  </a:solidFill>
                  <a:effectLst/>
                  <a:uLnTx/>
                  <a:uFillTx/>
                  <a:latin typeface="Arial Narrow" panose="020B0606020202030204" pitchFamily="34" charset="0"/>
                  <a:ea typeface="宋体" panose="02010600030101010101" pitchFamily="2" charset="-122"/>
                </a:rPr>
                <a:t>a2=4</a:t>
              </a:r>
            </a:p>
          </p:txBody>
        </p:sp>
        <p:sp>
          <p:nvSpPr>
            <p:cNvPr id="102" name="Rectangle 28"/>
            <p:cNvSpPr>
              <a:spLocks noChangeArrowheads="1"/>
            </p:cNvSpPr>
            <p:nvPr/>
          </p:nvSpPr>
          <p:spPr bwMode="auto">
            <a:xfrm>
              <a:off x="1440" y="2400"/>
              <a:ext cx="292" cy="194"/>
            </a:xfrm>
            <a:prstGeom prst="rect">
              <a:avLst/>
            </a:prstGeom>
            <a:noFill/>
            <a:ln w="12700" cap="sq">
              <a:no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Char char=" "/>
                <a:tabLst/>
                <a:defRPr/>
              </a:pPr>
              <a:r>
                <a:rPr kumimoji="1" lang="en-US" altLang="zh-CN" sz="1400" b="1" i="0" u="none" strike="noStrike" kern="0" cap="none" spc="0" normalizeH="0" baseline="0" noProof="0" dirty="0">
                  <a:ln>
                    <a:noFill/>
                  </a:ln>
                  <a:solidFill>
                    <a:srgbClr val="FF0000"/>
                  </a:solidFill>
                  <a:effectLst/>
                  <a:uLnTx/>
                  <a:uFillTx/>
                  <a:latin typeface="Arial Narrow" panose="020B0606020202030204" pitchFamily="34" charset="0"/>
                  <a:ea typeface="宋体" panose="02010600030101010101" pitchFamily="2" charset="-122"/>
                </a:rPr>
                <a:t>a5=1</a:t>
              </a:r>
            </a:p>
          </p:txBody>
        </p:sp>
        <p:sp>
          <p:nvSpPr>
            <p:cNvPr id="103" name="Rectangle 29"/>
            <p:cNvSpPr>
              <a:spLocks noChangeArrowheads="1"/>
            </p:cNvSpPr>
            <p:nvPr/>
          </p:nvSpPr>
          <p:spPr bwMode="auto">
            <a:xfrm>
              <a:off x="2016" y="2160"/>
              <a:ext cx="292" cy="194"/>
            </a:xfrm>
            <a:prstGeom prst="rect">
              <a:avLst/>
            </a:prstGeom>
            <a:noFill/>
            <a:ln w="12700" cap="sq">
              <a:no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
                  <a:srgbClr val="FFFFFF"/>
                </a:buClr>
                <a:buSzTx/>
                <a:buFontTx/>
                <a:buChar char=" "/>
                <a:tabLst/>
                <a:defRPr/>
              </a:pPr>
              <a:r>
                <a:rPr kumimoji="1" lang="en-US" altLang="zh-CN" sz="1400" b="1" i="0" u="none" strike="noStrike" kern="0" cap="none" spc="0" normalizeH="0" baseline="0" noProof="0">
                  <a:ln>
                    <a:noFill/>
                  </a:ln>
                  <a:solidFill>
                    <a:srgbClr val="FF0000"/>
                  </a:solidFill>
                  <a:effectLst/>
                  <a:uLnTx/>
                  <a:uFillTx/>
                  <a:latin typeface="Arial Narrow" panose="020B0606020202030204" pitchFamily="34" charset="0"/>
                  <a:ea typeface="宋体" panose="02010600030101010101" pitchFamily="2" charset="-122"/>
                </a:rPr>
                <a:t>a7=9</a:t>
              </a:r>
            </a:p>
          </p:txBody>
        </p:sp>
        <p:sp>
          <p:nvSpPr>
            <p:cNvPr id="104" name="Rectangle 30"/>
            <p:cNvSpPr>
              <a:spLocks noChangeArrowheads="1"/>
            </p:cNvSpPr>
            <p:nvPr/>
          </p:nvSpPr>
          <p:spPr bwMode="auto">
            <a:xfrm>
              <a:off x="2640" y="2160"/>
              <a:ext cx="334" cy="194"/>
            </a:xfrm>
            <a:prstGeom prst="rect">
              <a:avLst/>
            </a:prstGeom>
            <a:noFill/>
            <a:ln w="12700" cap="sq">
              <a:no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
                  <a:srgbClr val="FFFFFF"/>
                </a:buClr>
                <a:buSzTx/>
                <a:buFontTx/>
                <a:buChar char=" "/>
                <a:tabLst/>
                <a:defRPr/>
              </a:pPr>
              <a:r>
                <a:rPr kumimoji="1" lang="en-US" altLang="zh-CN" sz="1400" b="1" i="0" u="none" strike="noStrike" kern="0" cap="none" spc="0" normalizeH="0" baseline="0" noProof="0">
                  <a:ln>
                    <a:noFill/>
                  </a:ln>
                  <a:solidFill>
                    <a:srgbClr val="FF0000"/>
                  </a:solidFill>
                  <a:effectLst/>
                  <a:uLnTx/>
                  <a:uFillTx/>
                  <a:latin typeface="Arial Narrow" panose="020B0606020202030204" pitchFamily="34" charset="0"/>
                  <a:ea typeface="宋体" panose="02010600030101010101" pitchFamily="2" charset="-122"/>
                </a:rPr>
                <a:t>a10=2</a:t>
              </a:r>
            </a:p>
          </p:txBody>
        </p:sp>
        <p:sp>
          <p:nvSpPr>
            <p:cNvPr id="105" name="Rectangle 31"/>
            <p:cNvSpPr>
              <a:spLocks noChangeArrowheads="1"/>
            </p:cNvSpPr>
            <p:nvPr/>
          </p:nvSpPr>
          <p:spPr bwMode="auto">
            <a:xfrm>
              <a:off x="2064" y="2448"/>
              <a:ext cx="292" cy="194"/>
            </a:xfrm>
            <a:prstGeom prst="rect">
              <a:avLst/>
            </a:prstGeom>
            <a:noFill/>
            <a:ln w="12700" cap="sq">
              <a:no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
                  <a:srgbClr val="FFFFFF"/>
                </a:buClr>
                <a:buSzTx/>
                <a:buFontTx/>
                <a:buChar char=" "/>
                <a:tabLst/>
                <a:defRPr/>
              </a:pPr>
              <a:r>
                <a:rPr kumimoji="1" lang="en-US" altLang="zh-CN" sz="1400" b="1" i="0" u="none" strike="noStrike" kern="0" cap="none" spc="0" normalizeH="0" baseline="0" noProof="0">
                  <a:ln>
                    <a:noFill/>
                  </a:ln>
                  <a:solidFill>
                    <a:srgbClr val="FF0000"/>
                  </a:solidFill>
                  <a:effectLst/>
                  <a:uLnTx/>
                  <a:uFillTx/>
                  <a:latin typeface="Arial Narrow" panose="020B0606020202030204" pitchFamily="34" charset="0"/>
                  <a:ea typeface="宋体" panose="02010600030101010101" pitchFamily="2" charset="-122"/>
                </a:rPr>
                <a:t>a8=7</a:t>
              </a:r>
            </a:p>
          </p:txBody>
        </p:sp>
        <p:sp>
          <p:nvSpPr>
            <p:cNvPr id="106" name="Rectangle 32"/>
            <p:cNvSpPr>
              <a:spLocks noChangeArrowheads="1"/>
            </p:cNvSpPr>
            <p:nvPr/>
          </p:nvSpPr>
          <p:spPr bwMode="auto">
            <a:xfrm>
              <a:off x="2496" y="2448"/>
              <a:ext cx="334" cy="194"/>
            </a:xfrm>
            <a:prstGeom prst="rect">
              <a:avLst/>
            </a:prstGeom>
            <a:noFill/>
            <a:ln w="12700" cap="sq">
              <a:no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
                  <a:srgbClr val="FFFFFF"/>
                </a:buClr>
                <a:buSzTx/>
                <a:buFontTx/>
                <a:buChar char=" "/>
                <a:tabLst/>
                <a:defRPr/>
              </a:pPr>
              <a:r>
                <a:rPr kumimoji="1" lang="en-US" altLang="zh-CN" sz="1400" b="1" i="0" u="none" strike="noStrike" kern="0" cap="none" spc="0" normalizeH="0" baseline="0" noProof="0">
                  <a:ln>
                    <a:noFill/>
                  </a:ln>
                  <a:solidFill>
                    <a:srgbClr val="FF0000"/>
                  </a:solidFill>
                  <a:effectLst/>
                  <a:uLnTx/>
                  <a:uFillTx/>
                  <a:latin typeface="Arial Narrow" panose="020B0606020202030204" pitchFamily="34" charset="0"/>
                  <a:ea typeface="宋体" panose="02010600030101010101" pitchFamily="2" charset="-122"/>
                </a:rPr>
                <a:t>a11=4</a:t>
              </a:r>
            </a:p>
          </p:txBody>
        </p:sp>
        <p:sp>
          <p:nvSpPr>
            <p:cNvPr id="107" name="Rectangle 33"/>
            <p:cNvSpPr>
              <a:spLocks noChangeArrowheads="1"/>
            </p:cNvSpPr>
            <p:nvPr/>
          </p:nvSpPr>
          <p:spPr bwMode="auto">
            <a:xfrm>
              <a:off x="912" y="2736"/>
              <a:ext cx="292" cy="194"/>
            </a:xfrm>
            <a:prstGeom prst="rect">
              <a:avLst/>
            </a:prstGeom>
            <a:noFill/>
            <a:ln w="12700" cap="sq">
              <a:no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
                  <a:srgbClr val="FFFFFF"/>
                </a:buClr>
                <a:buSzTx/>
                <a:buFontTx/>
                <a:buChar char=" "/>
                <a:tabLst/>
                <a:defRPr/>
              </a:pPr>
              <a:r>
                <a:rPr kumimoji="1" lang="en-US" altLang="zh-CN" sz="1400" b="1" i="0" u="none" strike="noStrike" kern="0" cap="none" spc="0" normalizeH="0" baseline="0" noProof="0">
                  <a:ln>
                    <a:noFill/>
                  </a:ln>
                  <a:solidFill>
                    <a:srgbClr val="FF0000"/>
                  </a:solidFill>
                  <a:effectLst/>
                  <a:uLnTx/>
                  <a:uFillTx/>
                  <a:latin typeface="Arial Narrow" panose="020B0606020202030204" pitchFamily="34" charset="0"/>
                  <a:ea typeface="宋体" panose="02010600030101010101" pitchFamily="2" charset="-122"/>
                </a:rPr>
                <a:t>a3=5</a:t>
              </a:r>
            </a:p>
          </p:txBody>
        </p:sp>
        <p:sp>
          <p:nvSpPr>
            <p:cNvPr id="108" name="Rectangle 34"/>
            <p:cNvSpPr>
              <a:spLocks noChangeArrowheads="1"/>
            </p:cNvSpPr>
            <p:nvPr/>
          </p:nvSpPr>
          <p:spPr bwMode="auto">
            <a:xfrm>
              <a:off x="1680" y="2928"/>
              <a:ext cx="292" cy="194"/>
            </a:xfrm>
            <a:prstGeom prst="rect">
              <a:avLst/>
            </a:prstGeom>
            <a:noFill/>
            <a:ln w="12700" cap="sq">
              <a:no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
                  <a:srgbClr val="FFFFFF"/>
                </a:buClr>
                <a:buSzTx/>
                <a:buFontTx/>
                <a:buChar char=" "/>
                <a:tabLst/>
                <a:defRPr/>
              </a:pPr>
              <a:r>
                <a:rPr kumimoji="1" lang="en-US" altLang="zh-CN" sz="1400" b="1" i="0" u="none" strike="noStrike" kern="0" cap="none" spc="0" normalizeH="0" baseline="0" noProof="0">
                  <a:ln>
                    <a:noFill/>
                  </a:ln>
                  <a:solidFill>
                    <a:srgbClr val="FF0000"/>
                  </a:solidFill>
                  <a:effectLst/>
                  <a:uLnTx/>
                  <a:uFillTx/>
                  <a:latin typeface="Arial Narrow" panose="020B0606020202030204" pitchFamily="34" charset="0"/>
                  <a:ea typeface="宋体" panose="02010600030101010101" pitchFamily="2" charset="-122"/>
                </a:rPr>
                <a:t>a6=2</a:t>
              </a:r>
            </a:p>
          </p:txBody>
        </p:sp>
        <p:sp>
          <p:nvSpPr>
            <p:cNvPr id="109" name="Rectangle 35"/>
            <p:cNvSpPr>
              <a:spLocks noChangeArrowheads="1"/>
            </p:cNvSpPr>
            <p:nvPr/>
          </p:nvSpPr>
          <p:spPr bwMode="auto">
            <a:xfrm>
              <a:off x="2448" y="2832"/>
              <a:ext cx="292" cy="194"/>
            </a:xfrm>
            <a:prstGeom prst="rect">
              <a:avLst/>
            </a:prstGeom>
            <a:noFill/>
            <a:ln w="12700" cap="sq">
              <a:no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
                  <a:srgbClr val="FFFFFF"/>
                </a:buClr>
                <a:buSzTx/>
                <a:buFontTx/>
                <a:buChar char=" "/>
                <a:tabLst/>
                <a:defRPr/>
              </a:pPr>
              <a:r>
                <a:rPr kumimoji="1" lang="en-US" altLang="zh-CN" sz="1400" b="1" i="0" u="none" strike="noStrike" kern="0" cap="none" spc="0" normalizeH="0" baseline="0" noProof="0">
                  <a:ln>
                    <a:noFill/>
                  </a:ln>
                  <a:solidFill>
                    <a:srgbClr val="FF0000"/>
                  </a:solidFill>
                  <a:effectLst/>
                  <a:uLnTx/>
                  <a:uFillTx/>
                  <a:latin typeface="Arial Narrow" panose="020B0606020202030204" pitchFamily="34" charset="0"/>
                  <a:ea typeface="宋体" panose="02010600030101010101" pitchFamily="2" charset="-122"/>
                </a:rPr>
                <a:t>a9=4</a:t>
              </a:r>
            </a:p>
          </p:txBody>
        </p:sp>
      </p:grpSp>
    </p:spTree>
    <p:extLst>
      <p:ext uri="{BB962C8B-B14F-4D97-AF65-F5344CB8AC3E}">
        <p14:creationId xmlns:p14="http://schemas.microsoft.com/office/powerpoint/2010/main" val="1028027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1+#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1934002" cy="605909"/>
          </a:xfrm>
        </p:spPr>
        <p:txBody>
          <a:bodyPr/>
          <a:lstStyle/>
          <a:p>
            <a:r>
              <a:rPr lang="zh-CN" altLang="en-US" dirty="0">
                <a:latin typeface="楷体" panose="02010609060101010101" pitchFamily="49" charset="-122"/>
                <a:ea typeface="楷体" panose="02010609060101010101" pitchFamily="49" charset="-122"/>
              </a:rPr>
              <a:t>算法思想</a:t>
            </a:r>
          </a:p>
        </p:txBody>
      </p:sp>
      <p:sp>
        <p:nvSpPr>
          <p:cNvPr id="3" name="Text Box 12"/>
          <p:cNvSpPr txBox="1">
            <a:spLocks noChangeArrowheads="1"/>
          </p:cNvSpPr>
          <p:nvPr/>
        </p:nvSpPr>
        <p:spPr bwMode="auto">
          <a:xfrm>
            <a:off x="1598481" y="417034"/>
            <a:ext cx="9195564" cy="5595378"/>
          </a:xfrm>
          <a:prstGeom prst="rect">
            <a:avLst/>
          </a:prstGeom>
          <a:noFill/>
          <a:ln w="12700" cap="sq">
            <a:noFill/>
            <a:miter lim="800000"/>
            <a:headEnd type="none" w="sm" len="sm"/>
            <a:tailEnd type="none" w="sm" len="sm"/>
          </a:ln>
          <a:effectLst/>
        </p:spPr>
        <p:txBody>
          <a:bodyPr wrap="square">
            <a:spAutoFit/>
          </a:bodyPr>
          <a:lstStyle/>
          <a:p>
            <a:pPr fontAlgn="base">
              <a:lnSpc>
                <a:spcPct val="90000"/>
              </a:lnSpc>
              <a:spcBef>
                <a:spcPct val="50000"/>
              </a:spcBef>
              <a:spcAft>
                <a:spcPct val="0"/>
              </a:spcAft>
              <a:buClr>
                <a:srgbClr val="FFFFFF"/>
              </a:buClr>
              <a:buFontTx/>
              <a:buChar char=" "/>
              <a:defRPr/>
            </a:pPr>
            <a:endParaRPr kumimoji="1" lang="en-US" altLang="zh-CN" sz="2400" b="1" dirty="0">
              <a:latin typeface="Times New Roman" panose="02020603050405020304" pitchFamily="18" charset="0"/>
              <a:ea typeface="楷体" panose="02010609060101010101" pitchFamily="49" charset="-122"/>
            </a:endParaRPr>
          </a:p>
          <a:p>
            <a:pPr fontAlgn="base">
              <a:lnSpc>
                <a:spcPct val="90000"/>
              </a:lnSpc>
              <a:spcBef>
                <a:spcPct val="50000"/>
              </a:spcBef>
              <a:spcAft>
                <a:spcPct val="0"/>
              </a:spcAft>
              <a:buClr>
                <a:srgbClr val="FFFF00"/>
              </a:buClr>
              <a:defRPr/>
            </a:pPr>
            <a:r>
              <a:rPr kumimoji="1" lang="zh-CN" altLang="en-US" sz="2800" b="1" dirty="0">
                <a:latin typeface="楷体" panose="02010609060101010101" pitchFamily="49" charset="-122"/>
                <a:ea typeface="楷体" panose="02010609060101010101" pitchFamily="49" charset="-122"/>
              </a:rPr>
              <a:t>辨别关键路径活动就是要找</a:t>
            </a:r>
            <a:r>
              <a:rPr kumimoji="1" lang="en-US" altLang="en-US" sz="2800" b="1" dirty="0">
                <a:latin typeface="楷体" panose="02010609060101010101" pitchFamily="49" charset="-122"/>
                <a:ea typeface="楷体" panose="02010609060101010101" pitchFamily="49" charset="-122"/>
              </a:rPr>
              <a:t>e(</a:t>
            </a:r>
            <a:r>
              <a:rPr kumimoji="1" lang="en-US" altLang="en-US" sz="2800" b="1" dirty="0" err="1">
                <a:latin typeface="楷体" panose="02010609060101010101" pitchFamily="49" charset="-122"/>
                <a:ea typeface="楷体" panose="02010609060101010101" pitchFamily="49" charset="-122"/>
              </a:rPr>
              <a:t>i</a:t>
            </a:r>
            <a:r>
              <a:rPr kumimoji="1" lang="en-US" altLang="en-US" sz="2800" b="1" dirty="0">
                <a:latin typeface="楷体" panose="02010609060101010101" pitchFamily="49" charset="-122"/>
                <a:ea typeface="楷体" panose="02010609060101010101" pitchFamily="49" charset="-122"/>
              </a:rPr>
              <a:t>)=l(</a:t>
            </a:r>
            <a:r>
              <a:rPr kumimoji="1" lang="en-US" altLang="en-US" sz="2800" b="1" dirty="0" err="1">
                <a:latin typeface="楷体" panose="02010609060101010101" pitchFamily="49" charset="-122"/>
                <a:ea typeface="楷体" panose="02010609060101010101" pitchFamily="49" charset="-122"/>
              </a:rPr>
              <a:t>i</a:t>
            </a:r>
            <a:r>
              <a:rPr kumimoji="1" lang="en-US" altLang="en-US" sz="2800" b="1" dirty="0">
                <a:latin typeface="楷体" panose="02010609060101010101" pitchFamily="49" charset="-122"/>
                <a:ea typeface="楷体" panose="02010609060101010101" pitchFamily="49" charset="-122"/>
              </a:rPr>
              <a:t>)</a:t>
            </a:r>
            <a:r>
              <a:rPr kumimoji="1" lang="zh-CN" altLang="en-US" sz="2800" b="1" dirty="0">
                <a:latin typeface="楷体" panose="02010609060101010101" pitchFamily="49" charset="-122"/>
                <a:ea typeface="楷体" panose="02010609060101010101" pitchFamily="49" charset="-122"/>
              </a:rPr>
              <a:t>的活动</a:t>
            </a:r>
            <a:r>
              <a:rPr kumimoji="1" lang="zh-CN" altLang="en-US" sz="2000" b="1" dirty="0">
                <a:latin typeface="楷体" panose="02010609060101010101" pitchFamily="49" charset="-122"/>
                <a:ea typeface="楷体" panose="02010609060101010101" pitchFamily="49" charset="-122"/>
              </a:rPr>
              <a:t>。</a:t>
            </a:r>
          </a:p>
          <a:p>
            <a:pPr fontAlgn="base">
              <a:lnSpc>
                <a:spcPct val="90000"/>
              </a:lnSpc>
              <a:spcBef>
                <a:spcPct val="50000"/>
              </a:spcBef>
              <a:spcAft>
                <a:spcPct val="0"/>
              </a:spcAft>
              <a:buClr>
                <a:srgbClr val="FFFFFF"/>
              </a:buClr>
              <a:buFontTx/>
              <a:buChar char=" "/>
              <a:defRPr/>
            </a:pPr>
            <a:r>
              <a:rPr kumimoji="1" lang="zh-CN" altLang="zh-CN" sz="2000" b="1" dirty="0">
                <a:latin typeface="Times New Roman" panose="02020603050405020304" pitchFamily="18" charset="0"/>
                <a:ea typeface="楷体" panose="02010609060101010101" pitchFamily="49" charset="-122"/>
              </a:rPr>
              <a:t>  </a:t>
            </a:r>
            <a:r>
              <a:rPr kumimoji="1" lang="zh-CN" altLang="en-US" sz="2400" b="1" dirty="0">
                <a:effectLst>
                  <a:outerShdw blurRad="38100" dist="38100" dir="2700000" algn="tl">
                    <a:srgbClr val="000000"/>
                  </a:outerShdw>
                </a:effectLst>
                <a:latin typeface="Times New Roman" panose="02020603050405020304" pitchFamily="18" charset="0"/>
                <a:ea typeface="楷体" panose="02010609060101010101" pitchFamily="49" charset="-122"/>
              </a:rPr>
              <a:t>1.</a:t>
            </a:r>
            <a:r>
              <a:rPr kumimoji="1" lang="zh-CN" altLang="zh-CN" sz="2400" b="1" dirty="0">
                <a:effectLst>
                  <a:outerShdw blurRad="38100" dist="38100" dir="2700000" algn="tl">
                    <a:srgbClr val="000000"/>
                  </a:outerShdw>
                </a:effectLst>
                <a:latin typeface="Times New Roman" panose="02020603050405020304" pitchFamily="18" charset="0"/>
                <a:ea typeface="楷体" panose="02010609060101010101" pitchFamily="49" charset="-122"/>
              </a:rPr>
              <a:t>计算e(i),l(i)</a:t>
            </a:r>
            <a:r>
              <a:rPr kumimoji="1" lang="zh-CN" altLang="zh-CN" sz="2000" b="1" dirty="0">
                <a:effectLst>
                  <a:outerShdw blurRad="38100" dist="38100" dir="2700000" algn="tl">
                    <a:srgbClr val="000000"/>
                  </a:outerShdw>
                </a:effectLst>
                <a:latin typeface="Times New Roman" panose="02020603050405020304" pitchFamily="18" charset="0"/>
                <a:ea typeface="楷体" panose="02010609060101010101" pitchFamily="49" charset="-122"/>
              </a:rPr>
              <a:t>：</a:t>
            </a:r>
            <a:r>
              <a:rPr kumimoji="1" lang="zh-CN" altLang="en-US" sz="2000" b="1" dirty="0">
                <a:effectLst>
                  <a:outerShdw blurRad="38100" dist="38100" dir="2700000" algn="tl">
                    <a:srgbClr val="000000"/>
                  </a:outerShdw>
                </a:effectLst>
                <a:latin typeface="Times New Roman" panose="02020603050405020304" pitchFamily="18" charset="0"/>
                <a:ea typeface="楷体" panose="02010609060101010101" pitchFamily="49" charset="-122"/>
              </a:rPr>
              <a:t>   </a:t>
            </a:r>
            <a:r>
              <a:rPr kumimoji="1" lang="en-US" altLang="zh-CN" sz="2000" b="1" dirty="0">
                <a:latin typeface="Times New Roman" panose="02020603050405020304" pitchFamily="18" charset="0"/>
                <a:ea typeface="楷体" panose="02010609060101010101" pitchFamily="49" charset="-122"/>
              </a:rPr>
              <a:t>e(</a:t>
            </a:r>
            <a:r>
              <a:rPr kumimoji="1" lang="en-US" altLang="zh-CN" sz="2000" b="1" dirty="0" err="1">
                <a:latin typeface="Times New Roman" panose="02020603050405020304" pitchFamily="18" charset="0"/>
                <a:ea typeface="楷体" panose="02010609060101010101" pitchFamily="49" charset="-122"/>
              </a:rPr>
              <a:t>i</a:t>
            </a:r>
            <a:r>
              <a:rPr kumimoji="1" lang="en-US" altLang="zh-CN" sz="2000" b="1" dirty="0">
                <a:latin typeface="Times New Roman" panose="02020603050405020304" pitchFamily="18" charset="0"/>
                <a:ea typeface="楷体" panose="02010609060101010101" pitchFamily="49" charset="-122"/>
              </a:rPr>
              <a:t>)=</a:t>
            </a:r>
            <a:r>
              <a:rPr kumimoji="1" lang="en-US" altLang="zh-CN" sz="2000" b="1" dirty="0" err="1">
                <a:latin typeface="Times New Roman" panose="02020603050405020304" pitchFamily="18" charset="0"/>
                <a:ea typeface="楷体" panose="02010609060101010101" pitchFamily="49" charset="-122"/>
              </a:rPr>
              <a:t>ve</a:t>
            </a:r>
            <a:r>
              <a:rPr kumimoji="1" lang="en-US" altLang="zh-CN" sz="2000" b="1" dirty="0">
                <a:latin typeface="Times New Roman" panose="02020603050405020304" pitchFamily="18" charset="0"/>
                <a:ea typeface="楷体" panose="02010609060101010101" pitchFamily="49" charset="-122"/>
              </a:rPr>
              <a:t>(j)                   (</a:t>
            </a:r>
            <a:r>
              <a:rPr kumimoji="1" lang="zh-CN" altLang="en-US" sz="2000" b="1" dirty="0">
                <a:latin typeface="楷体" panose="02010609060101010101" pitchFamily="49" charset="-122"/>
                <a:ea typeface="楷体" panose="02010609060101010101" pitchFamily="49" charset="-122"/>
              </a:rPr>
              <a:t>其中活动</a:t>
            </a:r>
            <a:r>
              <a:rPr kumimoji="1" lang="en-US" altLang="zh-CN" sz="2000" b="1" dirty="0" err="1">
                <a:latin typeface="楷体" panose="02010609060101010101" pitchFamily="49" charset="-122"/>
                <a:ea typeface="楷体" panose="02010609060101010101" pitchFamily="49" charset="-122"/>
              </a:rPr>
              <a:t>a</a:t>
            </a:r>
            <a:r>
              <a:rPr kumimoji="1" lang="en-US" altLang="zh-CN" sz="2000" b="1" baseline="-25000" dirty="0" err="1">
                <a:latin typeface="楷体" panose="02010609060101010101" pitchFamily="49" charset="-122"/>
                <a:ea typeface="楷体" panose="02010609060101010101" pitchFamily="49" charset="-122"/>
              </a:rPr>
              <a:t>i</a:t>
            </a:r>
            <a:r>
              <a:rPr kumimoji="1" lang="zh-CN" altLang="en-US" sz="2000" b="1" dirty="0">
                <a:latin typeface="楷体" panose="02010609060101010101" pitchFamily="49" charset="-122"/>
                <a:ea typeface="楷体" panose="02010609060101010101" pitchFamily="49" charset="-122"/>
              </a:rPr>
              <a:t>由弧 &lt;</a:t>
            </a:r>
            <a:r>
              <a:rPr kumimoji="1" lang="en-US" altLang="zh-CN" sz="2000" b="1" dirty="0" err="1">
                <a:latin typeface="楷体" panose="02010609060101010101" pitchFamily="49" charset="-122"/>
                <a:ea typeface="楷体" panose="02010609060101010101" pitchFamily="49" charset="-122"/>
              </a:rPr>
              <a:t>j,k</a:t>
            </a:r>
            <a:r>
              <a:rPr kumimoji="1" lang="en-US" altLang="zh-CN" sz="2000" b="1" dirty="0">
                <a:latin typeface="楷体" panose="02010609060101010101" pitchFamily="49" charset="-122"/>
                <a:ea typeface="楷体" panose="02010609060101010101" pitchFamily="49" charset="-122"/>
              </a:rPr>
              <a:t>&gt;</a:t>
            </a:r>
            <a:r>
              <a:rPr kumimoji="1" lang="zh-CN" altLang="en-US" sz="2000" b="1" dirty="0">
                <a:latin typeface="楷体" panose="02010609060101010101" pitchFamily="49" charset="-122"/>
                <a:ea typeface="楷体" panose="02010609060101010101" pitchFamily="49" charset="-122"/>
              </a:rPr>
              <a:t>表示</a:t>
            </a:r>
            <a:r>
              <a:rPr kumimoji="1" lang="zh-CN" altLang="en-US" sz="2000" b="1" dirty="0">
                <a:latin typeface="Times New Roman" panose="02020603050405020304" pitchFamily="18" charset="0"/>
                <a:ea typeface="楷体" panose="02010609060101010101" pitchFamily="49" charset="-122"/>
              </a:rPr>
              <a:t>)</a:t>
            </a:r>
          </a:p>
          <a:p>
            <a:pPr fontAlgn="base">
              <a:lnSpc>
                <a:spcPct val="90000"/>
              </a:lnSpc>
              <a:spcBef>
                <a:spcPct val="50000"/>
              </a:spcBef>
              <a:spcAft>
                <a:spcPct val="0"/>
              </a:spcAft>
              <a:buClr>
                <a:srgbClr val="FFFFFF"/>
              </a:buClr>
              <a:buFontTx/>
              <a:buChar char=" "/>
              <a:defRPr/>
            </a:pPr>
            <a:r>
              <a:rPr kumimoji="1" lang="en-US" altLang="zh-CN" sz="2000" b="1" dirty="0">
                <a:latin typeface="Times New Roman" panose="02020603050405020304" pitchFamily="18" charset="0"/>
                <a:ea typeface="楷体" panose="02010609060101010101" pitchFamily="49" charset="-122"/>
              </a:rPr>
              <a:t>                                    l(</a:t>
            </a:r>
            <a:r>
              <a:rPr kumimoji="1" lang="en-US" altLang="zh-CN" sz="2000" b="1" dirty="0" err="1">
                <a:latin typeface="Times New Roman" panose="02020603050405020304" pitchFamily="18" charset="0"/>
                <a:ea typeface="楷体" panose="02010609060101010101" pitchFamily="49" charset="-122"/>
              </a:rPr>
              <a:t>i</a:t>
            </a:r>
            <a:r>
              <a:rPr kumimoji="1" lang="en-US" altLang="zh-CN" sz="2000" b="1" dirty="0">
                <a:latin typeface="Times New Roman" panose="02020603050405020304" pitchFamily="18" charset="0"/>
                <a:ea typeface="楷体" panose="02010609060101010101" pitchFamily="49" charset="-122"/>
              </a:rPr>
              <a:t>)=</a:t>
            </a:r>
            <a:r>
              <a:rPr kumimoji="1" lang="en-US" altLang="zh-CN" sz="2000" b="1" dirty="0" err="1">
                <a:latin typeface="Times New Roman" panose="02020603050405020304" pitchFamily="18" charset="0"/>
                <a:ea typeface="楷体" panose="02010609060101010101" pitchFamily="49" charset="-122"/>
              </a:rPr>
              <a:t>vl</a:t>
            </a:r>
            <a:r>
              <a:rPr kumimoji="1" lang="en-US" altLang="zh-CN" sz="2000" b="1" dirty="0">
                <a:latin typeface="Times New Roman" panose="02020603050405020304" pitchFamily="18" charset="0"/>
                <a:ea typeface="楷体" panose="02010609060101010101" pitchFamily="49" charset="-122"/>
              </a:rPr>
              <a:t>(k) -weight(&lt;</a:t>
            </a:r>
            <a:r>
              <a:rPr kumimoji="1" lang="en-US" altLang="zh-CN" sz="2000" b="1" dirty="0" err="1">
                <a:latin typeface="Times New Roman" panose="02020603050405020304" pitchFamily="18" charset="0"/>
                <a:ea typeface="楷体" panose="02010609060101010101" pitchFamily="49" charset="-122"/>
              </a:rPr>
              <a:t>j,k</a:t>
            </a:r>
            <a:r>
              <a:rPr kumimoji="1" lang="en-US" altLang="zh-CN" sz="2000" b="1" dirty="0">
                <a:latin typeface="Times New Roman" panose="02020603050405020304" pitchFamily="18" charset="0"/>
                <a:ea typeface="楷体" panose="02010609060101010101" pitchFamily="49" charset="-122"/>
              </a:rPr>
              <a:t>&gt;)</a:t>
            </a:r>
          </a:p>
          <a:p>
            <a:pPr fontAlgn="base">
              <a:lnSpc>
                <a:spcPct val="90000"/>
              </a:lnSpc>
              <a:spcBef>
                <a:spcPct val="50000"/>
              </a:spcBef>
              <a:spcAft>
                <a:spcPct val="0"/>
              </a:spcAft>
              <a:buClr>
                <a:srgbClr val="FFFFFF"/>
              </a:buClr>
              <a:buFontTx/>
              <a:buChar char=" "/>
              <a:defRPr/>
            </a:pPr>
            <a:endParaRPr kumimoji="1" lang="en-US" altLang="zh-CN" sz="2000" b="1" dirty="0">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endParaRPr>
          </a:p>
          <a:p>
            <a:pPr fontAlgn="base">
              <a:lnSpc>
                <a:spcPct val="90000"/>
              </a:lnSpc>
              <a:spcBef>
                <a:spcPct val="50000"/>
              </a:spcBef>
              <a:spcAft>
                <a:spcPct val="0"/>
              </a:spcAft>
              <a:buClr>
                <a:srgbClr val="FFFFFF"/>
              </a:buClr>
              <a:buFontTx/>
              <a:buChar char=" "/>
              <a:defRPr/>
            </a:pPr>
            <a:r>
              <a:rPr kumimoji="1" lang="en-US" altLang="zh-CN" sz="2000" b="1" dirty="0">
                <a:latin typeface="Times New Roman" panose="02020603050405020304" pitchFamily="18" charset="0"/>
                <a:ea typeface="楷体" panose="02010609060101010101" pitchFamily="49" charset="-122"/>
              </a:rPr>
              <a:t>  </a:t>
            </a:r>
            <a:r>
              <a:rPr kumimoji="1" lang="zh-CN" altLang="en-US" sz="2400" b="1" dirty="0">
                <a:effectLst>
                  <a:outerShdw blurRad="38100" dist="38100" dir="2700000" algn="tl">
                    <a:srgbClr val="000000"/>
                  </a:outerShdw>
                </a:effectLst>
                <a:latin typeface="Times New Roman" panose="02020603050405020304" pitchFamily="18" charset="0"/>
                <a:ea typeface="楷体" panose="02010609060101010101" pitchFamily="49" charset="-122"/>
              </a:rPr>
              <a:t>2.计算</a:t>
            </a:r>
            <a:r>
              <a:rPr kumimoji="1" lang="en-US" altLang="zh-CN" sz="2400" b="1" dirty="0" err="1">
                <a:effectLst>
                  <a:outerShdw blurRad="38100" dist="38100" dir="2700000" algn="tl">
                    <a:srgbClr val="000000"/>
                  </a:outerShdw>
                </a:effectLst>
                <a:latin typeface="Times New Roman" panose="02020603050405020304" pitchFamily="18" charset="0"/>
                <a:ea typeface="楷体" panose="02010609060101010101" pitchFamily="49" charset="-122"/>
              </a:rPr>
              <a:t>ve</a:t>
            </a:r>
            <a:r>
              <a:rPr kumimoji="1" lang="en-US" altLang="zh-CN" sz="2400" b="1" dirty="0">
                <a:effectLst>
                  <a:outerShdw blurRad="38100" dist="38100" dir="2700000" algn="tl">
                    <a:srgbClr val="000000"/>
                  </a:outerShdw>
                </a:effectLst>
                <a:latin typeface="Times New Roman" panose="02020603050405020304" pitchFamily="18" charset="0"/>
                <a:ea typeface="楷体" panose="02010609060101010101" pitchFamily="49" charset="-122"/>
              </a:rPr>
              <a:t>(j)</a:t>
            </a:r>
            <a:r>
              <a:rPr kumimoji="1" lang="en-US" altLang="zh-CN" sz="2000" b="1" dirty="0">
                <a:effectLst>
                  <a:outerShdw blurRad="38100" dist="38100" dir="2700000" algn="tl">
                    <a:srgbClr val="000000"/>
                  </a:outerShdw>
                </a:effectLst>
                <a:latin typeface="Times New Roman" panose="02020603050405020304" pitchFamily="18" charset="0"/>
                <a:ea typeface="楷体" panose="02010609060101010101" pitchFamily="49" charset="-122"/>
              </a:rPr>
              <a:t>：</a:t>
            </a:r>
            <a:r>
              <a:rPr kumimoji="1" lang="en-US" altLang="zh-CN" sz="2000" b="1" dirty="0">
                <a:latin typeface="Times New Roman" panose="02020603050405020304" pitchFamily="18" charset="0"/>
                <a:ea typeface="楷体" panose="02010609060101010101" pitchFamily="49" charset="-122"/>
              </a:rPr>
              <a:t>        </a:t>
            </a:r>
            <a:r>
              <a:rPr kumimoji="1" lang="en-US" altLang="zh-CN" sz="2000" b="1" dirty="0" err="1">
                <a:latin typeface="Times New Roman" panose="02020603050405020304" pitchFamily="18" charset="0"/>
                <a:ea typeface="楷体" panose="02010609060101010101" pitchFamily="49" charset="-122"/>
              </a:rPr>
              <a:t>ve</a:t>
            </a:r>
            <a:r>
              <a:rPr kumimoji="1" lang="en-US" altLang="zh-CN" sz="2000" b="1" dirty="0">
                <a:latin typeface="Times New Roman" panose="02020603050405020304" pitchFamily="18" charset="0"/>
                <a:ea typeface="楷体" panose="02010609060101010101" pitchFamily="49" charset="-122"/>
              </a:rPr>
              <a:t>(0) = 0</a:t>
            </a:r>
          </a:p>
          <a:p>
            <a:pPr fontAlgn="base">
              <a:lnSpc>
                <a:spcPct val="90000"/>
              </a:lnSpc>
              <a:spcBef>
                <a:spcPct val="50000"/>
              </a:spcBef>
              <a:spcAft>
                <a:spcPct val="0"/>
              </a:spcAft>
              <a:buClr>
                <a:srgbClr val="FFFFFF"/>
              </a:buClr>
              <a:buFontTx/>
              <a:buChar char=" "/>
              <a:defRPr/>
            </a:pPr>
            <a:r>
              <a:rPr kumimoji="1" lang="en-US" altLang="zh-CN" sz="2000" b="1" dirty="0">
                <a:latin typeface="Times New Roman" panose="02020603050405020304" pitchFamily="18" charset="0"/>
                <a:ea typeface="楷体" panose="02010609060101010101" pitchFamily="49" charset="-122"/>
              </a:rPr>
              <a:t>                                </a:t>
            </a:r>
            <a:r>
              <a:rPr kumimoji="1" lang="en-US" altLang="zh-CN" sz="2000" b="1" dirty="0" err="1">
                <a:latin typeface="Times New Roman" panose="02020603050405020304" pitchFamily="18" charset="0"/>
                <a:ea typeface="楷体" panose="02010609060101010101" pitchFamily="49" charset="-122"/>
              </a:rPr>
              <a:t>ve</a:t>
            </a:r>
            <a:r>
              <a:rPr kumimoji="1" lang="en-US" altLang="zh-CN" sz="2000" b="1" dirty="0">
                <a:latin typeface="Times New Roman" panose="02020603050405020304" pitchFamily="18" charset="0"/>
                <a:ea typeface="楷体" panose="02010609060101010101" pitchFamily="49" charset="-122"/>
              </a:rPr>
              <a:t>(j) = Max{</a:t>
            </a:r>
            <a:r>
              <a:rPr kumimoji="1" lang="en-US" altLang="zh-CN" sz="2000" b="1" dirty="0" err="1">
                <a:latin typeface="Times New Roman" panose="02020603050405020304" pitchFamily="18" charset="0"/>
                <a:ea typeface="楷体" panose="02010609060101010101" pitchFamily="49" charset="-122"/>
              </a:rPr>
              <a:t>ve</a:t>
            </a:r>
            <a:r>
              <a:rPr kumimoji="1" lang="en-US" altLang="zh-CN" sz="2000" b="1" dirty="0">
                <a:latin typeface="Times New Roman" panose="02020603050405020304" pitchFamily="18" charset="0"/>
                <a:ea typeface="楷体" panose="02010609060101010101" pitchFamily="49" charset="-122"/>
              </a:rPr>
              <a:t>(</a:t>
            </a:r>
            <a:r>
              <a:rPr kumimoji="1" lang="en-US" altLang="zh-CN" sz="2000" b="1" dirty="0" err="1">
                <a:latin typeface="Times New Roman" panose="02020603050405020304" pitchFamily="18" charset="0"/>
                <a:ea typeface="楷体" panose="02010609060101010101" pitchFamily="49" charset="-122"/>
              </a:rPr>
              <a:t>i</a:t>
            </a:r>
            <a:r>
              <a:rPr kumimoji="1" lang="en-US" altLang="zh-CN" sz="2000" b="1" dirty="0">
                <a:latin typeface="Times New Roman" panose="02020603050405020304" pitchFamily="18" charset="0"/>
                <a:ea typeface="楷体" panose="02010609060101010101" pitchFamily="49" charset="-122"/>
              </a:rPr>
              <a:t>)+weight(&lt;</a:t>
            </a:r>
            <a:r>
              <a:rPr kumimoji="1" lang="en-US" altLang="zh-CN" sz="2000" b="1" dirty="0" err="1">
                <a:latin typeface="Times New Roman" panose="02020603050405020304" pitchFamily="18" charset="0"/>
                <a:ea typeface="楷体" panose="02010609060101010101" pitchFamily="49" charset="-122"/>
              </a:rPr>
              <a:t>i,j</a:t>
            </a:r>
            <a:r>
              <a:rPr kumimoji="1" lang="en-US" altLang="zh-CN" sz="2000" b="1" dirty="0">
                <a:latin typeface="Times New Roman" panose="02020603050405020304" pitchFamily="18" charset="0"/>
                <a:ea typeface="楷体" panose="02010609060101010101" pitchFamily="49" charset="-122"/>
              </a:rPr>
              <a:t>&gt;) }</a:t>
            </a:r>
          </a:p>
          <a:p>
            <a:pPr fontAlgn="base">
              <a:lnSpc>
                <a:spcPct val="90000"/>
              </a:lnSpc>
              <a:spcBef>
                <a:spcPct val="50000"/>
              </a:spcBef>
              <a:spcAft>
                <a:spcPct val="0"/>
              </a:spcAft>
              <a:buClr>
                <a:srgbClr val="FFFFFF"/>
              </a:buClr>
              <a:buFontTx/>
              <a:buChar char=" "/>
              <a:defRPr/>
            </a:pPr>
            <a:r>
              <a:rPr kumimoji="1" lang="en-US" altLang="zh-CN" sz="2000" b="1" dirty="0">
                <a:latin typeface="Times New Roman" panose="02020603050405020304" pitchFamily="18" charset="0"/>
                <a:ea typeface="楷体" panose="02010609060101010101" pitchFamily="49" charset="-122"/>
              </a:rPr>
              <a:t>      &lt;</a:t>
            </a:r>
            <a:r>
              <a:rPr kumimoji="1" lang="en-US" altLang="zh-CN" sz="2000" b="1" dirty="0" err="1">
                <a:latin typeface="Times New Roman" panose="02020603050405020304" pitchFamily="18" charset="0"/>
                <a:ea typeface="楷体" panose="02010609060101010101" pitchFamily="49" charset="-122"/>
              </a:rPr>
              <a:t>i</a:t>
            </a:r>
            <a:r>
              <a:rPr kumimoji="1" lang="en-US" altLang="zh-CN" sz="2000" b="1" dirty="0">
                <a:latin typeface="Times New Roman" panose="02020603050405020304" pitchFamily="18" charset="0"/>
                <a:ea typeface="楷体" panose="02010609060101010101" pitchFamily="49" charset="-122"/>
              </a:rPr>
              <a:t>, j&gt;</a:t>
            </a:r>
            <a:r>
              <a:rPr kumimoji="1" lang="zh-CN" altLang="en-US" sz="2000" b="1" dirty="0">
                <a:latin typeface="Times New Roman" panose="02020603050405020304" pitchFamily="18" charset="0"/>
                <a:ea typeface="楷体" panose="02010609060101010101" pitchFamily="49" charset="-122"/>
              </a:rPr>
              <a:t>∈</a:t>
            </a:r>
            <a:r>
              <a:rPr kumimoji="1" lang="en-US" altLang="zh-CN" sz="2000" b="1" dirty="0" err="1">
                <a:latin typeface="Times New Roman" panose="02020603050405020304" pitchFamily="18" charset="0"/>
                <a:ea typeface="楷体" panose="02010609060101010101" pitchFamily="49" charset="-122"/>
              </a:rPr>
              <a:t>T（j</a:t>
            </a:r>
            <a:r>
              <a:rPr kumimoji="1" lang="en-US" altLang="zh-CN" sz="2000" b="1" dirty="0">
                <a:latin typeface="Times New Roman" panose="02020603050405020304" pitchFamily="18" charset="0"/>
                <a:ea typeface="楷体" panose="02010609060101010101" pitchFamily="49" charset="-122"/>
              </a:rPr>
              <a:t>=1,2,…,n-1）</a:t>
            </a:r>
            <a:r>
              <a:rPr kumimoji="1" lang="zh-CN" altLang="en-US" sz="2000" b="1" dirty="0">
                <a:latin typeface="楷体" panose="02010609060101010101" pitchFamily="49" charset="-122"/>
                <a:ea typeface="楷体" panose="02010609060101010101" pitchFamily="49" charset="-122"/>
              </a:rPr>
              <a:t>其中</a:t>
            </a:r>
            <a:r>
              <a:rPr kumimoji="1" lang="en-US" altLang="zh-CN" sz="2000" b="1" dirty="0">
                <a:latin typeface="楷体" panose="02010609060101010101" pitchFamily="49" charset="-122"/>
                <a:ea typeface="楷体" panose="02010609060101010101" pitchFamily="49" charset="-122"/>
              </a:rPr>
              <a:t>T</a:t>
            </a:r>
            <a:r>
              <a:rPr kumimoji="1" lang="zh-CN" altLang="en-US" sz="2000" b="1" dirty="0">
                <a:latin typeface="楷体" panose="02010609060101010101" pitchFamily="49" charset="-122"/>
                <a:ea typeface="楷体" panose="02010609060101010101" pitchFamily="49" charset="-122"/>
              </a:rPr>
              <a:t>是所有以第</a:t>
            </a:r>
            <a:r>
              <a:rPr kumimoji="1" lang="en-US" altLang="zh-CN" sz="2000" b="1" dirty="0">
                <a:latin typeface="楷体" panose="02010609060101010101" pitchFamily="49" charset="-122"/>
                <a:ea typeface="楷体" panose="02010609060101010101" pitchFamily="49" charset="-122"/>
              </a:rPr>
              <a:t>j</a:t>
            </a:r>
            <a:r>
              <a:rPr kumimoji="1" lang="zh-CN" altLang="en-US" sz="2000" b="1" dirty="0">
                <a:latin typeface="楷体" panose="02010609060101010101" pitchFamily="49" charset="-122"/>
                <a:ea typeface="楷体" panose="02010609060101010101" pitchFamily="49" charset="-122"/>
              </a:rPr>
              <a:t>个顶点为头的弧集合  </a:t>
            </a:r>
          </a:p>
          <a:p>
            <a:pPr fontAlgn="base">
              <a:lnSpc>
                <a:spcPct val="90000"/>
              </a:lnSpc>
              <a:spcBef>
                <a:spcPct val="50000"/>
              </a:spcBef>
              <a:spcAft>
                <a:spcPct val="0"/>
              </a:spcAft>
              <a:buClr>
                <a:srgbClr val="FFFFFF"/>
              </a:buClr>
              <a:buFontTx/>
              <a:buChar char=" "/>
              <a:defRPr/>
            </a:pPr>
            <a:endParaRPr kumimoji="1" lang="zh-CN" altLang="en-US" sz="2000" b="1" dirty="0">
              <a:latin typeface="Times New Roman" panose="02020603050405020304" pitchFamily="18" charset="0"/>
              <a:ea typeface="楷体" panose="02010609060101010101" pitchFamily="49" charset="-122"/>
            </a:endParaRPr>
          </a:p>
          <a:p>
            <a:pPr fontAlgn="base">
              <a:lnSpc>
                <a:spcPct val="90000"/>
              </a:lnSpc>
              <a:spcBef>
                <a:spcPct val="50000"/>
              </a:spcBef>
              <a:spcAft>
                <a:spcPct val="0"/>
              </a:spcAft>
              <a:buClr>
                <a:srgbClr val="FFFFFF"/>
              </a:buClr>
              <a:buFontTx/>
              <a:buChar char=" "/>
              <a:defRPr/>
            </a:pPr>
            <a:r>
              <a:rPr kumimoji="1" lang="zh-CN" altLang="zh-CN" sz="2000" b="1" dirty="0">
                <a:latin typeface="Times New Roman" panose="02020603050405020304" pitchFamily="18" charset="0"/>
                <a:ea typeface="楷体" panose="02010609060101010101" pitchFamily="49" charset="-122"/>
              </a:rPr>
              <a:t>  </a:t>
            </a:r>
            <a:r>
              <a:rPr kumimoji="1" lang="zh-CN" altLang="en-US" sz="2400" b="1" dirty="0">
                <a:effectLst>
                  <a:outerShdw blurRad="38100" dist="38100" dir="2700000" algn="tl">
                    <a:srgbClr val="000000"/>
                  </a:outerShdw>
                </a:effectLst>
                <a:latin typeface="Times New Roman" panose="02020603050405020304" pitchFamily="18" charset="0"/>
                <a:ea typeface="楷体" panose="02010609060101010101" pitchFamily="49" charset="-122"/>
              </a:rPr>
              <a:t>3.计算</a:t>
            </a:r>
            <a:r>
              <a:rPr kumimoji="1" lang="en-US" altLang="zh-CN" sz="2400" b="1" dirty="0" err="1">
                <a:effectLst>
                  <a:outerShdw blurRad="38100" dist="38100" dir="2700000" algn="tl">
                    <a:srgbClr val="000000"/>
                  </a:outerShdw>
                </a:effectLst>
                <a:latin typeface="Times New Roman" panose="02020603050405020304" pitchFamily="18" charset="0"/>
                <a:ea typeface="楷体" panose="02010609060101010101" pitchFamily="49" charset="-122"/>
              </a:rPr>
              <a:t>vl</a:t>
            </a:r>
            <a:r>
              <a:rPr kumimoji="1" lang="en-US" altLang="zh-CN" sz="2400" b="1" dirty="0">
                <a:effectLst>
                  <a:outerShdw blurRad="38100" dist="38100" dir="2700000" algn="tl">
                    <a:srgbClr val="000000"/>
                  </a:outerShdw>
                </a:effectLst>
                <a:latin typeface="Times New Roman" panose="02020603050405020304" pitchFamily="18" charset="0"/>
                <a:ea typeface="楷体" panose="02010609060101010101" pitchFamily="49" charset="-122"/>
              </a:rPr>
              <a:t>(</a:t>
            </a:r>
            <a:r>
              <a:rPr kumimoji="1" lang="en-US" altLang="zh-CN" sz="2400" b="1" dirty="0" err="1">
                <a:effectLst>
                  <a:outerShdw blurRad="38100" dist="38100" dir="2700000" algn="tl">
                    <a:srgbClr val="000000"/>
                  </a:outerShdw>
                </a:effectLst>
                <a:latin typeface="Times New Roman" panose="02020603050405020304" pitchFamily="18" charset="0"/>
                <a:ea typeface="楷体" panose="02010609060101010101" pitchFamily="49" charset="-122"/>
              </a:rPr>
              <a:t>i</a:t>
            </a:r>
            <a:r>
              <a:rPr kumimoji="1" lang="en-US" altLang="zh-CN" sz="2400" b="1" dirty="0">
                <a:effectLst>
                  <a:outerShdw blurRad="38100" dist="38100" dir="2700000" algn="tl">
                    <a:srgbClr val="000000"/>
                  </a:outerShdw>
                </a:effectLst>
                <a:latin typeface="Times New Roman" panose="02020603050405020304" pitchFamily="18" charset="0"/>
                <a:ea typeface="楷体" panose="02010609060101010101" pitchFamily="49" charset="-122"/>
              </a:rPr>
              <a:t>)</a:t>
            </a:r>
            <a:r>
              <a:rPr kumimoji="1" lang="en-US" altLang="zh-CN" sz="2000" b="1" dirty="0">
                <a:effectLst>
                  <a:outerShdw blurRad="38100" dist="38100" dir="2700000" algn="tl">
                    <a:srgbClr val="000000"/>
                  </a:outerShdw>
                </a:effectLst>
                <a:latin typeface="Times New Roman" panose="02020603050405020304" pitchFamily="18" charset="0"/>
                <a:ea typeface="楷体" panose="02010609060101010101" pitchFamily="49" charset="-122"/>
              </a:rPr>
              <a:t>：</a:t>
            </a:r>
            <a:r>
              <a:rPr kumimoji="1" lang="en-US" altLang="zh-CN" sz="2000" b="1" dirty="0">
                <a:latin typeface="Times New Roman" panose="02020603050405020304" pitchFamily="18" charset="0"/>
                <a:ea typeface="楷体" panose="02010609060101010101" pitchFamily="49" charset="-122"/>
              </a:rPr>
              <a:t>        </a:t>
            </a:r>
            <a:r>
              <a:rPr kumimoji="1" lang="en-US" altLang="zh-CN" sz="2000" b="1" dirty="0" err="1">
                <a:latin typeface="Times New Roman" panose="02020603050405020304" pitchFamily="18" charset="0"/>
                <a:ea typeface="楷体" panose="02010609060101010101" pitchFamily="49" charset="-122"/>
              </a:rPr>
              <a:t>vl</a:t>
            </a:r>
            <a:r>
              <a:rPr kumimoji="1" lang="en-US" altLang="zh-CN" sz="2000" b="1" dirty="0">
                <a:latin typeface="Times New Roman" panose="02020603050405020304" pitchFamily="18" charset="0"/>
                <a:ea typeface="楷体" panose="02010609060101010101" pitchFamily="49" charset="-122"/>
              </a:rPr>
              <a:t>(n-1) = </a:t>
            </a:r>
            <a:r>
              <a:rPr kumimoji="1" lang="en-US" altLang="zh-CN" sz="2000" b="1" dirty="0" err="1">
                <a:latin typeface="Times New Roman" panose="02020603050405020304" pitchFamily="18" charset="0"/>
                <a:ea typeface="楷体" panose="02010609060101010101" pitchFamily="49" charset="-122"/>
              </a:rPr>
              <a:t>ve</a:t>
            </a:r>
            <a:r>
              <a:rPr kumimoji="1" lang="en-US" altLang="zh-CN" sz="2000" b="1" dirty="0">
                <a:latin typeface="Times New Roman" panose="02020603050405020304" pitchFamily="18" charset="0"/>
                <a:ea typeface="楷体" panose="02010609060101010101" pitchFamily="49" charset="-122"/>
              </a:rPr>
              <a:t>(n-1)</a:t>
            </a:r>
          </a:p>
          <a:p>
            <a:pPr fontAlgn="base">
              <a:lnSpc>
                <a:spcPct val="90000"/>
              </a:lnSpc>
              <a:spcBef>
                <a:spcPct val="50000"/>
              </a:spcBef>
              <a:spcAft>
                <a:spcPct val="0"/>
              </a:spcAft>
              <a:buClr>
                <a:srgbClr val="FFFFFF"/>
              </a:buClr>
              <a:buFontTx/>
              <a:buChar char=" "/>
              <a:defRPr/>
            </a:pPr>
            <a:r>
              <a:rPr kumimoji="1" lang="en-US" altLang="zh-CN" sz="2000" b="1" dirty="0">
                <a:latin typeface="Times New Roman" panose="02020603050405020304" pitchFamily="18" charset="0"/>
                <a:ea typeface="楷体" panose="02010609060101010101" pitchFamily="49" charset="-122"/>
              </a:rPr>
              <a:t>                                </a:t>
            </a:r>
            <a:r>
              <a:rPr kumimoji="1" lang="en-US" altLang="zh-CN" sz="2000" b="1" dirty="0" err="1">
                <a:latin typeface="Times New Roman" panose="02020603050405020304" pitchFamily="18" charset="0"/>
                <a:ea typeface="楷体" panose="02010609060101010101" pitchFamily="49" charset="-122"/>
              </a:rPr>
              <a:t>vl</a:t>
            </a:r>
            <a:r>
              <a:rPr kumimoji="1" lang="en-US" altLang="zh-CN" sz="2000" b="1" dirty="0">
                <a:latin typeface="Times New Roman" panose="02020603050405020304" pitchFamily="18" charset="0"/>
                <a:ea typeface="楷体" panose="02010609060101010101" pitchFamily="49" charset="-122"/>
              </a:rPr>
              <a:t>(</a:t>
            </a:r>
            <a:r>
              <a:rPr kumimoji="1" lang="en-US" altLang="zh-CN" sz="2000" b="1" dirty="0" err="1">
                <a:latin typeface="Times New Roman" panose="02020603050405020304" pitchFamily="18" charset="0"/>
                <a:ea typeface="楷体" panose="02010609060101010101" pitchFamily="49" charset="-122"/>
              </a:rPr>
              <a:t>i</a:t>
            </a:r>
            <a:r>
              <a:rPr kumimoji="1" lang="en-US" altLang="zh-CN" sz="2000" b="1" dirty="0">
                <a:latin typeface="Times New Roman" panose="02020603050405020304" pitchFamily="18" charset="0"/>
                <a:ea typeface="楷体" panose="02010609060101010101" pitchFamily="49" charset="-122"/>
              </a:rPr>
              <a:t>) = Min(</a:t>
            </a:r>
            <a:r>
              <a:rPr kumimoji="1" lang="en-US" altLang="zh-CN" sz="2000" b="1" dirty="0" err="1">
                <a:latin typeface="Times New Roman" panose="02020603050405020304" pitchFamily="18" charset="0"/>
                <a:ea typeface="楷体" panose="02010609060101010101" pitchFamily="49" charset="-122"/>
              </a:rPr>
              <a:t>vl</a:t>
            </a:r>
            <a:r>
              <a:rPr kumimoji="1" lang="en-US" altLang="zh-CN" sz="2000" b="1" dirty="0">
                <a:latin typeface="Times New Roman" panose="02020603050405020304" pitchFamily="18" charset="0"/>
                <a:ea typeface="楷体" panose="02010609060101010101" pitchFamily="49" charset="-122"/>
              </a:rPr>
              <a:t>(j) - weight(&lt;</a:t>
            </a:r>
            <a:r>
              <a:rPr kumimoji="1" lang="en-US" altLang="zh-CN" sz="2000" b="1" dirty="0" err="1">
                <a:latin typeface="Times New Roman" panose="02020603050405020304" pitchFamily="18" charset="0"/>
                <a:ea typeface="楷体" panose="02010609060101010101" pitchFamily="49" charset="-122"/>
              </a:rPr>
              <a:t>i,j</a:t>
            </a:r>
            <a:r>
              <a:rPr kumimoji="1" lang="en-US" altLang="zh-CN" sz="2000" b="1" dirty="0">
                <a:latin typeface="Times New Roman" panose="02020603050405020304" pitchFamily="18" charset="0"/>
                <a:ea typeface="楷体" panose="02010609060101010101" pitchFamily="49" charset="-122"/>
              </a:rPr>
              <a:t>&gt;)}</a:t>
            </a:r>
          </a:p>
          <a:p>
            <a:pPr fontAlgn="base">
              <a:lnSpc>
                <a:spcPct val="90000"/>
              </a:lnSpc>
              <a:spcBef>
                <a:spcPct val="50000"/>
              </a:spcBef>
              <a:spcAft>
                <a:spcPct val="0"/>
              </a:spcAft>
              <a:buClr>
                <a:srgbClr val="FFFFFF"/>
              </a:buClr>
              <a:buFontTx/>
              <a:buChar char=" "/>
              <a:defRPr/>
            </a:pPr>
            <a:r>
              <a:rPr kumimoji="1" lang="en-US" altLang="zh-CN" sz="2000" b="1" dirty="0">
                <a:latin typeface="Times New Roman" panose="02020603050405020304" pitchFamily="18" charset="0"/>
                <a:ea typeface="楷体" panose="02010609060101010101" pitchFamily="49" charset="-122"/>
              </a:rPr>
              <a:t>      &lt;</a:t>
            </a:r>
            <a:r>
              <a:rPr kumimoji="1" lang="en-US" altLang="zh-CN" sz="2000" b="1" dirty="0" err="1">
                <a:latin typeface="Times New Roman" panose="02020603050405020304" pitchFamily="18" charset="0"/>
                <a:ea typeface="楷体" panose="02010609060101010101" pitchFamily="49" charset="-122"/>
              </a:rPr>
              <a:t>i</a:t>
            </a:r>
            <a:r>
              <a:rPr kumimoji="1" lang="en-US" altLang="zh-CN" sz="2000" b="1" dirty="0">
                <a:latin typeface="Times New Roman" panose="02020603050405020304" pitchFamily="18" charset="0"/>
                <a:ea typeface="楷体" panose="02010609060101010101" pitchFamily="49" charset="-122"/>
              </a:rPr>
              <a:t>, j&gt;</a:t>
            </a:r>
            <a:r>
              <a:rPr kumimoji="1" lang="zh-CN" altLang="zh-CN" sz="2000" b="1" dirty="0">
                <a:latin typeface="Times New Roman" panose="02020603050405020304" pitchFamily="18" charset="0"/>
                <a:ea typeface="楷体" panose="02010609060101010101" pitchFamily="49" charset="-122"/>
              </a:rPr>
              <a:t>∈</a:t>
            </a:r>
            <a:r>
              <a:rPr kumimoji="1" lang="en-US" altLang="zh-CN" sz="2000" b="1" dirty="0" err="1">
                <a:latin typeface="Times New Roman" panose="02020603050405020304" pitchFamily="18" charset="0"/>
                <a:ea typeface="楷体" panose="02010609060101010101" pitchFamily="49" charset="-122"/>
              </a:rPr>
              <a:t>S（i</a:t>
            </a:r>
            <a:r>
              <a:rPr kumimoji="1" lang="en-US" altLang="zh-CN" sz="2000" b="1" dirty="0">
                <a:latin typeface="Times New Roman" panose="02020603050405020304" pitchFamily="18" charset="0"/>
                <a:ea typeface="楷体" panose="02010609060101010101" pitchFamily="49" charset="-122"/>
              </a:rPr>
              <a:t>=n-2,…,1,0） </a:t>
            </a:r>
            <a:r>
              <a:rPr kumimoji="1" lang="zh-CN" altLang="en-US" sz="2000" b="1" dirty="0">
                <a:latin typeface="Times New Roman" panose="02020603050405020304" pitchFamily="18" charset="0"/>
                <a:ea typeface="楷体" panose="02010609060101010101" pitchFamily="49" charset="-122"/>
              </a:rPr>
              <a:t>其中</a:t>
            </a:r>
            <a:r>
              <a:rPr kumimoji="1" lang="en-US" altLang="zh-CN" sz="2000" b="1" dirty="0">
                <a:latin typeface="Times New Roman" panose="02020603050405020304" pitchFamily="18" charset="0"/>
                <a:ea typeface="楷体" panose="02010609060101010101" pitchFamily="49" charset="-122"/>
              </a:rPr>
              <a:t>S</a:t>
            </a:r>
            <a:r>
              <a:rPr kumimoji="1" lang="zh-CN" altLang="en-US" sz="2000" b="1" dirty="0">
                <a:latin typeface="Times New Roman" panose="02020603050405020304" pitchFamily="18" charset="0"/>
                <a:ea typeface="楷体" panose="02010609060101010101" pitchFamily="49" charset="-122"/>
              </a:rPr>
              <a:t>是所有以第</a:t>
            </a:r>
            <a:r>
              <a:rPr kumimoji="1" lang="en-US" altLang="zh-CN" sz="2000" b="1" dirty="0" err="1">
                <a:latin typeface="Times New Roman" panose="02020603050405020304" pitchFamily="18" charset="0"/>
                <a:ea typeface="楷体" panose="02010609060101010101" pitchFamily="49" charset="-122"/>
              </a:rPr>
              <a:t>i</a:t>
            </a:r>
            <a:r>
              <a:rPr kumimoji="1" lang="zh-CN" altLang="en-US" sz="2000" b="1" dirty="0">
                <a:latin typeface="Times New Roman" panose="02020603050405020304" pitchFamily="18" charset="0"/>
                <a:ea typeface="楷体" panose="02010609060101010101" pitchFamily="49" charset="-122"/>
              </a:rPr>
              <a:t>个顶点为尾的弧集合</a:t>
            </a:r>
            <a:endParaRPr kumimoji="1" lang="zh-CN" altLang="zh-CN" sz="2000" b="1" dirty="0">
              <a:latin typeface="Times New Roman" panose="02020603050405020304" pitchFamily="18" charset="0"/>
              <a:ea typeface="楷体" panose="02010609060101010101" pitchFamily="49" charset="-122"/>
            </a:endParaRPr>
          </a:p>
        </p:txBody>
      </p:sp>
      <p:sp>
        <p:nvSpPr>
          <p:cNvPr id="4" name="Text Box 83"/>
          <p:cNvSpPr txBox="1">
            <a:spLocks noChangeArrowheads="1"/>
          </p:cNvSpPr>
          <p:nvPr/>
        </p:nvSpPr>
        <p:spPr bwMode="auto">
          <a:xfrm>
            <a:off x="3655882" y="1600200"/>
            <a:ext cx="457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1" lang="zh-CN" altLang="en-US" sz="4000" b="1" i="0" u="none" strike="noStrike" kern="0" cap="none" spc="0" normalizeH="0" baseline="0" noProof="0">
                <a:ln>
                  <a:noFill/>
                </a:ln>
                <a:effectLst/>
                <a:uLnTx/>
                <a:uFillTx/>
                <a:latin typeface="Times New Roman" panose="02020603050405020304" pitchFamily="18" charset="0"/>
                <a:ea typeface="宋体" panose="02010600030101010101" pitchFamily="2" charset="-122"/>
              </a:rPr>
              <a:t>{</a:t>
            </a:r>
          </a:p>
        </p:txBody>
      </p:sp>
      <p:sp>
        <p:nvSpPr>
          <p:cNvPr id="5" name="Text Box 84"/>
          <p:cNvSpPr txBox="1">
            <a:spLocks noChangeArrowheads="1"/>
          </p:cNvSpPr>
          <p:nvPr/>
        </p:nvSpPr>
        <p:spPr bwMode="auto">
          <a:xfrm>
            <a:off x="3351082" y="2971800"/>
            <a:ext cx="457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1" lang="zh-CN" altLang="en-US" sz="4000" b="1" i="0" u="none" strike="noStrike" kern="0" cap="none" spc="0" normalizeH="0" baseline="0" noProof="0">
                <a:ln>
                  <a:noFill/>
                </a:ln>
                <a:effectLst/>
                <a:uLnTx/>
                <a:uFillTx/>
                <a:latin typeface="Times New Roman" panose="02020603050405020304" pitchFamily="18" charset="0"/>
                <a:ea typeface="宋体" panose="02010600030101010101" pitchFamily="2" charset="-122"/>
              </a:rPr>
              <a:t>{</a:t>
            </a:r>
          </a:p>
        </p:txBody>
      </p:sp>
      <p:sp>
        <p:nvSpPr>
          <p:cNvPr id="6" name="Text Box 85"/>
          <p:cNvSpPr txBox="1">
            <a:spLocks noChangeArrowheads="1"/>
          </p:cNvSpPr>
          <p:nvPr/>
        </p:nvSpPr>
        <p:spPr bwMode="auto">
          <a:xfrm>
            <a:off x="3351082" y="4724400"/>
            <a:ext cx="457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1" lang="zh-CN" altLang="en-US" sz="4000" b="1" i="0" u="none" strike="noStrike" kern="0" cap="none" spc="0" normalizeH="0" baseline="0" noProof="0">
                <a:ln>
                  <a:noFill/>
                </a:ln>
                <a:effectLst/>
                <a:uLnTx/>
                <a:uFillTx/>
                <a:latin typeface="Times New Roman" panose="02020603050405020304" pitchFamily="18" charset="0"/>
                <a:ea typeface="宋体" panose="02010600030101010101" pitchFamily="2" charset="-122"/>
              </a:rPr>
              <a:t>{</a:t>
            </a:r>
          </a:p>
        </p:txBody>
      </p:sp>
      <p:grpSp>
        <p:nvGrpSpPr>
          <p:cNvPr id="7" name="Group 88"/>
          <p:cNvGrpSpPr>
            <a:grpSpLocks/>
          </p:cNvGrpSpPr>
          <p:nvPr/>
        </p:nvGrpSpPr>
        <p:grpSpPr bwMode="auto">
          <a:xfrm>
            <a:off x="1979482" y="1981200"/>
            <a:ext cx="1477963" cy="563563"/>
            <a:chOff x="1104" y="1152"/>
            <a:chExt cx="931" cy="355"/>
          </a:xfrm>
        </p:grpSpPr>
        <p:sp>
          <p:nvSpPr>
            <p:cNvPr id="8" name="Oval 80"/>
            <p:cNvSpPr>
              <a:spLocks noChangeArrowheads="1"/>
            </p:cNvSpPr>
            <p:nvPr/>
          </p:nvSpPr>
          <p:spPr bwMode="auto">
            <a:xfrm>
              <a:off x="1104" y="1296"/>
              <a:ext cx="211" cy="211"/>
            </a:xfrm>
            <a:prstGeom prst="ellipse">
              <a:avLst/>
            </a:prstGeom>
            <a:solidFill>
              <a:srgbClr val="FFFF00"/>
            </a:solidFill>
            <a:ln w="9525">
              <a:solidFill>
                <a:srgbClr val="FF5050"/>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000" b="1" i="0" u="none" strike="noStrike" kern="0" cap="none" spc="0" normalizeH="0" baseline="0" noProof="0">
                  <a:ln>
                    <a:noFill/>
                  </a:ln>
                  <a:effectLst/>
                  <a:uLnTx/>
                  <a:uFillTx/>
                  <a:latin typeface="Times New Roman" panose="02020603050405020304" pitchFamily="18" charset="0"/>
                  <a:ea typeface="宋体" panose="02010600030101010101" pitchFamily="2" charset="-122"/>
                </a:rPr>
                <a:t>j</a:t>
              </a:r>
            </a:p>
          </p:txBody>
        </p:sp>
        <p:sp>
          <p:nvSpPr>
            <p:cNvPr id="9" name="Oval 81"/>
            <p:cNvSpPr>
              <a:spLocks noChangeArrowheads="1"/>
            </p:cNvSpPr>
            <p:nvPr/>
          </p:nvSpPr>
          <p:spPr bwMode="auto">
            <a:xfrm>
              <a:off x="1824" y="1296"/>
              <a:ext cx="211" cy="211"/>
            </a:xfrm>
            <a:prstGeom prst="ellipse">
              <a:avLst/>
            </a:prstGeom>
            <a:solidFill>
              <a:srgbClr val="FFFF00"/>
            </a:solidFill>
            <a:ln w="12700">
              <a:solidFill>
                <a:srgbClr val="FF5050"/>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000" b="1" i="0" u="none" strike="noStrike" kern="0" cap="none" spc="0" normalizeH="0" baseline="0" noProof="0">
                  <a:ln>
                    <a:noFill/>
                  </a:ln>
                  <a:effectLst/>
                  <a:uLnTx/>
                  <a:uFillTx/>
                  <a:latin typeface="Times New Roman" panose="02020603050405020304" pitchFamily="18" charset="0"/>
                  <a:ea typeface="宋体" panose="02010600030101010101" pitchFamily="2" charset="-122"/>
                </a:rPr>
                <a:t>k</a:t>
              </a:r>
            </a:p>
          </p:txBody>
        </p:sp>
        <p:sp>
          <p:nvSpPr>
            <p:cNvPr id="10" name="Line 82"/>
            <p:cNvSpPr>
              <a:spLocks noChangeShapeType="1"/>
            </p:cNvSpPr>
            <p:nvPr/>
          </p:nvSpPr>
          <p:spPr bwMode="auto">
            <a:xfrm>
              <a:off x="1344" y="1392"/>
              <a:ext cx="480" cy="0"/>
            </a:xfrm>
            <a:prstGeom prst="line">
              <a:avLst/>
            </a:prstGeom>
            <a:noFill/>
            <a:ln w="38100">
              <a:solidFill>
                <a:srgbClr val="FF505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effectLst/>
                <a:uLnTx/>
                <a:uFillTx/>
                <a:latin typeface="Times New Roman" panose="02020603050405020304" pitchFamily="18" charset="0"/>
                <a:ea typeface="宋体" panose="02010600030101010101" pitchFamily="2" charset="-122"/>
              </a:endParaRPr>
            </a:p>
          </p:txBody>
        </p:sp>
        <p:sp>
          <p:nvSpPr>
            <p:cNvPr id="11" name="Text Box 87"/>
            <p:cNvSpPr txBox="1">
              <a:spLocks noChangeArrowheads="1"/>
            </p:cNvSpPr>
            <p:nvPr/>
          </p:nvSpPr>
          <p:spPr bwMode="auto">
            <a:xfrm>
              <a:off x="1440" y="1152"/>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1" lang="en-US" altLang="zh-CN" sz="2000" b="1" i="0" u="none" strike="noStrike" kern="0" cap="none" spc="0" normalizeH="0" baseline="0" noProof="0">
                  <a:ln>
                    <a:noFill/>
                  </a:ln>
                  <a:effectLst/>
                  <a:uLnTx/>
                  <a:uFillTx/>
                  <a:latin typeface="Times New Roman" panose="02020603050405020304" pitchFamily="18" charset="0"/>
                  <a:ea typeface="楷体_GB2312" pitchFamily="49" charset="-122"/>
                </a:rPr>
                <a:t>a</a:t>
              </a:r>
              <a:r>
                <a:rPr kumimoji="1" lang="en-US" altLang="zh-CN" sz="2000" b="1" i="0" u="none" strike="noStrike" kern="0" cap="none" spc="0" normalizeH="0" baseline="-25000" noProof="0">
                  <a:ln>
                    <a:noFill/>
                  </a:ln>
                  <a:effectLst/>
                  <a:uLnTx/>
                  <a:uFillTx/>
                  <a:latin typeface="Times New Roman" panose="02020603050405020304" pitchFamily="18" charset="0"/>
                  <a:ea typeface="楷体_GB2312" pitchFamily="49" charset="-122"/>
                </a:rPr>
                <a:t>i</a:t>
              </a:r>
              <a:endParaRPr kumimoji="1" lang="zh-CN" altLang="en-US" sz="2000" b="1" i="0" u="none" strike="noStrike" kern="0" cap="none" spc="0" normalizeH="0" baseline="-25000" noProof="0">
                <a:ln>
                  <a:noFill/>
                </a:ln>
                <a:effectLst/>
                <a:uLnTx/>
                <a:uFillTx/>
                <a:latin typeface="Times New Roman" panose="02020603050405020304" pitchFamily="18" charset="0"/>
                <a:ea typeface="楷体_GB2312" pitchFamily="49" charset="-122"/>
              </a:endParaRPr>
            </a:p>
          </p:txBody>
        </p:sp>
      </p:grpSp>
      <p:grpSp>
        <p:nvGrpSpPr>
          <p:cNvPr id="12" name="Group 98"/>
          <p:cNvGrpSpPr>
            <a:grpSpLocks/>
          </p:cNvGrpSpPr>
          <p:nvPr/>
        </p:nvGrpSpPr>
        <p:grpSpPr bwMode="auto">
          <a:xfrm>
            <a:off x="7461122" y="2286000"/>
            <a:ext cx="1406526" cy="1173163"/>
            <a:chOff x="4557" y="1440"/>
            <a:chExt cx="886" cy="739"/>
          </a:xfrm>
        </p:grpSpPr>
        <p:sp>
          <p:nvSpPr>
            <p:cNvPr id="13" name="Oval 90"/>
            <p:cNvSpPr>
              <a:spLocks noChangeArrowheads="1"/>
            </p:cNvSpPr>
            <p:nvPr/>
          </p:nvSpPr>
          <p:spPr bwMode="auto">
            <a:xfrm>
              <a:off x="4560" y="1440"/>
              <a:ext cx="211" cy="211"/>
            </a:xfrm>
            <a:prstGeom prst="ellipse">
              <a:avLst/>
            </a:prstGeom>
            <a:solidFill>
              <a:srgbClr val="FFFF00"/>
            </a:solidFill>
            <a:ln w="9525">
              <a:solidFill>
                <a:srgbClr val="FF5050"/>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000" b="1" i="0" u="none" strike="noStrike" kern="0" cap="none" spc="0" normalizeH="0" baseline="0" noProof="0">
                  <a:ln>
                    <a:noFill/>
                  </a:ln>
                  <a:effectLst/>
                  <a:uLnTx/>
                  <a:uFillTx/>
                  <a:latin typeface="Times New Roman" panose="02020603050405020304" pitchFamily="18" charset="0"/>
                  <a:ea typeface="宋体" panose="02010600030101010101" pitchFamily="2" charset="-122"/>
                </a:rPr>
                <a:t>i</a:t>
              </a:r>
            </a:p>
          </p:txBody>
        </p:sp>
        <p:sp>
          <p:nvSpPr>
            <p:cNvPr id="14" name="Oval 91"/>
            <p:cNvSpPr>
              <a:spLocks noChangeArrowheads="1"/>
            </p:cNvSpPr>
            <p:nvPr/>
          </p:nvSpPr>
          <p:spPr bwMode="auto">
            <a:xfrm>
              <a:off x="5232" y="1680"/>
              <a:ext cx="211" cy="211"/>
            </a:xfrm>
            <a:prstGeom prst="ellipse">
              <a:avLst/>
            </a:prstGeom>
            <a:solidFill>
              <a:srgbClr val="FFFF00"/>
            </a:solidFill>
            <a:ln w="12700">
              <a:solidFill>
                <a:srgbClr val="FF5050"/>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000" b="1" i="0" u="none" strike="noStrike" kern="0" cap="none" spc="0" normalizeH="0" baseline="0" noProof="0">
                  <a:ln>
                    <a:noFill/>
                  </a:ln>
                  <a:effectLst/>
                  <a:uLnTx/>
                  <a:uFillTx/>
                  <a:latin typeface="Times New Roman" panose="02020603050405020304" pitchFamily="18" charset="0"/>
                  <a:ea typeface="宋体" panose="02010600030101010101" pitchFamily="2" charset="-122"/>
                </a:rPr>
                <a:t>j</a:t>
              </a:r>
            </a:p>
          </p:txBody>
        </p:sp>
        <p:sp>
          <p:nvSpPr>
            <p:cNvPr id="15" name="Line 92"/>
            <p:cNvSpPr>
              <a:spLocks noChangeShapeType="1"/>
            </p:cNvSpPr>
            <p:nvPr/>
          </p:nvSpPr>
          <p:spPr bwMode="auto">
            <a:xfrm>
              <a:off x="4752" y="1584"/>
              <a:ext cx="480" cy="192"/>
            </a:xfrm>
            <a:prstGeom prst="line">
              <a:avLst/>
            </a:prstGeom>
            <a:noFill/>
            <a:ln w="38100">
              <a:solidFill>
                <a:srgbClr val="FF505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effectLst/>
                <a:uLnTx/>
                <a:uFillTx/>
                <a:latin typeface="Times New Roman" panose="02020603050405020304" pitchFamily="18" charset="0"/>
                <a:ea typeface="宋体" panose="02010600030101010101" pitchFamily="2" charset="-122"/>
              </a:endParaRPr>
            </a:p>
          </p:txBody>
        </p:sp>
        <p:sp>
          <p:nvSpPr>
            <p:cNvPr id="16" name="Oval 94"/>
            <p:cNvSpPr>
              <a:spLocks noChangeArrowheads="1"/>
            </p:cNvSpPr>
            <p:nvPr/>
          </p:nvSpPr>
          <p:spPr bwMode="auto">
            <a:xfrm>
              <a:off x="4560" y="1968"/>
              <a:ext cx="211" cy="211"/>
            </a:xfrm>
            <a:prstGeom prst="ellipse">
              <a:avLst/>
            </a:prstGeom>
            <a:solidFill>
              <a:srgbClr val="FFFF00"/>
            </a:solidFill>
            <a:ln w="9525">
              <a:solidFill>
                <a:srgbClr val="FF5050"/>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000" b="1" i="0" u="none" strike="noStrike" kern="0" cap="none" spc="0" normalizeH="0" baseline="0" noProof="0">
                  <a:ln>
                    <a:noFill/>
                  </a:ln>
                  <a:effectLst/>
                  <a:uLnTx/>
                  <a:uFillTx/>
                  <a:latin typeface="Times New Roman" panose="02020603050405020304" pitchFamily="18" charset="0"/>
                  <a:ea typeface="宋体" panose="02010600030101010101" pitchFamily="2" charset="-122"/>
                </a:rPr>
                <a:t>i</a:t>
              </a:r>
            </a:p>
          </p:txBody>
        </p:sp>
        <p:sp>
          <p:nvSpPr>
            <p:cNvPr id="17" name="Line 96"/>
            <p:cNvSpPr>
              <a:spLocks noChangeShapeType="1"/>
            </p:cNvSpPr>
            <p:nvPr/>
          </p:nvSpPr>
          <p:spPr bwMode="auto">
            <a:xfrm flipV="1">
              <a:off x="4800" y="1872"/>
              <a:ext cx="432" cy="192"/>
            </a:xfrm>
            <a:prstGeom prst="line">
              <a:avLst/>
            </a:prstGeom>
            <a:noFill/>
            <a:ln w="38100">
              <a:solidFill>
                <a:srgbClr val="FF505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effectLst/>
                <a:uLnTx/>
                <a:uFillTx/>
                <a:latin typeface="Times New Roman" panose="02020603050405020304" pitchFamily="18" charset="0"/>
                <a:ea typeface="宋体" panose="02010600030101010101" pitchFamily="2" charset="-122"/>
              </a:endParaRPr>
            </a:p>
          </p:txBody>
        </p:sp>
        <p:sp>
          <p:nvSpPr>
            <p:cNvPr id="18" name="Text Box 97"/>
            <p:cNvSpPr txBox="1">
              <a:spLocks noChangeArrowheads="1"/>
            </p:cNvSpPr>
            <p:nvPr/>
          </p:nvSpPr>
          <p:spPr bwMode="auto">
            <a:xfrm>
              <a:off x="4557" y="1680"/>
              <a:ext cx="34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vert="eaVert">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1" lang="zh-CN" altLang="en-US" sz="2400" b="1" i="0" u="none" strike="noStrike" kern="0" cap="none" spc="0" normalizeH="0" baseline="0" noProof="0">
                  <a:ln>
                    <a:noFill/>
                  </a:ln>
                  <a:effectLst/>
                  <a:uLnTx/>
                  <a:uFillTx/>
                  <a:latin typeface="Times New Roman" panose="02020603050405020304" pitchFamily="18" charset="0"/>
                  <a:ea typeface="宋体" panose="02010600030101010101" pitchFamily="2" charset="-122"/>
                </a:rPr>
                <a:t>…</a:t>
              </a:r>
            </a:p>
          </p:txBody>
        </p:sp>
      </p:grpSp>
      <p:sp>
        <p:nvSpPr>
          <p:cNvPr id="19" name="Oval 100"/>
          <p:cNvSpPr>
            <a:spLocks noChangeArrowheads="1"/>
          </p:cNvSpPr>
          <p:nvPr/>
        </p:nvSpPr>
        <p:spPr bwMode="auto">
          <a:xfrm>
            <a:off x="7465882" y="4648200"/>
            <a:ext cx="334963" cy="334963"/>
          </a:xfrm>
          <a:prstGeom prst="ellipse">
            <a:avLst/>
          </a:prstGeom>
          <a:solidFill>
            <a:srgbClr val="FFFF00"/>
          </a:solidFill>
          <a:ln w="9525">
            <a:solidFill>
              <a:srgbClr val="FF5050"/>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000" b="1" i="0" u="none" strike="noStrike" kern="0" cap="none" spc="0" normalizeH="0" baseline="0" noProof="0">
                <a:ln>
                  <a:noFill/>
                </a:ln>
                <a:effectLst/>
                <a:uLnTx/>
                <a:uFillTx/>
                <a:latin typeface="Times New Roman" panose="02020603050405020304" pitchFamily="18" charset="0"/>
                <a:ea typeface="宋体" panose="02010600030101010101" pitchFamily="2" charset="-122"/>
              </a:rPr>
              <a:t>i</a:t>
            </a:r>
          </a:p>
        </p:txBody>
      </p:sp>
      <p:sp>
        <p:nvSpPr>
          <p:cNvPr id="20" name="Oval 101"/>
          <p:cNvSpPr>
            <a:spLocks noChangeArrowheads="1"/>
          </p:cNvSpPr>
          <p:nvPr/>
        </p:nvSpPr>
        <p:spPr bwMode="auto">
          <a:xfrm>
            <a:off x="8532682" y="4267200"/>
            <a:ext cx="334963" cy="334963"/>
          </a:xfrm>
          <a:prstGeom prst="ellipse">
            <a:avLst/>
          </a:prstGeom>
          <a:solidFill>
            <a:srgbClr val="FFFF00"/>
          </a:solidFill>
          <a:ln w="12700">
            <a:solidFill>
              <a:srgbClr val="FF5050"/>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000" b="1" i="0" u="none" strike="noStrike" kern="0" cap="none" spc="0" normalizeH="0" baseline="0" noProof="0">
                <a:ln>
                  <a:noFill/>
                </a:ln>
                <a:effectLst/>
                <a:uLnTx/>
                <a:uFillTx/>
                <a:latin typeface="Times New Roman" panose="02020603050405020304" pitchFamily="18" charset="0"/>
                <a:ea typeface="宋体" panose="02010600030101010101" pitchFamily="2" charset="-122"/>
              </a:rPr>
              <a:t>j</a:t>
            </a:r>
          </a:p>
        </p:txBody>
      </p:sp>
      <p:sp>
        <p:nvSpPr>
          <p:cNvPr id="21" name="Line 102"/>
          <p:cNvSpPr>
            <a:spLocks noChangeShapeType="1"/>
          </p:cNvSpPr>
          <p:nvPr/>
        </p:nvSpPr>
        <p:spPr bwMode="auto">
          <a:xfrm flipV="1">
            <a:off x="7770682" y="4419600"/>
            <a:ext cx="762000" cy="304800"/>
          </a:xfrm>
          <a:prstGeom prst="line">
            <a:avLst/>
          </a:prstGeom>
          <a:noFill/>
          <a:ln w="38100">
            <a:solidFill>
              <a:srgbClr val="FF5050"/>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b="1">
              <a:latin typeface="Times New Roman" panose="02020603050405020304" pitchFamily="18" charset="0"/>
              <a:ea typeface="宋体" panose="02010600030101010101" pitchFamily="2" charset="-122"/>
            </a:endParaRPr>
          </a:p>
        </p:txBody>
      </p:sp>
      <p:sp>
        <p:nvSpPr>
          <p:cNvPr id="22" name="Oval 103"/>
          <p:cNvSpPr>
            <a:spLocks noChangeArrowheads="1"/>
          </p:cNvSpPr>
          <p:nvPr/>
        </p:nvSpPr>
        <p:spPr bwMode="auto">
          <a:xfrm>
            <a:off x="8532682" y="5029200"/>
            <a:ext cx="334963" cy="334963"/>
          </a:xfrm>
          <a:prstGeom prst="ellipse">
            <a:avLst/>
          </a:prstGeom>
          <a:solidFill>
            <a:srgbClr val="FFFF00"/>
          </a:solidFill>
          <a:ln w="9525">
            <a:solidFill>
              <a:srgbClr val="FF5050"/>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2000" b="1" kern="0"/>
              <a:t>j</a:t>
            </a:r>
            <a:endParaRPr kumimoji="1" lang="en-US" altLang="zh-CN" sz="2000" b="1" i="0" u="none" strike="noStrike" kern="0" cap="none" spc="0" normalizeH="0" baseline="0" noProof="0">
              <a:ln>
                <a:noFill/>
              </a:ln>
              <a:effectLst/>
              <a:uLnTx/>
              <a:uFillTx/>
              <a:latin typeface="Times New Roman" panose="02020603050405020304" pitchFamily="18" charset="0"/>
              <a:ea typeface="宋体" panose="02010600030101010101" pitchFamily="2" charset="-122"/>
            </a:endParaRPr>
          </a:p>
        </p:txBody>
      </p:sp>
      <p:sp>
        <p:nvSpPr>
          <p:cNvPr id="23" name="Line 104"/>
          <p:cNvSpPr>
            <a:spLocks noChangeShapeType="1"/>
          </p:cNvSpPr>
          <p:nvPr/>
        </p:nvSpPr>
        <p:spPr bwMode="auto">
          <a:xfrm>
            <a:off x="7770682" y="4876800"/>
            <a:ext cx="762000" cy="304800"/>
          </a:xfrm>
          <a:prstGeom prst="line">
            <a:avLst/>
          </a:prstGeom>
          <a:noFill/>
          <a:ln w="38100">
            <a:solidFill>
              <a:srgbClr val="FF5050"/>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b="1">
              <a:latin typeface="Times New Roman" panose="02020603050405020304" pitchFamily="18" charset="0"/>
              <a:ea typeface="宋体" panose="02010600030101010101" pitchFamily="2" charset="-122"/>
            </a:endParaRPr>
          </a:p>
        </p:txBody>
      </p:sp>
      <p:sp>
        <p:nvSpPr>
          <p:cNvPr id="24" name="Text Box 105"/>
          <p:cNvSpPr txBox="1">
            <a:spLocks noChangeArrowheads="1"/>
          </p:cNvSpPr>
          <p:nvPr/>
        </p:nvSpPr>
        <p:spPr bwMode="auto">
          <a:xfrm>
            <a:off x="8527959" y="4648200"/>
            <a:ext cx="55399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vert="eaVert">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1" lang="zh-CN" altLang="en-US" sz="2400" b="1" i="0" u="none" strike="noStrike" kern="0" cap="none" spc="0" normalizeH="0" baseline="0" noProof="0">
                <a:ln>
                  <a:noFill/>
                </a:ln>
                <a:effectLst/>
                <a:uLnTx/>
                <a:uFillTx/>
                <a:latin typeface="Times New Roman" panose="02020603050405020304" pitchFamily="18" charset="0"/>
                <a:ea typeface="宋体" panose="02010600030101010101" pitchFamily="2" charset="-122"/>
              </a:rPr>
              <a:t>…</a:t>
            </a:r>
          </a:p>
        </p:txBody>
      </p:sp>
    </p:spTree>
    <p:extLst>
      <p:ext uri="{BB962C8B-B14F-4D97-AF65-F5344CB8AC3E}">
        <p14:creationId xmlns:p14="http://schemas.microsoft.com/office/powerpoint/2010/main" val="23215601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3005509" cy="605909"/>
          </a:xfrm>
        </p:spPr>
        <p:txBody>
          <a:bodyPr/>
          <a:lstStyle/>
          <a:p>
            <a:r>
              <a:rPr lang="zh-CN" altLang="en-US" dirty="0">
                <a:latin typeface="楷体" panose="02010609060101010101" pitchFamily="49" charset="-122"/>
                <a:ea typeface="楷体" panose="02010609060101010101" pitchFamily="49" charset="-122"/>
              </a:rPr>
              <a:t>求关键路径步骤</a:t>
            </a:r>
          </a:p>
        </p:txBody>
      </p:sp>
      <p:grpSp>
        <p:nvGrpSpPr>
          <p:cNvPr id="3" name="Group 3"/>
          <p:cNvGrpSpPr>
            <a:grpSpLocks/>
          </p:cNvGrpSpPr>
          <p:nvPr/>
        </p:nvGrpSpPr>
        <p:grpSpPr bwMode="auto">
          <a:xfrm>
            <a:off x="7129288" y="3465311"/>
            <a:ext cx="4551362" cy="2238375"/>
            <a:chOff x="2625" y="272"/>
            <a:chExt cx="2867" cy="1527"/>
          </a:xfrm>
        </p:grpSpPr>
        <p:sp>
          <p:nvSpPr>
            <p:cNvPr id="4" name="Oval 4"/>
            <p:cNvSpPr>
              <a:spLocks noChangeArrowheads="1"/>
            </p:cNvSpPr>
            <p:nvPr/>
          </p:nvSpPr>
          <p:spPr bwMode="auto">
            <a:xfrm>
              <a:off x="5303" y="635"/>
              <a:ext cx="189" cy="22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a:t>9</a:t>
              </a:r>
            </a:p>
          </p:txBody>
        </p:sp>
        <p:sp>
          <p:nvSpPr>
            <p:cNvPr id="5" name="Oval 5"/>
            <p:cNvSpPr>
              <a:spLocks noChangeArrowheads="1"/>
            </p:cNvSpPr>
            <p:nvPr/>
          </p:nvSpPr>
          <p:spPr bwMode="auto">
            <a:xfrm>
              <a:off x="4576" y="997"/>
              <a:ext cx="189" cy="22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a:t>8</a:t>
              </a:r>
            </a:p>
          </p:txBody>
        </p:sp>
        <p:sp>
          <p:nvSpPr>
            <p:cNvPr id="6" name="Oval 6"/>
            <p:cNvSpPr>
              <a:spLocks noChangeArrowheads="1"/>
            </p:cNvSpPr>
            <p:nvPr/>
          </p:nvSpPr>
          <p:spPr bwMode="auto">
            <a:xfrm>
              <a:off x="4561" y="272"/>
              <a:ext cx="189" cy="22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a:t>7</a:t>
              </a:r>
            </a:p>
          </p:txBody>
        </p:sp>
        <p:sp>
          <p:nvSpPr>
            <p:cNvPr id="7" name="Oval 7"/>
            <p:cNvSpPr>
              <a:spLocks noChangeArrowheads="1"/>
            </p:cNvSpPr>
            <p:nvPr/>
          </p:nvSpPr>
          <p:spPr bwMode="auto">
            <a:xfrm>
              <a:off x="3968" y="1577"/>
              <a:ext cx="189" cy="22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a:t>6</a:t>
              </a:r>
            </a:p>
          </p:txBody>
        </p:sp>
        <p:sp>
          <p:nvSpPr>
            <p:cNvPr id="8" name="Oval 8"/>
            <p:cNvSpPr>
              <a:spLocks noChangeArrowheads="1"/>
            </p:cNvSpPr>
            <p:nvPr/>
          </p:nvSpPr>
          <p:spPr bwMode="auto">
            <a:xfrm>
              <a:off x="3253" y="1577"/>
              <a:ext cx="189" cy="22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a:t>4</a:t>
              </a:r>
            </a:p>
          </p:txBody>
        </p:sp>
        <p:sp>
          <p:nvSpPr>
            <p:cNvPr id="9" name="Oval 9"/>
            <p:cNvSpPr>
              <a:spLocks noChangeArrowheads="1"/>
            </p:cNvSpPr>
            <p:nvPr/>
          </p:nvSpPr>
          <p:spPr bwMode="auto">
            <a:xfrm>
              <a:off x="3972" y="726"/>
              <a:ext cx="189" cy="22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a:t>5</a:t>
              </a:r>
            </a:p>
          </p:txBody>
        </p:sp>
        <p:sp>
          <p:nvSpPr>
            <p:cNvPr id="10" name="Oval 10"/>
            <p:cNvSpPr>
              <a:spLocks noChangeArrowheads="1"/>
            </p:cNvSpPr>
            <p:nvPr/>
          </p:nvSpPr>
          <p:spPr bwMode="auto">
            <a:xfrm>
              <a:off x="3267" y="1044"/>
              <a:ext cx="189" cy="22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a:t>3</a:t>
              </a:r>
            </a:p>
          </p:txBody>
        </p:sp>
        <p:sp>
          <p:nvSpPr>
            <p:cNvPr id="11" name="Oval 11"/>
            <p:cNvSpPr>
              <a:spLocks noChangeArrowheads="1"/>
            </p:cNvSpPr>
            <p:nvPr/>
          </p:nvSpPr>
          <p:spPr bwMode="auto">
            <a:xfrm>
              <a:off x="3252" y="295"/>
              <a:ext cx="189" cy="22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a:t>2</a:t>
              </a:r>
            </a:p>
          </p:txBody>
        </p:sp>
        <p:sp>
          <p:nvSpPr>
            <p:cNvPr id="12" name="Oval 12"/>
            <p:cNvSpPr>
              <a:spLocks noChangeArrowheads="1"/>
            </p:cNvSpPr>
            <p:nvPr/>
          </p:nvSpPr>
          <p:spPr bwMode="auto">
            <a:xfrm>
              <a:off x="2625" y="714"/>
              <a:ext cx="189" cy="22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a:t>1</a:t>
              </a:r>
            </a:p>
          </p:txBody>
        </p:sp>
        <p:sp>
          <p:nvSpPr>
            <p:cNvPr id="13" name="Line 13"/>
            <p:cNvSpPr>
              <a:spLocks noChangeShapeType="1"/>
            </p:cNvSpPr>
            <p:nvPr/>
          </p:nvSpPr>
          <p:spPr bwMode="auto">
            <a:xfrm>
              <a:off x="2802" y="856"/>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4" name="Line 14"/>
            <p:cNvSpPr>
              <a:spLocks noChangeShapeType="1"/>
            </p:cNvSpPr>
            <p:nvPr/>
          </p:nvSpPr>
          <p:spPr bwMode="auto">
            <a:xfrm>
              <a:off x="2746" y="923"/>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5" name="Line 15"/>
            <p:cNvSpPr>
              <a:spLocks noChangeShapeType="1"/>
            </p:cNvSpPr>
            <p:nvPr/>
          </p:nvSpPr>
          <p:spPr bwMode="auto">
            <a:xfrm flipV="1">
              <a:off x="3469" y="868"/>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6" name="Line 16"/>
            <p:cNvSpPr>
              <a:spLocks noChangeShapeType="1"/>
            </p:cNvSpPr>
            <p:nvPr/>
          </p:nvSpPr>
          <p:spPr bwMode="auto">
            <a:xfrm>
              <a:off x="3435" y="1645"/>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17" name="Group 17"/>
            <p:cNvGrpSpPr>
              <a:grpSpLocks/>
            </p:cNvGrpSpPr>
            <p:nvPr/>
          </p:nvGrpSpPr>
          <p:grpSpPr bwMode="auto">
            <a:xfrm>
              <a:off x="2791" y="379"/>
              <a:ext cx="2600" cy="733"/>
              <a:chOff x="2791" y="379"/>
              <a:chExt cx="2600" cy="733"/>
            </a:xfrm>
          </p:grpSpPr>
          <p:sp>
            <p:nvSpPr>
              <p:cNvPr id="30" name="Line 18"/>
              <p:cNvSpPr>
                <a:spLocks noChangeShapeType="1"/>
              </p:cNvSpPr>
              <p:nvPr/>
            </p:nvSpPr>
            <p:spPr bwMode="auto">
              <a:xfrm flipV="1">
                <a:off x="2791" y="468"/>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31" name="Line 19"/>
              <p:cNvSpPr>
                <a:spLocks noChangeShapeType="1"/>
              </p:cNvSpPr>
              <p:nvPr/>
            </p:nvSpPr>
            <p:spPr bwMode="auto">
              <a:xfrm>
                <a:off x="3446" y="434"/>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32" name="Line 20"/>
              <p:cNvSpPr>
                <a:spLocks noChangeShapeType="1"/>
              </p:cNvSpPr>
              <p:nvPr/>
            </p:nvSpPr>
            <p:spPr bwMode="auto">
              <a:xfrm flipV="1">
                <a:off x="4146" y="434"/>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33" name="Line 21"/>
              <p:cNvSpPr>
                <a:spLocks noChangeShapeType="1"/>
              </p:cNvSpPr>
              <p:nvPr/>
            </p:nvSpPr>
            <p:spPr bwMode="auto">
              <a:xfrm>
                <a:off x="4146" y="879"/>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34" name="Line 22"/>
              <p:cNvSpPr>
                <a:spLocks noChangeShapeType="1"/>
              </p:cNvSpPr>
              <p:nvPr/>
            </p:nvSpPr>
            <p:spPr bwMode="auto">
              <a:xfrm>
                <a:off x="4746" y="379"/>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35" name="Line 23"/>
              <p:cNvSpPr>
                <a:spLocks noChangeShapeType="1"/>
              </p:cNvSpPr>
              <p:nvPr/>
            </p:nvSpPr>
            <p:spPr bwMode="auto">
              <a:xfrm flipV="1">
                <a:off x="4769" y="812"/>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grpSp>
        <p:sp>
          <p:nvSpPr>
            <p:cNvPr id="18" name="Line 24"/>
            <p:cNvSpPr>
              <a:spLocks noChangeShapeType="1"/>
            </p:cNvSpPr>
            <p:nvPr/>
          </p:nvSpPr>
          <p:spPr bwMode="auto">
            <a:xfrm flipV="1">
              <a:off x="4113" y="1212"/>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9" name="Text Box 25"/>
            <p:cNvSpPr txBox="1">
              <a:spLocks noChangeArrowheads="1"/>
            </p:cNvSpPr>
            <p:nvPr/>
          </p:nvSpPr>
          <p:spPr bwMode="auto">
            <a:xfrm rot="1789981">
              <a:off x="2831" y="771"/>
              <a:ext cx="451"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a2=4</a:t>
              </a:r>
            </a:p>
          </p:txBody>
        </p:sp>
        <p:sp>
          <p:nvSpPr>
            <p:cNvPr id="20" name="Text Box 26"/>
            <p:cNvSpPr txBox="1">
              <a:spLocks noChangeArrowheads="1"/>
            </p:cNvSpPr>
            <p:nvPr/>
          </p:nvSpPr>
          <p:spPr bwMode="auto">
            <a:xfrm rot="3002352">
              <a:off x="2694" y="1176"/>
              <a:ext cx="48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a3=5</a:t>
              </a:r>
            </a:p>
          </p:txBody>
        </p:sp>
        <p:sp>
          <p:nvSpPr>
            <p:cNvPr id="21" name="Text Box 27"/>
            <p:cNvSpPr txBox="1">
              <a:spLocks noChangeArrowheads="1"/>
            </p:cNvSpPr>
            <p:nvPr/>
          </p:nvSpPr>
          <p:spPr bwMode="auto">
            <a:xfrm rot="19662525">
              <a:off x="3398" y="815"/>
              <a:ext cx="451"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a5=1</a:t>
              </a:r>
            </a:p>
          </p:txBody>
        </p:sp>
        <p:sp>
          <p:nvSpPr>
            <p:cNvPr id="22" name="Text Box 28"/>
            <p:cNvSpPr txBox="1">
              <a:spLocks noChangeArrowheads="1"/>
            </p:cNvSpPr>
            <p:nvPr/>
          </p:nvSpPr>
          <p:spPr bwMode="auto">
            <a:xfrm>
              <a:off x="3477" y="1451"/>
              <a:ext cx="451"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a6=2</a:t>
              </a:r>
            </a:p>
          </p:txBody>
        </p:sp>
        <p:sp>
          <p:nvSpPr>
            <p:cNvPr id="23" name="Text Box 29"/>
            <p:cNvSpPr txBox="1">
              <a:spLocks noChangeArrowheads="1"/>
            </p:cNvSpPr>
            <p:nvPr/>
          </p:nvSpPr>
          <p:spPr bwMode="auto">
            <a:xfrm rot="19326552">
              <a:off x="4087" y="1226"/>
              <a:ext cx="451"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dirty="0"/>
                <a:t>a9=4</a:t>
              </a:r>
            </a:p>
          </p:txBody>
        </p:sp>
        <p:sp>
          <p:nvSpPr>
            <p:cNvPr id="24" name="Text Box 30"/>
            <p:cNvSpPr txBox="1">
              <a:spLocks noChangeArrowheads="1"/>
            </p:cNvSpPr>
            <p:nvPr/>
          </p:nvSpPr>
          <p:spPr bwMode="auto">
            <a:xfrm rot="19663469">
              <a:off x="2787" y="425"/>
              <a:ext cx="451"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a1=6</a:t>
              </a:r>
            </a:p>
          </p:txBody>
        </p:sp>
        <p:sp>
          <p:nvSpPr>
            <p:cNvPr id="25" name="Text Box 31"/>
            <p:cNvSpPr txBox="1">
              <a:spLocks noChangeArrowheads="1"/>
            </p:cNvSpPr>
            <p:nvPr/>
          </p:nvSpPr>
          <p:spPr bwMode="auto">
            <a:xfrm rot="2110140">
              <a:off x="3519" y="403"/>
              <a:ext cx="451"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a4=1</a:t>
              </a:r>
            </a:p>
          </p:txBody>
        </p:sp>
        <p:sp>
          <p:nvSpPr>
            <p:cNvPr id="26" name="Text Box 32"/>
            <p:cNvSpPr txBox="1">
              <a:spLocks noChangeArrowheads="1"/>
            </p:cNvSpPr>
            <p:nvPr/>
          </p:nvSpPr>
          <p:spPr bwMode="auto">
            <a:xfrm rot="19215502">
              <a:off x="4064" y="426"/>
              <a:ext cx="451"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a7=9</a:t>
              </a:r>
            </a:p>
          </p:txBody>
        </p:sp>
        <p:sp>
          <p:nvSpPr>
            <p:cNvPr id="27" name="Text Box 33"/>
            <p:cNvSpPr txBox="1">
              <a:spLocks noChangeArrowheads="1"/>
            </p:cNvSpPr>
            <p:nvPr/>
          </p:nvSpPr>
          <p:spPr bwMode="auto">
            <a:xfrm rot="1348562">
              <a:off x="4178" y="771"/>
              <a:ext cx="451"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a8=7</a:t>
              </a:r>
            </a:p>
          </p:txBody>
        </p:sp>
        <p:sp>
          <p:nvSpPr>
            <p:cNvPr id="28" name="Text Box 34"/>
            <p:cNvSpPr txBox="1">
              <a:spLocks noChangeArrowheads="1"/>
            </p:cNvSpPr>
            <p:nvPr/>
          </p:nvSpPr>
          <p:spPr bwMode="auto">
            <a:xfrm rot="1332095">
              <a:off x="4789" y="303"/>
              <a:ext cx="531"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a10=2</a:t>
              </a:r>
            </a:p>
          </p:txBody>
        </p:sp>
        <p:sp>
          <p:nvSpPr>
            <p:cNvPr id="29" name="Text Box 35"/>
            <p:cNvSpPr txBox="1">
              <a:spLocks noChangeArrowheads="1"/>
            </p:cNvSpPr>
            <p:nvPr/>
          </p:nvSpPr>
          <p:spPr bwMode="auto">
            <a:xfrm rot="20106523">
              <a:off x="4834" y="894"/>
              <a:ext cx="52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a11=4</a:t>
              </a:r>
            </a:p>
          </p:txBody>
        </p:sp>
      </p:grpSp>
      <p:sp>
        <p:nvSpPr>
          <p:cNvPr id="36" name="Text Box 36"/>
          <p:cNvSpPr txBox="1">
            <a:spLocks noChangeArrowheads="1"/>
          </p:cNvSpPr>
          <p:nvPr/>
        </p:nvSpPr>
        <p:spPr bwMode="auto">
          <a:xfrm>
            <a:off x="742949" y="2159000"/>
            <a:ext cx="495300"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V1</a:t>
            </a:r>
          </a:p>
          <a:p>
            <a:pPr eaLnBrk="1" hangingPunct="1"/>
            <a:r>
              <a:rPr lang="en-US" altLang="zh-CN" sz="2000" b="1"/>
              <a:t>V2</a:t>
            </a:r>
          </a:p>
          <a:p>
            <a:pPr eaLnBrk="1" hangingPunct="1"/>
            <a:r>
              <a:rPr lang="en-US" altLang="zh-CN" sz="2000" b="1"/>
              <a:t>V3</a:t>
            </a:r>
          </a:p>
          <a:p>
            <a:pPr eaLnBrk="1" hangingPunct="1"/>
            <a:r>
              <a:rPr lang="en-US" altLang="zh-CN" sz="2000" b="1"/>
              <a:t>V4</a:t>
            </a:r>
          </a:p>
          <a:p>
            <a:pPr eaLnBrk="1" hangingPunct="1"/>
            <a:r>
              <a:rPr lang="en-US" altLang="zh-CN" sz="2000" b="1"/>
              <a:t>V5</a:t>
            </a:r>
          </a:p>
          <a:p>
            <a:pPr eaLnBrk="1" hangingPunct="1"/>
            <a:r>
              <a:rPr lang="en-US" altLang="zh-CN" sz="2000" b="1"/>
              <a:t>V6</a:t>
            </a:r>
          </a:p>
          <a:p>
            <a:pPr eaLnBrk="1" hangingPunct="1"/>
            <a:r>
              <a:rPr lang="en-US" altLang="zh-CN" sz="2000" b="1"/>
              <a:t>V7</a:t>
            </a:r>
          </a:p>
          <a:p>
            <a:pPr eaLnBrk="1" hangingPunct="1"/>
            <a:r>
              <a:rPr lang="en-US" altLang="zh-CN" sz="2000" b="1"/>
              <a:t>V8</a:t>
            </a:r>
          </a:p>
          <a:p>
            <a:pPr eaLnBrk="1" hangingPunct="1"/>
            <a:r>
              <a:rPr lang="en-US" altLang="zh-CN" sz="2000" b="1"/>
              <a:t>V9</a:t>
            </a:r>
          </a:p>
        </p:txBody>
      </p:sp>
      <p:grpSp>
        <p:nvGrpSpPr>
          <p:cNvPr id="37" name="Group 37"/>
          <p:cNvGrpSpPr>
            <a:grpSpLocks/>
          </p:cNvGrpSpPr>
          <p:nvPr/>
        </p:nvGrpSpPr>
        <p:grpSpPr bwMode="auto">
          <a:xfrm>
            <a:off x="536574" y="1831975"/>
            <a:ext cx="2416176" cy="3128963"/>
            <a:chOff x="667" y="2184"/>
            <a:chExt cx="1522" cy="1971"/>
          </a:xfrm>
        </p:grpSpPr>
        <p:sp>
          <p:nvSpPr>
            <p:cNvPr id="38" name="Line 38"/>
            <p:cNvSpPr>
              <a:spLocks noChangeShapeType="1"/>
            </p:cNvSpPr>
            <p:nvPr/>
          </p:nvSpPr>
          <p:spPr bwMode="auto">
            <a:xfrm>
              <a:off x="667" y="3178"/>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nvGrpSpPr>
            <p:cNvPr id="39" name="Group 39"/>
            <p:cNvGrpSpPr>
              <a:grpSpLocks/>
            </p:cNvGrpSpPr>
            <p:nvPr/>
          </p:nvGrpSpPr>
          <p:grpSpPr bwMode="auto">
            <a:xfrm>
              <a:off x="667" y="2184"/>
              <a:ext cx="1522" cy="1971"/>
              <a:chOff x="667" y="2184"/>
              <a:chExt cx="1522" cy="1971"/>
            </a:xfrm>
          </p:grpSpPr>
          <p:sp>
            <p:nvSpPr>
              <p:cNvPr id="40" name="Rectangle 40"/>
              <p:cNvSpPr>
                <a:spLocks noChangeArrowheads="1"/>
              </p:cNvSpPr>
              <p:nvPr/>
            </p:nvSpPr>
            <p:spPr bwMode="auto">
              <a:xfrm>
                <a:off x="667" y="2189"/>
                <a:ext cx="1522" cy="196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a:p>
            </p:txBody>
          </p:sp>
          <p:sp>
            <p:nvSpPr>
              <p:cNvPr id="41" name="Line 41"/>
              <p:cNvSpPr>
                <a:spLocks noChangeShapeType="1"/>
              </p:cNvSpPr>
              <p:nvPr/>
            </p:nvSpPr>
            <p:spPr bwMode="auto">
              <a:xfrm>
                <a:off x="667" y="2422"/>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42" name="Text Box 42"/>
              <p:cNvSpPr txBox="1">
                <a:spLocks noChangeArrowheads="1"/>
              </p:cNvSpPr>
              <p:nvPr/>
            </p:nvSpPr>
            <p:spPr bwMode="auto">
              <a:xfrm>
                <a:off x="753" y="2184"/>
                <a:ext cx="137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楷体" panose="02010609060101010101" pitchFamily="49" charset="-122"/>
                    <a:ea typeface="楷体" panose="02010609060101010101" pitchFamily="49" charset="-122"/>
                  </a:rPr>
                  <a:t>顶点 </a:t>
                </a:r>
                <a:r>
                  <a:rPr lang="zh-CN" altLang="en-US" sz="2000" b="1" dirty="0"/>
                  <a:t>     </a:t>
                </a:r>
                <a:r>
                  <a:rPr lang="en-US" altLang="zh-CN" sz="2000" b="1" dirty="0" err="1"/>
                  <a:t>Ve</a:t>
                </a:r>
                <a:r>
                  <a:rPr lang="en-US" altLang="zh-CN" sz="2000" b="1" dirty="0"/>
                  <a:t>       </a:t>
                </a:r>
                <a:r>
                  <a:rPr lang="en-US" altLang="zh-CN" sz="2000" b="1" dirty="0" err="1"/>
                  <a:t>Vl</a:t>
                </a:r>
                <a:endParaRPr lang="en-US" altLang="zh-CN" sz="2000" b="1" dirty="0"/>
              </a:p>
            </p:txBody>
          </p:sp>
          <p:sp>
            <p:nvSpPr>
              <p:cNvPr id="43" name="Line 43"/>
              <p:cNvSpPr>
                <a:spLocks noChangeShapeType="1"/>
              </p:cNvSpPr>
              <p:nvPr/>
            </p:nvSpPr>
            <p:spPr bwMode="auto">
              <a:xfrm>
                <a:off x="667" y="2600"/>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44" name="Line 44"/>
              <p:cNvSpPr>
                <a:spLocks noChangeShapeType="1"/>
              </p:cNvSpPr>
              <p:nvPr/>
            </p:nvSpPr>
            <p:spPr bwMode="auto">
              <a:xfrm>
                <a:off x="667" y="2792"/>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45" name="Line 45"/>
              <p:cNvSpPr>
                <a:spLocks noChangeShapeType="1"/>
              </p:cNvSpPr>
              <p:nvPr/>
            </p:nvSpPr>
            <p:spPr bwMode="auto">
              <a:xfrm>
                <a:off x="667" y="2985"/>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46" name="Line 46"/>
              <p:cNvSpPr>
                <a:spLocks noChangeShapeType="1"/>
              </p:cNvSpPr>
              <p:nvPr/>
            </p:nvSpPr>
            <p:spPr bwMode="auto">
              <a:xfrm>
                <a:off x="667" y="3370"/>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47" name="Line 47"/>
              <p:cNvSpPr>
                <a:spLocks noChangeShapeType="1"/>
              </p:cNvSpPr>
              <p:nvPr/>
            </p:nvSpPr>
            <p:spPr bwMode="auto">
              <a:xfrm>
                <a:off x="667" y="3563"/>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48" name="Line 48"/>
              <p:cNvSpPr>
                <a:spLocks noChangeShapeType="1"/>
              </p:cNvSpPr>
              <p:nvPr/>
            </p:nvSpPr>
            <p:spPr bwMode="auto">
              <a:xfrm>
                <a:off x="667" y="3756"/>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49" name="Line 49"/>
              <p:cNvSpPr>
                <a:spLocks noChangeShapeType="1"/>
              </p:cNvSpPr>
              <p:nvPr/>
            </p:nvSpPr>
            <p:spPr bwMode="auto">
              <a:xfrm>
                <a:off x="667" y="3949"/>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50" name="Line 50"/>
              <p:cNvSpPr>
                <a:spLocks noChangeShapeType="1"/>
              </p:cNvSpPr>
              <p:nvPr/>
            </p:nvSpPr>
            <p:spPr bwMode="auto">
              <a:xfrm>
                <a:off x="1233" y="2189"/>
                <a:ext cx="0" cy="19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51" name="Line 51"/>
              <p:cNvSpPr>
                <a:spLocks noChangeShapeType="1"/>
              </p:cNvSpPr>
              <p:nvPr/>
            </p:nvSpPr>
            <p:spPr bwMode="auto">
              <a:xfrm>
                <a:off x="1734" y="2189"/>
                <a:ext cx="0" cy="19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grpSp>
      <p:sp>
        <p:nvSpPr>
          <p:cNvPr id="52" name="Text Box 52"/>
          <p:cNvSpPr txBox="1">
            <a:spLocks noChangeArrowheads="1"/>
          </p:cNvSpPr>
          <p:nvPr/>
        </p:nvSpPr>
        <p:spPr bwMode="auto">
          <a:xfrm>
            <a:off x="1565274" y="2170113"/>
            <a:ext cx="438150"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0</a:t>
            </a:r>
          </a:p>
          <a:p>
            <a:pPr eaLnBrk="1" hangingPunct="1"/>
            <a:r>
              <a:rPr lang="zh-CN" altLang="en-US" sz="2000" b="1"/>
              <a:t>6</a:t>
            </a:r>
          </a:p>
          <a:p>
            <a:pPr eaLnBrk="1" hangingPunct="1"/>
            <a:r>
              <a:rPr lang="zh-CN" altLang="en-US" sz="2000" b="1"/>
              <a:t>4</a:t>
            </a:r>
          </a:p>
          <a:p>
            <a:pPr eaLnBrk="1" hangingPunct="1"/>
            <a:r>
              <a:rPr lang="zh-CN" altLang="en-US" sz="2000" b="1"/>
              <a:t>5</a:t>
            </a:r>
          </a:p>
          <a:p>
            <a:pPr eaLnBrk="1" hangingPunct="1"/>
            <a:r>
              <a:rPr lang="zh-CN" altLang="en-US" sz="2000" b="1"/>
              <a:t>7</a:t>
            </a:r>
          </a:p>
          <a:p>
            <a:pPr eaLnBrk="1" hangingPunct="1"/>
            <a:r>
              <a:rPr lang="zh-CN" altLang="en-US" sz="2000" b="1"/>
              <a:t>7</a:t>
            </a:r>
          </a:p>
          <a:p>
            <a:pPr eaLnBrk="1" hangingPunct="1"/>
            <a:r>
              <a:rPr lang="zh-CN" altLang="en-US" sz="2000" b="1"/>
              <a:t>16</a:t>
            </a:r>
          </a:p>
          <a:p>
            <a:pPr eaLnBrk="1" hangingPunct="1"/>
            <a:r>
              <a:rPr lang="zh-CN" altLang="en-US" sz="2000" b="1"/>
              <a:t>14</a:t>
            </a:r>
          </a:p>
          <a:p>
            <a:pPr eaLnBrk="1" hangingPunct="1"/>
            <a:r>
              <a:rPr lang="zh-CN" altLang="en-US" sz="2000" b="1"/>
              <a:t>18</a:t>
            </a:r>
          </a:p>
        </p:txBody>
      </p:sp>
      <p:sp>
        <p:nvSpPr>
          <p:cNvPr id="53" name="Text Box 53"/>
          <p:cNvSpPr txBox="1">
            <a:spLocks noChangeArrowheads="1"/>
          </p:cNvSpPr>
          <p:nvPr/>
        </p:nvSpPr>
        <p:spPr bwMode="auto">
          <a:xfrm>
            <a:off x="2289174" y="2171700"/>
            <a:ext cx="438150"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0</a:t>
            </a:r>
          </a:p>
          <a:p>
            <a:pPr eaLnBrk="1" hangingPunct="1"/>
            <a:r>
              <a:rPr lang="zh-CN" altLang="en-US" sz="2000" b="1"/>
              <a:t>6</a:t>
            </a:r>
          </a:p>
          <a:p>
            <a:pPr eaLnBrk="1" hangingPunct="1"/>
            <a:r>
              <a:rPr lang="zh-CN" altLang="en-US" sz="2000" b="1"/>
              <a:t>6</a:t>
            </a:r>
          </a:p>
          <a:p>
            <a:pPr eaLnBrk="1" hangingPunct="1"/>
            <a:r>
              <a:rPr lang="zh-CN" altLang="en-US" sz="2000" b="1"/>
              <a:t>8</a:t>
            </a:r>
          </a:p>
          <a:p>
            <a:pPr eaLnBrk="1" hangingPunct="1"/>
            <a:r>
              <a:rPr lang="zh-CN" altLang="en-US" sz="2000" b="1"/>
              <a:t>7</a:t>
            </a:r>
          </a:p>
          <a:p>
            <a:pPr eaLnBrk="1" hangingPunct="1"/>
            <a:r>
              <a:rPr lang="zh-CN" altLang="en-US" sz="2000" b="1"/>
              <a:t>10</a:t>
            </a:r>
          </a:p>
          <a:p>
            <a:pPr eaLnBrk="1" hangingPunct="1"/>
            <a:r>
              <a:rPr lang="zh-CN" altLang="en-US" sz="2000" b="1"/>
              <a:t>16</a:t>
            </a:r>
          </a:p>
          <a:p>
            <a:pPr eaLnBrk="1" hangingPunct="1"/>
            <a:r>
              <a:rPr lang="zh-CN" altLang="en-US" sz="2000" b="1"/>
              <a:t>14</a:t>
            </a:r>
          </a:p>
          <a:p>
            <a:pPr eaLnBrk="1" hangingPunct="1"/>
            <a:r>
              <a:rPr lang="zh-CN" altLang="en-US" sz="2000" b="1"/>
              <a:t>18</a:t>
            </a:r>
          </a:p>
        </p:txBody>
      </p:sp>
      <p:sp>
        <p:nvSpPr>
          <p:cNvPr id="54" name="Line 54"/>
          <p:cNvSpPr>
            <a:spLocks noChangeShapeType="1"/>
          </p:cNvSpPr>
          <p:nvPr/>
        </p:nvSpPr>
        <p:spPr bwMode="auto">
          <a:xfrm>
            <a:off x="2089149" y="2262188"/>
            <a:ext cx="0" cy="2487612"/>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55" name="Line 55"/>
          <p:cNvSpPr>
            <a:spLocks noChangeShapeType="1"/>
          </p:cNvSpPr>
          <p:nvPr/>
        </p:nvSpPr>
        <p:spPr bwMode="auto">
          <a:xfrm flipV="1">
            <a:off x="2828924" y="2333625"/>
            <a:ext cx="0" cy="2433638"/>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56" name="Text Box 56"/>
          <p:cNvSpPr txBox="1">
            <a:spLocks noChangeArrowheads="1"/>
          </p:cNvSpPr>
          <p:nvPr/>
        </p:nvSpPr>
        <p:spPr bwMode="auto">
          <a:xfrm>
            <a:off x="3746324" y="1563688"/>
            <a:ext cx="569387"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a1</a:t>
            </a:r>
          </a:p>
          <a:p>
            <a:pPr eaLnBrk="1" hangingPunct="1"/>
            <a:r>
              <a:rPr lang="en-US" altLang="zh-CN" sz="2000" b="1"/>
              <a:t>a2</a:t>
            </a:r>
          </a:p>
          <a:p>
            <a:pPr eaLnBrk="1" hangingPunct="1"/>
            <a:r>
              <a:rPr lang="en-US" altLang="zh-CN" sz="2000" b="1"/>
              <a:t>a3</a:t>
            </a:r>
          </a:p>
          <a:p>
            <a:pPr eaLnBrk="1" hangingPunct="1"/>
            <a:r>
              <a:rPr lang="en-US" altLang="zh-CN" sz="2000" b="1"/>
              <a:t>a4</a:t>
            </a:r>
          </a:p>
          <a:p>
            <a:pPr eaLnBrk="1" hangingPunct="1"/>
            <a:r>
              <a:rPr lang="en-US" altLang="zh-CN" sz="2000" b="1"/>
              <a:t>a5</a:t>
            </a:r>
          </a:p>
          <a:p>
            <a:pPr eaLnBrk="1" hangingPunct="1"/>
            <a:r>
              <a:rPr lang="en-US" altLang="zh-CN" sz="2000" b="1"/>
              <a:t>a6</a:t>
            </a:r>
          </a:p>
          <a:p>
            <a:pPr eaLnBrk="1" hangingPunct="1"/>
            <a:r>
              <a:rPr lang="en-US" altLang="zh-CN" sz="2000" b="1"/>
              <a:t>a7</a:t>
            </a:r>
          </a:p>
          <a:p>
            <a:pPr eaLnBrk="1" hangingPunct="1"/>
            <a:r>
              <a:rPr lang="en-US" altLang="zh-CN" sz="2000" b="1"/>
              <a:t>a8</a:t>
            </a:r>
          </a:p>
          <a:p>
            <a:pPr eaLnBrk="1" hangingPunct="1"/>
            <a:r>
              <a:rPr lang="en-US" altLang="zh-CN" sz="2000" b="1"/>
              <a:t>a9</a:t>
            </a:r>
          </a:p>
          <a:p>
            <a:pPr eaLnBrk="1" hangingPunct="1"/>
            <a:r>
              <a:rPr lang="en-US" altLang="zh-CN" sz="2000" b="1"/>
              <a:t>a10</a:t>
            </a:r>
          </a:p>
          <a:p>
            <a:pPr eaLnBrk="1" hangingPunct="1"/>
            <a:r>
              <a:rPr lang="en-US" altLang="zh-CN" sz="2000" b="1"/>
              <a:t>a11</a:t>
            </a:r>
          </a:p>
        </p:txBody>
      </p:sp>
      <p:grpSp>
        <p:nvGrpSpPr>
          <p:cNvPr id="57" name="Group 57"/>
          <p:cNvGrpSpPr>
            <a:grpSpLocks/>
          </p:cNvGrpSpPr>
          <p:nvPr/>
        </p:nvGrpSpPr>
        <p:grpSpPr bwMode="auto">
          <a:xfrm>
            <a:off x="3593924" y="1258888"/>
            <a:ext cx="3122613" cy="3746500"/>
            <a:chOff x="3100" y="1817"/>
            <a:chExt cx="1967" cy="2360"/>
          </a:xfrm>
        </p:grpSpPr>
        <p:sp>
          <p:nvSpPr>
            <p:cNvPr id="58" name="Rectangle 58"/>
            <p:cNvSpPr>
              <a:spLocks noChangeArrowheads="1"/>
            </p:cNvSpPr>
            <p:nvPr/>
          </p:nvSpPr>
          <p:spPr bwMode="auto">
            <a:xfrm>
              <a:off x="3100" y="1833"/>
              <a:ext cx="1967" cy="234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a:p>
          </p:txBody>
        </p:sp>
        <p:sp>
          <p:nvSpPr>
            <p:cNvPr id="59" name="Line 59"/>
            <p:cNvSpPr>
              <a:spLocks noChangeShapeType="1"/>
            </p:cNvSpPr>
            <p:nvPr/>
          </p:nvSpPr>
          <p:spPr bwMode="auto">
            <a:xfrm>
              <a:off x="3100" y="2033"/>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60" name="Text Box 60"/>
            <p:cNvSpPr txBox="1">
              <a:spLocks noChangeArrowheads="1"/>
            </p:cNvSpPr>
            <p:nvPr/>
          </p:nvSpPr>
          <p:spPr bwMode="auto">
            <a:xfrm>
              <a:off x="3153" y="1817"/>
              <a:ext cx="177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zh-CN" sz="2000" b="1" dirty="0">
                  <a:latin typeface="楷体" panose="02010609060101010101" pitchFamily="49" charset="-122"/>
                  <a:ea typeface="楷体" panose="02010609060101010101" pitchFamily="49" charset="-122"/>
                </a:rPr>
                <a:t>活动 </a:t>
              </a:r>
              <a:r>
                <a:rPr lang="zh-CN" altLang="zh-CN" sz="2000" b="1" dirty="0"/>
                <a:t>     </a:t>
              </a:r>
              <a:r>
                <a:rPr lang="en-US" altLang="zh-CN" sz="2000" b="1" dirty="0"/>
                <a:t>e         l         l-e</a:t>
              </a:r>
            </a:p>
          </p:txBody>
        </p:sp>
        <p:sp>
          <p:nvSpPr>
            <p:cNvPr id="61" name="Line 61"/>
            <p:cNvSpPr>
              <a:spLocks noChangeShapeType="1"/>
            </p:cNvSpPr>
            <p:nvPr/>
          </p:nvSpPr>
          <p:spPr bwMode="auto">
            <a:xfrm>
              <a:off x="3100" y="2226"/>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62" name="Line 62"/>
            <p:cNvSpPr>
              <a:spLocks noChangeShapeType="1"/>
            </p:cNvSpPr>
            <p:nvPr/>
          </p:nvSpPr>
          <p:spPr bwMode="auto">
            <a:xfrm>
              <a:off x="3100" y="2420"/>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63" name="Line 63"/>
            <p:cNvSpPr>
              <a:spLocks noChangeShapeType="1"/>
            </p:cNvSpPr>
            <p:nvPr/>
          </p:nvSpPr>
          <p:spPr bwMode="auto">
            <a:xfrm>
              <a:off x="3100" y="2614"/>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64" name="Line 64"/>
            <p:cNvSpPr>
              <a:spLocks noChangeShapeType="1"/>
            </p:cNvSpPr>
            <p:nvPr/>
          </p:nvSpPr>
          <p:spPr bwMode="auto">
            <a:xfrm>
              <a:off x="3100" y="2807"/>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65" name="Line 65"/>
            <p:cNvSpPr>
              <a:spLocks noChangeShapeType="1"/>
            </p:cNvSpPr>
            <p:nvPr/>
          </p:nvSpPr>
          <p:spPr bwMode="auto">
            <a:xfrm>
              <a:off x="3100" y="3001"/>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66" name="Line 66"/>
            <p:cNvSpPr>
              <a:spLocks noChangeShapeType="1"/>
            </p:cNvSpPr>
            <p:nvPr/>
          </p:nvSpPr>
          <p:spPr bwMode="auto">
            <a:xfrm>
              <a:off x="3100" y="3195"/>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67" name="Line 67"/>
            <p:cNvSpPr>
              <a:spLocks noChangeShapeType="1"/>
            </p:cNvSpPr>
            <p:nvPr/>
          </p:nvSpPr>
          <p:spPr bwMode="auto">
            <a:xfrm>
              <a:off x="3100" y="3388"/>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68" name="Line 68"/>
            <p:cNvSpPr>
              <a:spLocks noChangeShapeType="1"/>
            </p:cNvSpPr>
            <p:nvPr/>
          </p:nvSpPr>
          <p:spPr bwMode="auto">
            <a:xfrm>
              <a:off x="3100" y="3582"/>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69" name="Line 69"/>
            <p:cNvSpPr>
              <a:spLocks noChangeShapeType="1"/>
            </p:cNvSpPr>
            <p:nvPr/>
          </p:nvSpPr>
          <p:spPr bwMode="auto">
            <a:xfrm>
              <a:off x="3100" y="3776"/>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70" name="Line 70"/>
            <p:cNvSpPr>
              <a:spLocks noChangeShapeType="1"/>
            </p:cNvSpPr>
            <p:nvPr/>
          </p:nvSpPr>
          <p:spPr bwMode="auto">
            <a:xfrm>
              <a:off x="3100" y="3970"/>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71" name="Line 71"/>
            <p:cNvSpPr>
              <a:spLocks noChangeShapeType="1"/>
            </p:cNvSpPr>
            <p:nvPr/>
          </p:nvSpPr>
          <p:spPr bwMode="auto">
            <a:xfrm>
              <a:off x="3645" y="1833"/>
              <a:ext cx="0" cy="23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72" name="Line 72"/>
            <p:cNvSpPr>
              <a:spLocks noChangeShapeType="1"/>
            </p:cNvSpPr>
            <p:nvPr/>
          </p:nvSpPr>
          <p:spPr bwMode="auto">
            <a:xfrm>
              <a:off x="4067" y="1833"/>
              <a:ext cx="0" cy="23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73" name="Line 73"/>
            <p:cNvSpPr>
              <a:spLocks noChangeShapeType="1"/>
            </p:cNvSpPr>
            <p:nvPr/>
          </p:nvSpPr>
          <p:spPr bwMode="auto">
            <a:xfrm>
              <a:off x="4467" y="1833"/>
              <a:ext cx="0" cy="23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grpSp>
      <p:sp>
        <p:nvSpPr>
          <p:cNvPr id="74" name="Text Box 74"/>
          <p:cNvSpPr txBox="1">
            <a:spLocks noChangeArrowheads="1"/>
          </p:cNvSpPr>
          <p:nvPr/>
        </p:nvSpPr>
        <p:spPr bwMode="auto">
          <a:xfrm>
            <a:off x="6297437" y="1563688"/>
            <a:ext cx="384175" cy="344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FF0000"/>
                </a:solidFill>
                <a:sym typeface="Wingdings" panose="05000000000000000000" pitchFamily="2" charset="2"/>
              </a:rPr>
              <a:t></a:t>
            </a:r>
            <a:endParaRPr lang="zh-CN" altLang="en-US" sz="2000" b="1" dirty="0">
              <a:solidFill>
                <a:srgbClr val="FF0000"/>
              </a:solidFill>
            </a:endParaRPr>
          </a:p>
          <a:p>
            <a:pPr eaLnBrk="1" hangingPunct="1"/>
            <a:endParaRPr lang="zh-CN" altLang="en-US" sz="2000" b="1" dirty="0">
              <a:solidFill>
                <a:srgbClr val="FF0000"/>
              </a:solidFill>
            </a:endParaRPr>
          </a:p>
          <a:p>
            <a:pPr eaLnBrk="1" hangingPunct="1"/>
            <a:endParaRPr lang="zh-CN" altLang="en-US" sz="2000" b="1" dirty="0">
              <a:solidFill>
                <a:srgbClr val="FF0000"/>
              </a:solidFill>
            </a:endParaRPr>
          </a:p>
          <a:p>
            <a:pPr eaLnBrk="1" hangingPunct="1"/>
            <a:r>
              <a:rPr lang="zh-CN" altLang="en-US" sz="2000" b="1" dirty="0">
                <a:solidFill>
                  <a:srgbClr val="FF0000"/>
                </a:solidFill>
                <a:sym typeface="Wingdings" panose="05000000000000000000" pitchFamily="2" charset="2"/>
              </a:rPr>
              <a:t></a:t>
            </a:r>
            <a:endParaRPr lang="zh-CN" altLang="en-US" sz="2000" b="1" dirty="0">
              <a:solidFill>
                <a:srgbClr val="FF0000"/>
              </a:solidFill>
            </a:endParaRPr>
          </a:p>
          <a:p>
            <a:pPr eaLnBrk="1" hangingPunct="1"/>
            <a:endParaRPr lang="zh-CN" altLang="en-US" sz="2000" b="1" dirty="0">
              <a:solidFill>
                <a:srgbClr val="FF0000"/>
              </a:solidFill>
            </a:endParaRPr>
          </a:p>
          <a:p>
            <a:pPr eaLnBrk="1" hangingPunct="1"/>
            <a:endParaRPr lang="zh-CN" altLang="en-US" sz="2000" b="1" dirty="0">
              <a:solidFill>
                <a:srgbClr val="FF0000"/>
              </a:solidFill>
            </a:endParaRPr>
          </a:p>
          <a:p>
            <a:pPr eaLnBrk="1" hangingPunct="1"/>
            <a:r>
              <a:rPr lang="zh-CN" altLang="en-US" sz="2000" b="1" dirty="0">
                <a:solidFill>
                  <a:srgbClr val="FF0000"/>
                </a:solidFill>
                <a:sym typeface="Wingdings" panose="05000000000000000000" pitchFamily="2" charset="2"/>
              </a:rPr>
              <a:t></a:t>
            </a:r>
            <a:endParaRPr lang="zh-CN" altLang="en-US" sz="2000" b="1" dirty="0">
              <a:solidFill>
                <a:srgbClr val="FF0000"/>
              </a:solidFill>
            </a:endParaRPr>
          </a:p>
          <a:p>
            <a:pPr eaLnBrk="1" hangingPunct="1"/>
            <a:r>
              <a:rPr lang="zh-CN" altLang="en-US" sz="2000" b="1" dirty="0">
                <a:solidFill>
                  <a:srgbClr val="FF0000"/>
                </a:solidFill>
                <a:sym typeface="Wingdings" panose="05000000000000000000" pitchFamily="2" charset="2"/>
              </a:rPr>
              <a:t></a:t>
            </a:r>
            <a:endParaRPr lang="zh-CN" altLang="en-US" sz="2000" b="1" dirty="0">
              <a:solidFill>
                <a:srgbClr val="FF0000"/>
              </a:solidFill>
            </a:endParaRPr>
          </a:p>
          <a:p>
            <a:pPr eaLnBrk="1" hangingPunct="1"/>
            <a:endParaRPr lang="zh-CN" altLang="en-US" sz="2000" b="1" dirty="0">
              <a:solidFill>
                <a:srgbClr val="FF0000"/>
              </a:solidFill>
            </a:endParaRPr>
          </a:p>
          <a:p>
            <a:pPr eaLnBrk="1" hangingPunct="1"/>
            <a:r>
              <a:rPr lang="zh-CN" altLang="en-US" sz="2000" b="1" dirty="0">
                <a:solidFill>
                  <a:srgbClr val="FF0000"/>
                </a:solidFill>
                <a:sym typeface="Wingdings" panose="05000000000000000000" pitchFamily="2" charset="2"/>
              </a:rPr>
              <a:t></a:t>
            </a:r>
            <a:endParaRPr lang="zh-CN" altLang="en-US" sz="2000" b="1" dirty="0">
              <a:solidFill>
                <a:srgbClr val="FF0000"/>
              </a:solidFill>
            </a:endParaRPr>
          </a:p>
          <a:p>
            <a:pPr eaLnBrk="1" hangingPunct="1"/>
            <a:r>
              <a:rPr lang="zh-CN" altLang="en-US" sz="2000" b="1" dirty="0">
                <a:solidFill>
                  <a:srgbClr val="FF0000"/>
                </a:solidFill>
                <a:sym typeface="Wingdings" panose="05000000000000000000" pitchFamily="2" charset="2"/>
              </a:rPr>
              <a:t></a:t>
            </a:r>
          </a:p>
        </p:txBody>
      </p:sp>
      <p:grpSp>
        <p:nvGrpSpPr>
          <p:cNvPr id="75" name="Group 75"/>
          <p:cNvGrpSpPr>
            <a:grpSpLocks/>
          </p:cNvGrpSpPr>
          <p:nvPr/>
        </p:nvGrpSpPr>
        <p:grpSpPr bwMode="auto">
          <a:xfrm>
            <a:off x="7392813" y="3635174"/>
            <a:ext cx="4127500" cy="1074737"/>
            <a:chOff x="2791" y="379"/>
            <a:chExt cx="2600" cy="733"/>
          </a:xfrm>
        </p:grpSpPr>
        <p:sp>
          <p:nvSpPr>
            <p:cNvPr id="76" name="Line 76"/>
            <p:cNvSpPr>
              <a:spLocks noChangeShapeType="1"/>
            </p:cNvSpPr>
            <p:nvPr/>
          </p:nvSpPr>
          <p:spPr bwMode="auto">
            <a:xfrm flipV="1">
              <a:off x="2791" y="468"/>
              <a:ext cx="489" cy="30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 name="Line 77"/>
            <p:cNvSpPr>
              <a:spLocks noChangeShapeType="1"/>
            </p:cNvSpPr>
            <p:nvPr/>
          </p:nvSpPr>
          <p:spPr bwMode="auto">
            <a:xfrm>
              <a:off x="3446" y="434"/>
              <a:ext cx="534" cy="334"/>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 name="Line 78"/>
            <p:cNvSpPr>
              <a:spLocks noChangeShapeType="1"/>
            </p:cNvSpPr>
            <p:nvPr/>
          </p:nvSpPr>
          <p:spPr bwMode="auto">
            <a:xfrm flipV="1">
              <a:off x="4146" y="434"/>
              <a:ext cx="423" cy="345"/>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 name="Line 79"/>
            <p:cNvSpPr>
              <a:spLocks noChangeShapeType="1"/>
            </p:cNvSpPr>
            <p:nvPr/>
          </p:nvSpPr>
          <p:spPr bwMode="auto">
            <a:xfrm>
              <a:off x="4146" y="879"/>
              <a:ext cx="467" cy="211"/>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 name="Line 80"/>
            <p:cNvSpPr>
              <a:spLocks noChangeShapeType="1"/>
            </p:cNvSpPr>
            <p:nvPr/>
          </p:nvSpPr>
          <p:spPr bwMode="auto">
            <a:xfrm>
              <a:off x="4746" y="379"/>
              <a:ext cx="645" cy="278"/>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 name="Line 81"/>
            <p:cNvSpPr>
              <a:spLocks noChangeShapeType="1"/>
            </p:cNvSpPr>
            <p:nvPr/>
          </p:nvSpPr>
          <p:spPr bwMode="auto">
            <a:xfrm flipV="1">
              <a:off x="4769" y="812"/>
              <a:ext cx="566" cy="30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2" name="Group 82"/>
          <p:cNvGrpSpPr>
            <a:grpSpLocks/>
          </p:cNvGrpSpPr>
          <p:nvPr/>
        </p:nvGrpSpPr>
        <p:grpSpPr bwMode="auto">
          <a:xfrm>
            <a:off x="4598812" y="1547813"/>
            <a:ext cx="1655762" cy="396875"/>
            <a:chOff x="3753" y="2006"/>
            <a:chExt cx="1043" cy="250"/>
          </a:xfrm>
        </p:grpSpPr>
        <p:sp>
          <p:nvSpPr>
            <p:cNvPr id="83" name="Text Box 83"/>
            <p:cNvSpPr txBox="1">
              <a:spLocks noChangeArrowheads="1"/>
            </p:cNvSpPr>
            <p:nvPr/>
          </p:nvSpPr>
          <p:spPr bwMode="auto">
            <a:xfrm>
              <a:off x="3753" y="200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0</a:t>
              </a:r>
            </a:p>
          </p:txBody>
        </p:sp>
        <p:sp>
          <p:nvSpPr>
            <p:cNvPr id="84" name="Text Box 84"/>
            <p:cNvSpPr txBox="1">
              <a:spLocks noChangeArrowheads="1"/>
            </p:cNvSpPr>
            <p:nvPr/>
          </p:nvSpPr>
          <p:spPr bwMode="auto">
            <a:xfrm>
              <a:off x="4176" y="200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0</a:t>
              </a:r>
            </a:p>
          </p:txBody>
        </p:sp>
        <p:sp>
          <p:nvSpPr>
            <p:cNvPr id="85" name="Text Box 85"/>
            <p:cNvSpPr txBox="1">
              <a:spLocks noChangeArrowheads="1"/>
            </p:cNvSpPr>
            <p:nvPr/>
          </p:nvSpPr>
          <p:spPr bwMode="auto">
            <a:xfrm>
              <a:off x="4600" y="200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0</a:t>
              </a:r>
            </a:p>
          </p:txBody>
        </p:sp>
      </p:grpSp>
      <p:grpSp>
        <p:nvGrpSpPr>
          <p:cNvPr id="86" name="Group 86"/>
          <p:cNvGrpSpPr>
            <a:grpSpLocks/>
          </p:cNvGrpSpPr>
          <p:nvPr/>
        </p:nvGrpSpPr>
        <p:grpSpPr bwMode="auto">
          <a:xfrm>
            <a:off x="4598812" y="1852613"/>
            <a:ext cx="1655762" cy="396875"/>
            <a:chOff x="3753" y="2006"/>
            <a:chExt cx="1043" cy="250"/>
          </a:xfrm>
        </p:grpSpPr>
        <p:sp>
          <p:nvSpPr>
            <p:cNvPr id="87" name="Text Box 87"/>
            <p:cNvSpPr txBox="1">
              <a:spLocks noChangeArrowheads="1"/>
            </p:cNvSpPr>
            <p:nvPr/>
          </p:nvSpPr>
          <p:spPr bwMode="auto">
            <a:xfrm>
              <a:off x="3753" y="200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0</a:t>
              </a:r>
            </a:p>
          </p:txBody>
        </p:sp>
        <p:sp>
          <p:nvSpPr>
            <p:cNvPr id="88" name="Text Box 88"/>
            <p:cNvSpPr txBox="1">
              <a:spLocks noChangeArrowheads="1"/>
            </p:cNvSpPr>
            <p:nvPr/>
          </p:nvSpPr>
          <p:spPr bwMode="auto">
            <a:xfrm>
              <a:off x="4176" y="200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2</a:t>
              </a:r>
            </a:p>
          </p:txBody>
        </p:sp>
        <p:sp>
          <p:nvSpPr>
            <p:cNvPr id="89" name="Text Box 89"/>
            <p:cNvSpPr txBox="1">
              <a:spLocks noChangeArrowheads="1"/>
            </p:cNvSpPr>
            <p:nvPr/>
          </p:nvSpPr>
          <p:spPr bwMode="auto">
            <a:xfrm>
              <a:off x="4600" y="200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2</a:t>
              </a:r>
            </a:p>
          </p:txBody>
        </p:sp>
      </p:grpSp>
      <p:grpSp>
        <p:nvGrpSpPr>
          <p:cNvPr id="90" name="Group 90"/>
          <p:cNvGrpSpPr>
            <a:grpSpLocks/>
          </p:cNvGrpSpPr>
          <p:nvPr/>
        </p:nvGrpSpPr>
        <p:grpSpPr bwMode="auto">
          <a:xfrm>
            <a:off x="4598812" y="2474913"/>
            <a:ext cx="1655762" cy="396875"/>
            <a:chOff x="3753" y="2006"/>
            <a:chExt cx="1043" cy="250"/>
          </a:xfrm>
        </p:grpSpPr>
        <p:sp>
          <p:nvSpPr>
            <p:cNvPr id="91" name="Text Box 91"/>
            <p:cNvSpPr txBox="1">
              <a:spLocks noChangeArrowheads="1"/>
            </p:cNvSpPr>
            <p:nvPr/>
          </p:nvSpPr>
          <p:spPr bwMode="auto">
            <a:xfrm>
              <a:off x="3753" y="200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6</a:t>
              </a:r>
            </a:p>
          </p:txBody>
        </p:sp>
        <p:sp>
          <p:nvSpPr>
            <p:cNvPr id="92" name="Text Box 92"/>
            <p:cNvSpPr txBox="1">
              <a:spLocks noChangeArrowheads="1"/>
            </p:cNvSpPr>
            <p:nvPr/>
          </p:nvSpPr>
          <p:spPr bwMode="auto">
            <a:xfrm>
              <a:off x="4176" y="200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6</a:t>
              </a:r>
            </a:p>
          </p:txBody>
        </p:sp>
        <p:sp>
          <p:nvSpPr>
            <p:cNvPr id="93" name="Text Box 93"/>
            <p:cNvSpPr txBox="1">
              <a:spLocks noChangeArrowheads="1"/>
            </p:cNvSpPr>
            <p:nvPr/>
          </p:nvSpPr>
          <p:spPr bwMode="auto">
            <a:xfrm>
              <a:off x="4600" y="200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0</a:t>
              </a:r>
            </a:p>
          </p:txBody>
        </p:sp>
      </p:grpSp>
      <p:grpSp>
        <p:nvGrpSpPr>
          <p:cNvPr id="94" name="Group 94"/>
          <p:cNvGrpSpPr>
            <a:grpSpLocks/>
          </p:cNvGrpSpPr>
          <p:nvPr/>
        </p:nvGrpSpPr>
        <p:grpSpPr bwMode="auto">
          <a:xfrm>
            <a:off x="4598812" y="2779713"/>
            <a:ext cx="1655762" cy="396875"/>
            <a:chOff x="3753" y="2006"/>
            <a:chExt cx="1043" cy="250"/>
          </a:xfrm>
        </p:grpSpPr>
        <p:sp>
          <p:nvSpPr>
            <p:cNvPr id="95" name="Text Box 95"/>
            <p:cNvSpPr txBox="1">
              <a:spLocks noChangeArrowheads="1"/>
            </p:cNvSpPr>
            <p:nvPr/>
          </p:nvSpPr>
          <p:spPr bwMode="auto">
            <a:xfrm>
              <a:off x="3753" y="200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4</a:t>
              </a:r>
            </a:p>
          </p:txBody>
        </p:sp>
        <p:sp>
          <p:nvSpPr>
            <p:cNvPr id="96" name="Text Box 96"/>
            <p:cNvSpPr txBox="1">
              <a:spLocks noChangeArrowheads="1"/>
            </p:cNvSpPr>
            <p:nvPr/>
          </p:nvSpPr>
          <p:spPr bwMode="auto">
            <a:xfrm>
              <a:off x="4176" y="200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6</a:t>
              </a:r>
            </a:p>
          </p:txBody>
        </p:sp>
        <p:sp>
          <p:nvSpPr>
            <p:cNvPr id="97" name="Text Box 97"/>
            <p:cNvSpPr txBox="1">
              <a:spLocks noChangeArrowheads="1"/>
            </p:cNvSpPr>
            <p:nvPr/>
          </p:nvSpPr>
          <p:spPr bwMode="auto">
            <a:xfrm>
              <a:off x="4600" y="200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2</a:t>
              </a:r>
            </a:p>
          </p:txBody>
        </p:sp>
      </p:grpSp>
      <p:grpSp>
        <p:nvGrpSpPr>
          <p:cNvPr id="98" name="Group 98"/>
          <p:cNvGrpSpPr>
            <a:grpSpLocks/>
          </p:cNvGrpSpPr>
          <p:nvPr/>
        </p:nvGrpSpPr>
        <p:grpSpPr bwMode="auto">
          <a:xfrm>
            <a:off x="4598812" y="3084513"/>
            <a:ext cx="1655762" cy="396875"/>
            <a:chOff x="3753" y="2006"/>
            <a:chExt cx="1043" cy="250"/>
          </a:xfrm>
        </p:grpSpPr>
        <p:sp>
          <p:nvSpPr>
            <p:cNvPr id="99" name="Text Box 99"/>
            <p:cNvSpPr txBox="1">
              <a:spLocks noChangeArrowheads="1"/>
            </p:cNvSpPr>
            <p:nvPr/>
          </p:nvSpPr>
          <p:spPr bwMode="auto">
            <a:xfrm>
              <a:off x="3753" y="200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5</a:t>
              </a:r>
            </a:p>
          </p:txBody>
        </p:sp>
        <p:sp>
          <p:nvSpPr>
            <p:cNvPr id="100" name="Text Box 100"/>
            <p:cNvSpPr txBox="1">
              <a:spLocks noChangeArrowheads="1"/>
            </p:cNvSpPr>
            <p:nvPr/>
          </p:nvSpPr>
          <p:spPr bwMode="auto">
            <a:xfrm>
              <a:off x="4176" y="200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8</a:t>
              </a:r>
            </a:p>
          </p:txBody>
        </p:sp>
        <p:sp>
          <p:nvSpPr>
            <p:cNvPr id="101" name="Text Box 101"/>
            <p:cNvSpPr txBox="1">
              <a:spLocks noChangeArrowheads="1"/>
            </p:cNvSpPr>
            <p:nvPr/>
          </p:nvSpPr>
          <p:spPr bwMode="auto">
            <a:xfrm>
              <a:off x="4600" y="200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3</a:t>
              </a:r>
            </a:p>
          </p:txBody>
        </p:sp>
      </p:grpSp>
      <p:grpSp>
        <p:nvGrpSpPr>
          <p:cNvPr id="102" name="Group 102"/>
          <p:cNvGrpSpPr>
            <a:grpSpLocks/>
          </p:cNvGrpSpPr>
          <p:nvPr/>
        </p:nvGrpSpPr>
        <p:grpSpPr bwMode="auto">
          <a:xfrm>
            <a:off x="4598812" y="3389313"/>
            <a:ext cx="1655762" cy="396875"/>
            <a:chOff x="3753" y="2006"/>
            <a:chExt cx="1043" cy="250"/>
          </a:xfrm>
        </p:grpSpPr>
        <p:sp>
          <p:nvSpPr>
            <p:cNvPr id="103" name="Text Box 103"/>
            <p:cNvSpPr txBox="1">
              <a:spLocks noChangeArrowheads="1"/>
            </p:cNvSpPr>
            <p:nvPr/>
          </p:nvSpPr>
          <p:spPr bwMode="auto">
            <a:xfrm>
              <a:off x="3753" y="200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7</a:t>
              </a:r>
            </a:p>
          </p:txBody>
        </p:sp>
        <p:sp>
          <p:nvSpPr>
            <p:cNvPr id="104" name="Text Box 104"/>
            <p:cNvSpPr txBox="1">
              <a:spLocks noChangeArrowheads="1"/>
            </p:cNvSpPr>
            <p:nvPr/>
          </p:nvSpPr>
          <p:spPr bwMode="auto">
            <a:xfrm>
              <a:off x="4176" y="200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7</a:t>
              </a:r>
            </a:p>
          </p:txBody>
        </p:sp>
        <p:sp>
          <p:nvSpPr>
            <p:cNvPr id="105" name="Text Box 105"/>
            <p:cNvSpPr txBox="1">
              <a:spLocks noChangeArrowheads="1"/>
            </p:cNvSpPr>
            <p:nvPr/>
          </p:nvSpPr>
          <p:spPr bwMode="auto">
            <a:xfrm>
              <a:off x="4600" y="200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0</a:t>
              </a:r>
            </a:p>
          </p:txBody>
        </p:sp>
      </p:grpSp>
      <p:grpSp>
        <p:nvGrpSpPr>
          <p:cNvPr id="106" name="Group 106"/>
          <p:cNvGrpSpPr>
            <a:grpSpLocks/>
          </p:cNvGrpSpPr>
          <p:nvPr/>
        </p:nvGrpSpPr>
        <p:grpSpPr bwMode="auto">
          <a:xfrm>
            <a:off x="4598812" y="3694113"/>
            <a:ext cx="1655762" cy="396875"/>
            <a:chOff x="3753" y="2006"/>
            <a:chExt cx="1043" cy="250"/>
          </a:xfrm>
        </p:grpSpPr>
        <p:sp>
          <p:nvSpPr>
            <p:cNvPr id="107" name="Text Box 107"/>
            <p:cNvSpPr txBox="1">
              <a:spLocks noChangeArrowheads="1"/>
            </p:cNvSpPr>
            <p:nvPr/>
          </p:nvSpPr>
          <p:spPr bwMode="auto">
            <a:xfrm>
              <a:off x="3753" y="200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7</a:t>
              </a:r>
            </a:p>
          </p:txBody>
        </p:sp>
        <p:sp>
          <p:nvSpPr>
            <p:cNvPr id="108" name="Text Box 108"/>
            <p:cNvSpPr txBox="1">
              <a:spLocks noChangeArrowheads="1"/>
            </p:cNvSpPr>
            <p:nvPr/>
          </p:nvSpPr>
          <p:spPr bwMode="auto">
            <a:xfrm>
              <a:off x="4176" y="200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7</a:t>
              </a:r>
            </a:p>
          </p:txBody>
        </p:sp>
        <p:sp>
          <p:nvSpPr>
            <p:cNvPr id="109" name="Text Box 109"/>
            <p:cNvSpPr txBox="1">
              <a:spLocks noChangeArrowheads="1"/>
            </p:cNvSpPr>
            <p:nvPr/>
          </p:nvSpPr>
          <p:spPr bwMode="auto">
            <a:xfrm>
              <a:off x="4600" y="200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0</a:t>
              </a:r>
            </a:p>
          </p:txBody>
        </p:sp>
      </p:grpSp>
      <p:grpSp>
        <p:nvGrpSpPr>
          <p:cNvPr id="110" name="Group 110"/>
          <p:cNvGrpSpPr>
            <a:grpSpLocks/>
          </p:cNvGrpSpPr>
          <p:nvPr/>
        </p:nvGrpSpPr>
        <p:grpSpPr bwMode="auto">
          <a:xfrm>
            <a:off x="4598812" y="3998913"/>
            <a:ext cx="1655762" cy="396875"/>
            <a:chOff x="3753" y="2006"/>
            <a:chExt cx="1043" cy="250"/>
          </a:xfrm>
        </p:grpSpPr>
        <p:sp>
          <p:nvSpPr>
            <p:cNvPr id="111" name="Text Box 111"/>
            <p:cNvSpPr txBox="1">
              <a:spLocks noChangeArrowheads="1"/>
            </p:cNvSpPr>
            <p:nvPr/>
          </p:nvSpPr>
          <p:spPr bwMode="auto">
            <a:xfrm>
              <a:off x="3753" y="200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7</a:t>
              </a:r>
            </a:p>
          </p:txBody>
        </p:sp>
        <p:sp>
          <p:nvSpPr>
            <p:cNvPr id="112" name="Text Box 112"/>
            <p:cNvSpPr txBox="1">
              <a:spLocks noChangeArrowheads="1"/>
            </p:cNvSpPr>
            <p:nvPr/>
          </p:nvSpPr>
          <p:spPr bwMode="auto">
            <a:xfrm>
              <a:off x="4176" y="2006"/>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10</a:t>
              </a:r>
            </a:p>
          </p:txBody>
        </p:sp>
        <p:sp>
          <p:nvSpPr>
            <p:cNvPr id="113" name="Text Box 113"/>
            <p:cNvSpPr txBox="1">
              <a:spLocks noChangeArrowheads="1"/>
            </p:cNvSpPr>
            <p:nvPr/>
          </p:nvSpPr>
          <p:spPr bwMode="auto">
            <a:xfrm>
              <a:off x="4600" y="200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3</a:t>
              </a:r>
            </a:p>
          </p:txBody>
        </p:sp>
      </p:grpSp>
      <p:grpSp>
        <p:nvGrpSpPr>
          <p:cNvPr id="114" name="Group 114"/>
          <p:cNvGrpSpPr>
            <a:grpSpLocks/>
          </p:cNvGrpSpPr>
          <p:nvPr/>
        </p:nvGrpSpPr>
        <p:grpSpPr bwMode="auto">
          <a:xfrm>
            <a:off x="4598812" y="4303713"/>
            <a:ext cx="1655762" cy="396875"/>
            <a:chOff x="3753" y="2006"/>
            <a:chExt cx="1043" cy="250"/>
          </a:xfrm>
        </p:grpSpPr>
        <p:sp>
          <p:nvSpPr>
            <p:cNvPr id="115" name="Text Box 115"/>
            <p:cNvSpPr txBox="1">
              <a:spLocks noChangeArrowheads="1"/>
            </p:cNvSpPr>
            <p:nvPr/>
          </p:nvSpPr>
          <p:spPr bwMode="auto">
            <a:xfrm>
              <a:off x="3753" y="2006"/>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16</a:t>
              </a:r>
            </a:p>
          </p:txBody>
        </p:sp>
        <p:sp>
          <p:nvSpPr>
            <p:cNvPr id="116" name="Text Box 116"/>
            <p:cNvSpPr txBox="1">
              <a:spLocks noChangeArrowheads="1"/>
            </p:cNvSpPr>
            <p:nvPr/>
          </p:nvSpPr>
          <p:spPr bwMode="auto">
            <a:xfrm>
              <a:off x="4176" y="2006"/>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16</a:t>
              </a:r>
            </a:p>
          </p:txBody>
        </p:sp>
        <p:sp>
          <p:nvSpPr>
            <p:cNvPr id="117" name="Text Box 117"/>
            <p:cNvSpPr txBox="1">
              <a:spLocks noChangeArrowheads="1"/>
            </p:cNvSpPr>
            <p:nvPr/>
          </p:nvSpPr>
          <p:spPr bwMode="auto">
            <a:xfrm>
              <a:off x="4600" y="200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0</a:t>
              </a:r>
            </a:p>
          </p:txBody>
        </p:sp>
      </p:grpSp>
      <p:grpSp>
        <p:nvGrpSpPr>
          <p:cNvPr id="118" name="Group 118"/>
          <p:cNvGrpSpPr>
            <a:grpSpLocks/>
          </p:cNvGrpSpPr>
          <p:nvPr/>
        </p:nvGrpSpPr>
        <p:grpSpPr bwMode="auto">
          <a:xfrm>
            <a:off x="4598812" y="4608513"/>
            <a:ext cx="1655762" cy="396875"/>
            <a:chOff x="3753" y="2006"/>
            <a:chExt cx="1043" cy="250"/>
          </a:xfrm>
        </p:grpSpPr>
        <p:sp>
          <p:nvSpPr>
            <p:cNvPr id="119" name="Text Box 119"/>
            <p:cNvSpPr txBox="1">
              <a:spLocks noChangeArrowheads="1"/>
            </p:cNvSpPr>
            <p:nvPr/>
          </p:nvSpPr>
          <p:spPr bwMode="auto">
            <a:xfrm>
              <a:off x="3753" y="2006"/>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14</a:t>
              </a:r>
            </a:p>
          </p:txBody>
        </p:sp>
        <p:sp>
          <p:nvSpPr>
            <p:cNvPr id="120" name="Text Box 120"/>
            <p:cNvSpPr txBox="1">
              <a:spLocks noChangeArrowheads="1"/>
            </p:cNvSpPr>
            <p:nvPr/>
          </p:nvSpPr>
          <p:spPr bwMode="auto">
            <a:xfrm>
              <a:off x="4176" y="2006"/>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14</a:t>
              </a:r>
            </a:p>
          </p:txBody>
        </p:sp>
        <p:sp>
          <p:nvSpPr>
            <p:cNvPr id="121" name="Text Box 121"/>
            <p:cNvSpPr txBox="1">
              <a:spLocks noChangeArrowheads="1"/>
            </p:cNvSpPr>
            <p:nvPr/>
          </p:nvSpPr>
          <p:spPr bwMode="auto">
            <a:xfrm>
              <a:off x="4600" y="200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0</a:t>
              </a:r>
            </a:p>
          </p:txBody>
        </p:sp>
      </p:grpSp>
      <p:grpSp>
        <p:nvGrpSpPr>
          <p:cNvPr id="122" name="Group 122"/>
          <p:cNvGrpSpPr>
            <a:grpSpLocks/>
          </p:cNvGrpSpPr>
          <p:nvPr/>
        </p:nvGrpSpPr>
        <p:grpSpPr bwMode="auto">
          <a:xfrm>
            <a:off x="4598812" y="2178051"/>
            <a:ext cx="1655762" cy="396875"/>
            <a:chOff x="3753" y="2006"/>
            <a:chExt cx="1043" cy="250"/>
          </a:xfrm>
        </p:grpSpPr>
        <p:sp>
          <p:nvSpPr>
            <p:cNvPr id="123" name="Text Box 123"/>
            <p:cNvSpPr txBox="1">
              <a:spLocks noChangeArrowheads="1"/>
            </p:cNvSpPr>
            <p:nvPr/>
          </p:nvSpPr>
          <p:spPr bwMode="auto">
            <a:xfrm>
              <a:off x="3753" y="200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0</a:t>
              </a:r>
            </a:p>
          </p:txBody>
        </p:sp>
        <p:sp>
          <p:nvSpPr>
            <p:cNvPr id="124" name="Text Box 124"/>
            <p:cNvSpPr txBox="1">
              <a:spLocks noChangeArrowheads="1"/>
            </p:cNvSpPr>
            <p:nvPr/>
          </p:nvSpPr>
          <p:spPr bwMode="auto">
            <a:xfrm>
              <a:off x="4176" y="200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3</a:t>
              </a:r>
            </a:p>
          </p:txBody>
        </p:sp>
        <p:sp>
          <p:nvSpPr>
            <p:cNvPr id="125" name="Text Box 125"/>
            <p:cNvSpPr txBox="1">
              <a:spLocks noChangeArrowheads="1"/>
            </p:cNvSpPr>
            <p:nvPr/>
          </p:nvSpPr>
          <p:spPr bwMode="auto">
            <a:xfrm>
              <a:off x="4600" y="200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3</a:t>
              </a:r>
            </a:p>
          </p:txBody>
        </p:sp>
      </p:grpSp>
      <p:sp>
        <p:nvSpPr>
          <p:cNvPr id="127" name="矩形 126"/>
          <p:cNvSpPr/>
          <p:nvPr/>
        </p:nvSpPr>
        <p:spPr>
          <a:xfrm>
            <a:off x="6459363" y="1154634"/>
            <a:ext cx="6096000" cy="1754326"/>
          </a:xfrm>
          <a:prstGeom prst="rect">
            <a:avLst/>
          </a:prstGeom>
        </p:spPr>
        <p:txBody>
          <a:bodyPr>
            <a:spAutoFit/>
          </a:bodyPr>
          <a:lstStyle/>
          <a:p>
            <a:pPr marL="1371600" lvl="2" indent="-457200">
              <a:lnSpc>
                <a:spcPct val="90000"/>
              </a:lnSpc>
              <a:buFont typeface="+mj-lt"/>
              <a:buAutoNum type="arabicPeriod"/>
            </a:pPr>
            <a:r>
              <a:rPr lang="zh-CN" altLang="en-US" sz="2400" b="1" dirty="0">
                <a:solidFill>
                  <a:schemeClr val="accent1">
                    <a:lumMod val="75000"/>
                  </a:schemeClr>
                </a:solidFill>
                <a:latin typeface="楷体" panose="02010609060101010101" pitchFamily="49" charset="-122"/>
                <a:ea typeface="楷体" panose="02010609060101010101" pitchFamily="49" charset="-122"/>
              </a:rPr>
              <a:t>求</a:t>
            </a:r>
            <a:r>
              <a:rPr lang="en-US" altLang="zh-CN" sz="2400" b="1" dirty="0" err="1">
                <a:solidFill>
                  <a:schemeClr val="accent1">
                    <a:lumMod val="75000"/>
                  </a:schemeClr>
                </a:solidFill>
                <a:latin typeface="楷体" panose="02010609060101010101" pitchFamily="49" charset="-122"/>
                <a:ea typeface="楷体" panose="02010609060101010101" pitchFamily="49" charset="-122"/>
              </a:rPr>
              <a:t>Ve</a:t>
            </a:r>
            <a:r>
              <a:rPr lang="en-US" altLang="zh-CN" sz="2400" b="1" dirty="0">
                <a:solidFill>
                  <a:schemeClr val="accent1">
                    <a:lumMod val="75000"/>
                  </a:schemeClr>
                </a:solidFill>
                <a:latin typeface="楷体" panose="02010609060101010101" pitchFamily="49" charset="-122"/>
                <a:ea typeface="楷体" panose="02010609060101010101" pitchFamily="49" charset="-122"/>
              </a:rPr>
              <a:t>(</a:t>
            </a:r>
            <a:r>
              <a:rPr lang="en-US" altLang="zh-CN" sz="2400" b="1" dirty="0" err="1">
                <a:solidFill>
                  <a:schemeClr val="accent1">
                    <a:lumMod val="75000"/>
                  </a:schemeClr>
                </a:solidFill>
                <a:latin typeface="楷体" panose="02010609060101010101" pitchFamily="49" charset="-122"/>
                <a:ea typeface="楷体" panose="02010609060101010101" pitchFamily="49" charset="-122"/>
              </a:rPr>
              <a:t>i</a:t>
            </a:r>
            <a:r>
              <a:rPr lang="en-US" altLang="zh-CN" sz="2400" b="1" dirty="0">
                <a:solidFill>
                  <a:schemeClr val="accent1">
                    <a:lumMod val="75000"/>
                  </a:schemeClr>
                </a:solidFill>
                <a:latin typeface="楷体" panose="02010609060101010101" pitchFamily="49" charset="-122"/>
                <a:ea typeface="楷体" panose="02010609060101010101" pitchFamily="49" charset="-122"/>
              </a:rPr>
              <a:t>)</a:t>
            </a:r>
          </a:p>
          <a:p>
            <a:pPr marL="1371600" lvl="2" indent="-457200">
              <a:lnSpc>
                <a:spcPct val="90000"/>
              </a:lnSpc>
              <a:buFont typeface="+mj-lt"/>
              <a:buAutoNum type="arabicPeriod"/>
            </a:pPr>
            <a:r>
              <a:rPr lang="zh-CN" altLang="zh-CN" sz="2400" b="1" dirty="0">
                <a:solidFill>
                  <a:schemeClr val="accent1">
                    <a:lumMod val="75000"/>
                  </a:schemeClr>
                </a:solidFill>
                <a:latin typeface="楷体" panose="02010609060101010101" pitchFamily="49" charset="-122"/>
                <a:ea typeface="楷体" panose="02010609060101010101" pitchFamily="49" charset="-122"/>
              </a:rPr>
              <a:t>求</a:t>
            </a:r>
            <a:r>
              <a:rPr lang="en-US" altLang="zh-CN" sz="2400" b="1" dirty="0" err="1">
                <a:solidFill>
                  <a:schemeClr val="accent1">
                    <a:lumMod val="75000"/>
                  </a:schemeClr>
                </a:solidFill>
                <a:latin typeface="楷体" panose="02010609060101010101" pitchFamily="49" charset="-122"/>
                <a:ea typeface="楷体" panose="02010609060101010101" pitchFamily="49" charset="-122"/>
              </a:rPr>
              <a:t>Vl</a:t>
            </a:r>
            <a:r>
              <a:rPr lang="en-US" altLang="zh-CN" sz="2400" b="1" dirty="0">
                <a:solidFill>
                  <a:schemeClr val="accent1">
                    <a:lumMod val="75000"/>
                  </a:schemeClr>
                </a:solidFill>
                <a:latin typeface="楷体" panose="02010609060101010101" pitchFamily="49" charset="-122"/>
                <a:ea typeface="楷体" panose="02010609060101010101" pitchFamily="49" charset="-122"/>
              </a:rPr>
              <a:t>(j)</a:t>
            </a:r>
          </a:p>
          <a:p>
            <a:pPr marL="1371600" lvl="2" indent="-457200">
              <a:lnSpc>
                <a:spcPct val="90000"/>
              </a:lnSpc>
              <a:buFont typeface="+mj-lt"/>
              <a:buAutoNum type="arabicPeriod"/>
            </a:pPr>
            <a:r>
              <a:rPr lang="zh-CN" altLang="zh-CN" sz="2400" b="1" dirty="0">
                <a:solidFill>
                  <a:schemeClr val="accent1">
                    <a:lumMod val="75000"/>
                  </a:schemeClr>
                </a:solidFill>
                <a:latin typeface="楷体" panose="02010609060101010101" pitchFamily="49" charset="-122"/>
                <a:ea typeface="楷体" panose="02010609060101010101" pitchFamily="49" charset="-122"/>
              </a:rPr>
              <a:t>求</a:t>
            </a:r>
            <a:r>
              <a:rPr lang="en-US" altLang="zh-CN" sz="2400" b="1" dirty="0">
                <a:solidFill>
                  <a:schemeClr val="accent1">
                    <a:lumMod val="75000"/>
                  </a:schemeClr>
                </a:solidFill>
                <a:latin typeface="楷体" panose="02010609060101010101" pitchFamily="49" charset="-122"/>
                <a:ea typeface="楷体" panose="02010609060101010101" pitchFamily="49" charset="-122"/>
              </a:rPr>
              <a:t>e(</a:t>
            </a:r>
            <a:r>
              <a:rPr lang="en-US" altLang="zh-CN" sz="2400" b="1" dirty="0" err="1">
                <a:solidFill>
                  <a:schemeClr val="accent1">
                    <a:lumMod val="75000"/>
                  </a:schemeClr>
                </a:solidFill>
                <a:latin typeface="楷体" panose="02010609060101010101" pitchFamily="49" charset="-122"/>
                <a:ea typeface="楷体" panose="02010609060101010101" pitchFamily="49" charset="-122"/>
              </a:rPr>
              <a:t>i</a:t>
            </a:r>
            <a:r>
              <a:rPr lang="en-US" altLang="zh-CN" sz="2400" b="1" dirty="0">
                <a:solidFill>
                  <a:schemeClr val="accent1">
                    <a:lumMod val="75000"/>
                  </a:schemeClr>
                </a:solidFill>
                <a:latin typeface="楷体" panose="02010609060101010101" pitchFamily="49" charset="-122"/>
                <a:ea typeface="楷体" panose="02010609060101010101" pitchFamily="49" charset="-122"/>
              </a:rPr>
              <a:t>)</a:t>
            </a:r>
          </a:p>
          <a:p>
            <a:pPr marL="1371600" lvl="2" indent="-457200">
              <a:lnSpc>
                <a:spcPct val="90000"/>
              </a:lnSpc>
              <a:buFont typeface="+mj-lt"/>
              <a:buAutoNum type="arabicPeriod"/>
            </a:pPr>
            <a:r>
              <a:rPr lang="zh-CN" altLang="zh-CN" sz="2400" b="1" dirty="0">
                <a:solidFill>
                  <a:schemeClr val="accent1">
                    <a:lumMod val="75000"/>
                  </a:schemeClr>
                </a:solidFill>
                <a:latin typeface="楷体" panose="02010609060101010101" pitchFamily="49" charset="-122"/>
                <a:ea typeface="楷体" panose="02010609060101010101" pitchFamily="49" charset="-122"/>
              </a:rPr>
              <a:t>求</a:t>
            </a:r>
            <a:r>
              <a:rPr lang="en-US" altLang="zh-CN" sz="2400" b="1" dirty="0">
                <a:solidFill>
                  <a:schemeClr val="accent1">
                    <a:lumMod val="75000"/>
                  </a:schemeClr>
                </a:solidFill>
                <a:latin typeface="楷体" panose="02010609060101010101" pitchFamily="49" charset="-122"/>
                <a:ea typeface="楷体" panose="02010609060101010101" pitchFamily="49" charset="-122"/>
              </a:rPr>
              <a:t>l(</a:t>
            </a:r>
            <a:r>
              <a:rPr lang="en-US" altLang="zh-CN" sz="2400" b="1" dirty="0" err="1">
                <a:solidFill>
                  <a:schemeClr val="accent1">
                    <a:lumMod val="75000"/>
                  </a:schemeClr>
                </a:solidFill>
                <a:latin typeface="楷体" panose="02010609060101010101" pitchFamily="49" charset="-122"/>
                <a:ea typeface="楷体" panose="02010609060101010101" pitchFamily="49" charset="-122"/>
              </a:rPr>
              <a:t>i</a:t>
            </a:r>
            <a:r>
              <a:rPr lang="en-US" altLang="zh-CN" sz="2400" b="1" dirty="0">
                <a:solidFill>
                  <a:schemeClr val="accent1">
                    <a:lumMod val="75000"/>
                  </a:schemeClr>
                </a:solidFill>
                <a:latin typeface="楷体" panose="02010609060101010101" pitchFamily="49" charset="-122"/>
                <a:ea typeface="楷体" panose="02010609060101010101" pitchFamily="49" charset="-122"/>
              </a:rPr>
              <a:t>)</a:t>
            </a:r>
          </a:p>
          <a:p>
            <a:pPr marL="1371600" lvl="2" indent="-457200">
              <a:lnSpc>
                <a:spcPct val="90000"/>
              </a:lnSpc>
              <a:buFont typeface="+mj-lt"/>
              <a:buAutoNum type="arabicPeriod"/>
            </a:pPr>
            <a:r>
              <a:rPr lang="zh-CN" altLang="zh-CN" sz="2400" b="1" dirty="0">
                <a:solidFill>
                  <a:schemeClr val="accent1">
                    <a:lumMod val="75000"/>
                  </a:schemeClr>
                </a:solidFill>
                <a:latin typeface="楷体" panose="02010609060101010101" pitchFamily="49" charset="-122"/>
                <a:ea typeface="楷体" panose="02010609060101010101" pitchFamily="49" charset="-122"/>
              </a:rPr>
              <a:t>计算</a:t>
            </a:r>
            <a:r>
              <a:rPr lang="en-US" altLang="zh-CN" sz="2400" b="1" dirty="0">
                <a:solidFill>
                  <a:schemeClr val="accent1">
                    <a:lumMod val="75000"/>
                  </a:schemeClr>
                </a:solidFill>
                <a:latin typeface="楷体" panose="02010609060101010101" pitchFamily="49" charset="-122"/>
                <a:ea typeface="楷体" panose="02010609060101010101" pitchFamily="49" charset="-122"/>
              </a:rPr>
              <a:t>l(</a:t>
            </a:r>
            <a:r>
              <a:rPr lang="en-US" altLang="zh-CN" sz="2400" b="1" dirty="0" err="1">
                <a:solidFill>
                  <a:schemeClr val="accent1">
                    <a:lumMod val="75000"/>
                  </a:schemeClr>
                </a:solidFill>
                <a:latin typeface="楷体" panose="02010609060101010101" pitchFamily="49" charset="-122"/>
                <a:ea typeface="楷体" panose="02010609060101010101" pitchFamily="49" charset="-122"/>
              </a:rPr>
              <a:t>i</a:t>
            </a:r>
            <a:r>
              <a:rPr lang="en-US" altLang="zh-CN" sz="2400" b="1" dirty="0">
                <a:solidFill>
                  <a:schemeClr val="accent1">
                    <a:lumMod val="75000"/>
                  </a:schemeClr>
                </a:solidFill>
                <a:latin typeface="楷体" panose="02010609060101010101" pitchFamily="49" charset="-122"/>
                <a:ea typeface="楷体" panose="02010609060101010101" pitchFamily="49" charset="-122"/>
              </a:rPr>
              <a:t>)-e(</a:t>
            </a:r>
            <a:r>
              <a:rPr lang="en-US" altLang="zh-CN" sz="2400" b="1" dirty="0" err="1">
                <a:solidFill>
                  <a:schemeClr val="accent1">
                    <a:lumMod val="75000"/>
                  </a:schemeClr>
                </a:solidFill>
                <a:latin typeface="楷体" panose="02010609060101010101" pitchFamily="49" charset="-122"/>
                <a:ea typeface="楷体" panose="02010609060101010101" pitchFamily="49" charset="-122"/>
              </a:rPr>
              <a:t>i</a:t>
            </a:r>
            <a:r>
              <a:rPr lang="en-US" altLang="zh-CN" sz="2400" b="1" dirty="0">
                <a:solidFill>
                  <a:schemeClr val="accent1">
                    <a:lumMod val="75000"/>
                  </a:schemeClr>
                </a:solidFill>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1657275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out)">
                                      <p:cBhvr>
                                        <p:cTn id="7" dur="500"/>
                                        <p:tgtEl>
                                          <p:spTgt spid="3"/>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additive="base">
                                        <p:cTn id="12" dur="500" fill="hold"/>
                                        <p:tgtEl>
                                          <p:spTgt spid="37"/>
                                        </p:tgtEl>
                                        <p:attrNameLst>
                                          <p:attrName>ppt_x</p:attrName>
                                        </p:attrNameLst>
                                      </p:cBhvr>
                                      <p:tavLst>
                                        <p:tav tm="0">
                                          <p:val>
                                            <p:strVal val="0-#ppt_w/2"/>
                                          </p:val>
                                        </p:tav>
                                        <p:tav tm="100000">
                                          <p:val>
                                            <p:strVal val="#ppt_x"/>
                                          </p:val>
                                        </p:tav>
                                      </p:tavLst>
                                    </p:anim>
                                    <p:anim calcmode="lin" valueType="num">
                                      <p:cBhvr additive="base">
                                        <p:cTn id="13"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36"/>
                                        </p:tgtEl>
                                        <p:attrNameLst>
                                          <p:attrName>style.visibility</p:attrName>
                                        </p:attrNameLst>
                                      </p:cBhvr>
                                      <p:to>
                                        <p:strVal val="visible"/>
                                      </p:to>
                                    </p:set>
                                    <p:anim calcmode="lin" valueType="num">
                                      <p:cBhvr additive="base">
                                        <p:cTn id="18" dur="500" fill="hold"/>
                                        <p:tgtEl>
                                          <p:spTgt spid="36"/>
                                        </p:tgtEl>
                                        <p:attrNameLst>
                                          <p:attrName>ppt_x</p:attrName>
                                        </p:attrNameLst>
                                      </p:cBhvr>
                                      <p:tavLst>
                                        <p:tav tm="0">
                                          <p:val>
                                            <p:strVal val="0-#ppt_w/2"/>
                                          </p:val>
                                        </p:tav>
                                        <p:tav tm="100000">
                                          <p:val>
                                            <p:strVal val="#ppt_x"/>
                                          </p:val>
                                        </p:tav>
                                      </p:tavLst>
                                    </p:anim>
                                    <p:anim calcmode="lin" valueType="num">
                                      <p:cBhvr additive="base">
                                        <p:cTn id="19"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52">
                                            <p:txEl>
                                              <p:pRg st="0" end="0"/>
                                            </p:txEl>
                                          </p:spTgt>
                                        </p:tgtEl>
                                        <p:attrNameLst>
                                          <p:attrName>style.visibility</p:attrName>
                                        </p:attrNameLst>
                                      </p:cBhvr>
                                      <p:to>
                                        <p:strVal val="visible"/>
                                      </p:to>
                                    </p:set>
                                    <p:anim calcmode="lin" valueType="num">
                                      <p:cBhvr additive="base">
                                        <p:cTn id="24"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5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52">
                                            <p:txEl>
                                              <p:pRg st="1" end="1"/>
                                            </p:txEl>
                                          </p:spTgt>
                                        </p:tgtEl>
                                        <p:attrNameLst>
                                          <p:attrName>style.visibility</p:attrName>
                                        </p:attrNameLst>
                                      </p:cBhvr>
                                      <p:to>
                                        <p:strVal val="visible"/>
                                      </p:to>
                                    </p:set>
                                    <p:anim calcmode="lin" valueType="num">
                                      <p:cBhvr additive="base">
                                        <p:cTn id="30" dur="500" fill="hold"/>
                                        <p:tgtEl>
                                          <p:spTgt spid="52">
                                            <p:txEl>
                                              <p:pRg st="1" end="1"/>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5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52">
                                            <p:txEl>
                                              <p:pRg st="2" end="2"/>
                                            </p:txEl>
                                          </p:spTgt>
                                        </p:tgtEl>
                                        <p:attrNameLst>
                                          <p:attrName>style.visibility</p:attrName>
                                        </p:attrNameLst>
                                      </p:cBhvr>
                                      <p:to>
                                        <p:strVal val="visible"/>
                                      </p:to>
                                    </p:set>
                                    <p:anim calcmode="lin" valueType="num">
                                      <p:cBhvr additive="base">
                                        <p:cTn id="36" dur="500" fill="hold"/>
                                        <p:tgtEl>
                                          <p:spTgt spid="52">
                                            <p:txEl>
                                              <p:pRg st="2" end="2"/>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5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52">
                                            <p:txEl>
                                              <p:pRg st="3" end="3"/>
                                            </p:txEl>
                                          </p:spTgt>
                                        </p:tgtEl>
                                        <p:attrNameLst>
                                          <p:attrName>style.visibility</p:attrName>
                                        </p:attrNameLst>
                                      </p:cBhvr>
                                      <p:to>
                                        <p:strVal val="visible"/>
                                      </p:to>
                                    </p:set>
                                    <p:anim calcmode="lin" valueType="num">
                                      <p:cBhvr additive="base">
                                        <p:cTn id="42" dur="500" fill="hold"/>
                                        <p:tgtEl>
                                          <p:spTgt spid="52">
                                            <p:txEl>
                                              <p:pRg st="3" end="3"/>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5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52">
                                            <p:txEl>
                                              <p:pRg st="4" end="4"/>
                                            </p:txEl>
                                          </p:spTgt>
                                        </p:tgtEl>
                                        <p:attrNameLst>
                                          <p:attrName>style.visibility</p:attrName>
                                        </p:attrNameLst>
                                      </p:cBhvr>
                                      <p:to>
                                        <p:strVal val="visible"/>
                                      </p:to>
                                    </p:set>
                                    <p:anim calcmode="lin" valueType="num">
                                      <p:cBhvr additive="base">
                                        <p:cTn id="48" dur="500" fill="hold"/>
                                        <p:tgtEl>
                                          <p:spTgt spid="52">
                                            <p:txEl>
                                              <p:pRg st="4" end="4"/>
                                            </p:txEl>
                                          </p:spTgt>
                                        </p:tgtEl>
                                        <p:attrNameLst>
                                          <p:attrName>ppt_x</p:attrName>
                                        </p:attrNameLst>
                                      </p:cBhvr>
                                      <p:tavLst>
                                        <p:tav tm="0">
                                          <p:val>
                                            <p:strVal val="0-#ppt_w/2"/>
                                          </p:val>
                                        </p:tav>
                                        <p:tav tm="100000">
                                          <p:val>
                                            <p:strVal val="#ppt_x"/>
                                          </p:val>
                                        </p:tav>
                                      </p:tavLst>
                                    </p:anim>
                                    <p:anim calcmode="lin" valueType="num">
                                      <p:cBhvr additive="base">
                                        <p:cTn id="49" dur="500" fill="hold"/>
                                        <p:tgtEl>
                                          <p:spTgt spid="5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52">
                                            <p:txEl>
                                              <p:pRg st="5" end="5"/>
                                            </p:txEl>
                                          </p:spTgt>
                                        </p:tgtEl>
                                        <p:attrNameLst>
                                          <p:attrName>style.visibility</p:attrName>
                                        </p:attrNameLst>
                                      </p:cBhvr>
                                      <p:to>
                                        <p:strVal val="visible"/>
                                      </p:to>
                                    </p:set>
                                    <p:anim calcmode="lin" valueType="num">
                                      <p:cBhvr additive="base">
                                        <p:cTn id="54" dur="500" fill="hold"/>
                                        <p:tgtEl>
                                          <p:spTgt spid="52">
                                            <p:txEl>
                                              <p:pRg st="5" end="5"/>
                                            </p:txEl>
                                          </p:spTgt>
                                        </p:tgtEl>
                                        <p:attrNameLst>
                                          <p:attrName>ppt_x</p:attrName>
                                        </p:attrNameLst>
                                      </p:cBhvr>
                                      <p:tavLst>
                                        <p:tav tm="0">
                                          <p:val>
                                            <p:strVal val="0-#ppt_w/2"/>
                                          </p:val>
                                        </p:tav>
                                        <p:tav tm="100000">
                                          <p:val>
                                            <p:strVal val="#ppt_x"/>
                                          </p:val>
                                        </p:tav>
                                      </p:tavLst>
                                    </p:anim>
                                    <p:anim calcmode="lin" valueType="num">
                                      <p:cBhvr additive="base">
                                        <p:cTn id="55" dur="500" fill="hold"/>
                                        <p:tgtEl>
                                          <p:spTgt spid="52">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8" fill="hold" grpId="0" nodeType="clickEffect">
                                  <p:stCondLst>
                                    <p:cond delay="0"/>
                                  </p:stCondLst>
                                  <p:childTnLst>
                                    <p:set>
                                      <p:cBhvr>
                                        <p:cTn id="59" dur="1" fill="hold">
                                          <p:stCondLst>
                                            <p:cond delay="0"/>
                                          </p:stCondLst>
                                        </p:cTn>
                                        <p:tgtEl>
                                          <p:spTgt spid="52">
                                            <p:txEl>
                                              <p:pRg st="6" end="6"/>
                                            </p:txEl>
                                          </p:spTgt>
                                        </p:tgtEl>
                                        <p:attrNameLst>
                                          <p:attrName>style.visibility</p:attrName>
                                        </p:attrNameLst>
                                      </p:cBhvr>
                                      <p:to>
                                        <p:strVal val="visible"/>
                                      </p:to>
                                    </p:set>
                                    <p:anim calcmode="lin" valueType="num">
                                      <p:cBhvr additive="base">
                                        <p:cTn id="60" dur="500" fill="hold"/>
                                        <p:tgtEl>
                                          <p:spTgt spid="52">
                                            <p:txEl>
                                              <p:pRg st="6" end="6"/>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52">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8" fill="hold" grpId="0" nodeType="clickEffect">
                                  <p:stCondLst>
                                    <p:cond delay="0"/>
                                  </p:stCondLst>
                                  <p:childTnLst>
                                    <p:set>
                                      <p:cBhvr>
                                        <p:cTn id="65" dur="1" fill="hold">
                                          <p:stCondLst>
                                            <p:cond delay="0"/>
                                          </p:stCondLst>
                                        </p:cTn>
                                        <p:tgtEl>
                                          <p:spTgt spid="52">
                                            <p:txEl>
                                              <p:pRg st="7" end="7"/>
                                            </p:txEl>
                                          </p:spTgt>
                                        </p:tgtEl>
                                        <p:attrNameLst>
                                          <p:attrName>style.visibility</p:attrName>
                                        </p:attrNameLst>
                                      </p:cBhvr>
                                      <p:to>
                                        <p:strVal val="visible"/>
                                      </p:to>
                                    </p:set>
                                    <p:anim calcmode="lin" valueType="num">
                                      <p:cBhvr additive="base">
                                        <p:cTn id="66" dur="500" fill="hold"/>
                                        <p:tgtEl>
                                          <p:spTgt spid="52">
                                            <p:txEl>
                                              <p:pRg st="7" end="7"/>
                                            </p:txEl>
                                          </p:spTgt>
                                        </p:tgtEl>
                                        <p:attrNameLst>
                                          <p:attrName>ppt_x</p:attrName>
                                        </p:attrNameLst>
                                      </p:cBhvr>
                                      <p:tavLst>
                                        <p:tav tm="0">
                                          <p:val>
                                            <p:strVal val="0-#ppt_w/2"/>
                                          </p:val>
                                        </p:tav>
                                        <p:tav tm="100000">
                                          <p:val>
                                            <p:strVal val="#ppt_x"/>
                                          </p:val>
                                        </p:tav>
                                      </p:tavLst>
                                    </p:anim>
                                    <p:anim calcmode="lin" valueType="num">
                                      <p:cBhvr additive="base">
                                        <p:cTn id="67" dur="500" fill="hold"/>
                                        <p:tgtEl>
                                          <p:spTgt spid="52">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8" fill="hold" grpId="0" nodeType="clickEffect">
                                  <p:stCondLst>
                                    <p:cond delay="0"/>
                                  </p:stCondLst>
                                  <p:childTnLst>
                                    <p:set>
                                      <p:cBhvr>
                                        <p:cTn id="71" dur="1" fill="hold">
                                          <p:stCondLst>
                                            <p:cond delay="0"/>
                                          </p:stCondLst>
                                        </p:cTn>
                                        <p:tgtEl>
                                          <p:spTgt spid="52">
                                            <p:txEl>
                                              <p:pRg st="8" end="8"/>
                                            </p:txEl>
                                          </p:spTgt>
                                        </p:tgtEl>
                                        <p:attrNameLst>
                                          <p:attrName>style.visibility</p:attrName>
                                        </p:attrNameLst>
                                      </p:cBhvr>
                                      <p:to>
                                        <p:strVal val="visible"/>
                                      </p:to>
                                    </p:set>
                                    <p:anim calcmode="lin" valueType="num">
                                      <p:cBhvr additive="base">
                                        <p:cTn id="72" dur="500" fill="hold"/>
                                        <p:tgtEl>
                                          <p:spTgt spid="52">
                                            <p:txEl>
                                              <p:pRg st="8" end="8"/>
                                            </p:txEl>
                                          </p:spTgt>
                                        </p:tgtEl>
                                        <p:attrNameLst>
                                          <p:attrName>ppt_x</p:attrName>
                                        </p:attrNameLst>
                                      </p:cBhvr>
                                      <p:tavLst>
                                        <p:tav tm="0">
                                          <p:val>
                                            <p:strVal val="0-#ppt_w/2"/>
                                          </p:val>
                                        </p:tav>
                                        <p:tav tm="100000">
                                          <p:val>
                                            <p:strVal val="#ppt_x"/>
                                          </p:val>
                                        </p:tav>
                                      </p:tavLst>
                                    </p:anim>
                                    <p:anim calcmode="lin" valueType="num">
                                      <p:cBhvr additive="base">
                                        <p:cTn id="73" dur="500" fill="hold"/>
                                        <p:tgtEl>
                                          <p:spTgt spid="52">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8" fill="hold" grpId="0" nodeType="clickEffect">
                                  <p:stCondLst>
                                    <p:cond delay="0"/>
                                  </p:stCondLst>
                                  <p:childTnLst>
                                    <p:set>
                                      <p:cBhvr>
                                        <p:cTn id="77" dur="1" fill="hold">
                                          <p:stCondLst>
                                            <p:cond delay="0"/>
                                          </p:stCondLst>
                                        </p:cTn>
                                        <p:tgtEl>
                                          <p:spTgt spid="53">
                                            <p:txEl>
                                              <p:pRg st="8" end="8"/>
                                            </p:txEl>
                                          </p:spTgt>
                                        </p:tgtEl>
                                        <p:attrNameLst>
                                          <p:attrName>style.visibility</p:attrName>
                                        </p:attrNameLst>
                                      </p:cBhvr>
                                      <p:to>
                                        <p:strVal val="visible"/>
                                      </p:to>
                                    </p:set>
                                    <p:anim calcmode="lin" valueType="num">
                                      <p:cBhvr additive="base">
                                        <p:cTn id="78" dur="500" fill="hold"/>
                                        <p:tgtEl>
                                          <p:spTgt spid="53">
                                            <p:txEl>
                                              <p:pRg st="8" end="8"/>
                                            </p:txEl>
                                          </p:spTgt>
                                        </p:tgtEl>
                                        <p:attrNameLst>
                                          <p:attrName>ppt_x</p:attrName>
                                        </p:attrNameLst>
                                      </p:cBhvr>
                                      <p:tavLst>
                                        <p:tav tm="0">
                                          <p:val>
                                            <p:strVal val="0-#ppt_w/2"/>
                                          </p:val>
                                        </p:tav>
                                        <p:tav tm="100000">
                                          <p:val>
                                            <p:strVal val="#ppt_x"/>
                                          </p:val>
                                        </p:tav>
                                      </p:tavLst>
                                    </p:anim>
                                    <p:anim calcmode="lin" valueType="num">
                                      <p:cBhvr additive="base">
                                        <p:cTn id="79" dur="500" fill="hold"/>
                                        <p:tgtEl>
                                          <p:spTgt spid="5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8" fill="hold" grpId="0" nodeType="clickEffect">
                                  <p:stCondLst>
                                    <p:cond delay="0"/>
                                  </p:stCondLst>
                                  <p:childTnLst>
                                    <p:set>
                                      <p:cBhvr>
                                        <p:cTn id="83" dur="1" fill="hold">
                                          <p:stCondLst>
                                            <p:cond delay="0"/>
                                          </p:stCondLst>
                                        </p:cTn>
                                        <p:tgtEl>
                                          <p:spTgt spid="53">
                                            <p:txEl>
                                              <p:pRg st="7" end="7"/>
                                            </p:txEl>
                                          </p:spTgt>
                                        </p:tgtEl>
                                        <p:attrNameLst>
                                          <p:attrName>style.visibility</p:attrName>
                                        </p:attrNameLst>
                                      </p:cBhvr>
                                      <p:to>
                                        <p:strVal val="visible"/>
                                      </p:to>
                                    </p:set>
                                    <p:anim calcmode="lin" valueType="num">
                                      <p:cBhvr additive="base">
                                        <p:cTn id="84" dur="500" fill="hold"/>
                                        <p:tgtEl>
                                          <p:spTgt spid="53">
                                            <p:txEl>
                                              <p:pRg st="7" end="7"/>
                                            </p:txEl>
                                          </p:spTgt>
                                        </p:tgtEl>
                                        <p:attrNameLst>
                                          <p:attrName>ppt_x</p:attrName>
                                        </p:attrNameLst>
                                      </p:cBhvr>
                                      <p:tavLst>
                                        <p:tav tm="0">
                                          <p:val>
                                            <p:strVal val="0-#ppt_w/2"/>
                                          </p:val>
                                        </p:tav>
                                        <p:tav tm="100000">
                                          <p:val>
                                            <p:strVal val="#ppt_x"/>
                                          </p:val>
                                        </p:tav>
                                      </p:tavLst>
                                    </p:anim>
                                    <p:anim calcmode="lin" valueType="num">
                                      <p:cBhvr additive="base">
                                        <p:cTn id="85" dur="500" fill="hold"/>
                                        <p:tgtEl>
                                          <p:spTgt spid="5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8" fill="hold" grpId="0" nodeType="clickEffect">
                                  <p:stCondLst>
                                    <p:cond delay="0"/>
                                  </p:stCondLst>
                                  <p:childTnLst>
                                    <p:set>
                                      <p:cBhvr>
                                        <p:cTn id="89" dur="1" fill="hold">
                                          <p:stCondLst>
                                            <p:cond delay="0"/>
                                          </p:stCondLst>
                                        </p:cTn>
                                        <p:tgtEl>
                                          <p:spTgt spid="53">
                                            <p:txEl>
                                              <p:pRg st="6" end="6"/>
                                            </p:txEl>
                                          </p:spTgt>
                                        </p:tgtEl>
                                        <p:attrNameLst>
                                          <p:attrName>style.visibility</p:attrName>
                                        </p:attrNameLst>
                                      </p:cBhvr>
                                      <p:to>
                                        <p:strVal val="visible"/>
                                      </p:to>
                                    </p:set>
                                    <p:anim calcmode="lin" valueType="num">
                                      <p:cBhvr additive="base">
                                        <p:cTn id="90" dur="500" fill="hold"/>
                                        <p:tgtEl>
                                          <p:spTgt spid="53">
                                            <p:txEl>
                                              <p:pRg st="6" end="6"/>
                                            </p:txEl>
                                          </p:spTgt>
                                        </p:tgtEl>
                                        <p:attrNameLst>
                                          <p:attrName>ppt_x</p:attrName>
                                        </p:attrNameLst>
                                      </p:cBhvr>
                                      <p:tavLst>
                                        <p:tav tm="0">
                                          <p:val>
                                            <p:strVal val="0-#ppt_w/2"/>
                                          </p:val>
                                        </p:tav>
                                        <p:tav tm="100000">
                                          <p:val>
                                            <p:strVal val="#ppt_x"/>
                                          </p:val>
                                        </p:tav>
                                      </p:tavLst>
                                    </p:anim>
                                    <p:anim calcmode="lin" valueType="num">
                                      <p:cBhvr additive="base">
                                        <p:cTn id="91" dur="500" fill="hold"/>
                                        <p:tgtEl>
                                          <p:spTgt spid="5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 presetClass="entr" presetSubtype="8" fill="hold" grpId="0" nodeType="clickEffect">
                                  <p:stCondLst>
                                    <p:cond delay="0"/>
                                  </p:stCondLst>
                                  <p:childTnLst>
                                    <p:set>
                                      <p:cBhvr>
                                        <p:cTn id="95" dur="1" fill="hold">
                                          <p:stCondLst>
                                            <p:cond delay="0"/>
                                          </p:stCondLst>
                                        </p:cTn>
                                        <p:tgtEl>
                                          <p:spTgt spid="53">
                                            <p:txEl>
                                              <p:pRg st="5" end="5"/>
                                            </p:txEl>
                                          </p:spTgt>
                                        </p:tgtEl>
                                        <p:attrNameLst>
                                          <p:attrName>style.visibility</p:attrName>
                                        </p:attrNameLst>
                                      </p:cBhvr>
                                      <p:to>
                                        <p:strVal val="visible"/>
                                      </p:to>
                                    </p:set>
                                    <p:anim calcmode="lin" valueType="num">
                                      <p:cBhvr additive="base">
                                        <p:cTn id="96" dur="500" fill="hold"/>
                                        <p:tgtEl>
                                          <p:spTgt spid="53">
                                            <p:txEl>
                                              <p:pRg st="5" end="5"/>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5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8" fill="hold" grpId="0" nodeType="clickEffect">
                                  <p:stCondLst>
                                    <p:cond delay="0"/>
                                  </p:stCondLst>
                                  <p:childTnLst>
                                    <p:set>
                                      <p:cBhvr>
                                        <p:cTn id="101" dur="1" fill="hold">
                                          <p:stCondLst>
                                            <p:cond delay="0"/>
                                          </p:stCondLst>
                                        </p:cTn>
                                        <p:tgtEl>
                                          <p:spTgt spid="53">
                                            <p:txEl>
                                              <p:pRg st="4" end="4"/>
                                            </p:txEl>
                                          </p:spTgt>
                                        </p:tgtEl>
                                        <p:attrNameLst>
                                          <p:attrName>style.visibility</p:attrName>
                                        </p:attrNameLst>
                                      </p:cBhvr>
                                      <p:to>
                                        <p:strVal val="visible"/>
                                      </p:to>
                                    </p:set>
                                    <p:anim calcmode="lin" valueType="num">
                                      <p:cBhvr additive="base">
                                        <p:cTn id="102" dur="500" fill="hold"/>
                                        <p:tgtEl>
                                          <p:spTgt spid="53">
                                            <p:txEl>
                                              <p:pRg st="4" end="4"/>
                                            </p:txEl>
                                          </p:spTgt>
                                        </p:tgtEl>
                                        <p:attrNameLst>
                                          <p:attrName>ppt_x</p:attrName>
                                        </p:attrNameLst>
                                      </p:cBhvr>
                                      <p:tavLst>
                                        <p:tav tm="0">
                                          <p:val>
                                            <p:strVal val="0-#ppt_w/2"/>
                                          </p:val>
                                        </p:tav>
                                        <p:tav tm="100000">
                                          <p:val>
                                            <p:strVal val="#ppt_x"/>
                                          </p:val>
                                        </p:tav>
                                      </p:tavLst>
                                    </p:anim>
                                    <p:anim calcmode="lin" valueType="num">
                                      <p:cBhvr additive="base">
                                        <p:cTn id="103" dur="500" fill="hold"/>
                                        <p:tgtEl>
                                          <p:spTgt spid="5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 presetClass="entr" presetSubtype="8" fill="hold" grpId="0" nodeType="clickEffect">
                                  <p:stCondLst>
                                    <p:cond delay="0"/>
                                  </p:stCondLst>
                                  <p:childTnLst>
                                    <p:set>
                                      <p:cBhvr>
                                        <p:cTn id="107" dur="1" fill="hold">
                                          <p:stCondLst>
                                            <p:cond delay="0"/>
                                          </p:stCondLst>
                                        </p:cTn>
                                        <p:tgtEl>
                                          <p:spTgt spid="53">
                                            <p:txEl>
                                              <p:pRg st="3" end="3"/>
                                            </p:txEl>
                                          </p:spTgt>
                                        </p:tgtEl>
                                        <p:attrNameLst>
                                          <p:attrName>style.visibility</p:attrName>
                                        </p:attrNameLst>
                                      </p:cBhvr>
                                      <p:to>
                                        <p:strVal val="visible"/>
                                      </p:to>
                                    </p:set>
                                    <p:anim calcmode="lin" valueType="num">
                                      <p:cBhvr additive="base">
                                        <p:cTn id="108" dur="500" fill="hold"/>
                                        <p:tgtEl>
                                          <p:spTgt spid="53">
                                            <p:txEl>
                                              <p:pRg st="3" end="3"/>
                                            </p:txEl>
                                          </p:spTgt>
                                        </p:tgtEl>
                                        <p:attrNameLst>
                                          <p:attrName>ppt_x</p:attrName>
                                        </p:attrNameLst>
                                      </p:cBhvr>
                                      <p:tavLst>
                                        <p:tav tm="0">
                                          <p:val>
                                            <p:strVal val="0-#ppt_w/2"/>
                                          </p:val>
                                        </p:tav>
                                        <p:tav tm="100000">
                                          <p:val>
                                            <p:strVal val="#ppt_x"/>
                                          </p:val>
                                        </p:tav>
                                      </p:tavLst>
                                    </p:anim>
                                    <p:anim calcmode="lin" valueType="num">
                                      <p:cBhvr additive="base">
                                        <p:cTn id="109" dur="500" fill="hold"/>
                                        <p:tgtEl>
                                          <p:spTgt spid="5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 presetClass="entr" presetSubtype="8" fill="hold" grpId="0" nodeType="clickEffect">
                                  <p:stCondLst>
                                    <p:cond delay="0"/>
                                  </p:stCondLst>
                                  <p:childTnLst>
                                    <p:set>
                                      <p:cBhvr>
                                        <p:cTn id="113" dur="1" fill="hold">
                                          <p:stCondLst>
                                            <p:cond delay="0"/>
                                          </p:stCondLst>
                                        </p:cTn>
                                        <p:tgtEl>
                                          <p:spTgt spid="53">
                                            <p:txEl>
                                              <p:pRg st="2" end="2"/>
                                            </p:txEl>
                                          </p:spTgt>
                                        </p:tgtEl>
                                        <p:attrNameLst>
                                          <p:attrName>style.visibility</p:attrName>
                                        </p:attrNameLst>
                                      </p:cBhvr>
                                      <p:to>
                                        <p:strVal val="visible"/>
                                      </p:to>
                                    </p:set>
                                    <p:anim calcmode="lin" valueType="num">
                                      <p:cBhvr additive="base">
                                        <p:cTn id="114" dur="500" fill="hold"/>
                                        <p:tgtEl>
                                          <p:spTgt spid="53">
                                            <p:txEl>
                                              <p:pRg st="2" end="2"/>
                                            </p:txEl>
                                          </p:spTgt>
                                        </p:tgtEl>
                                        <p:attrNameLst>
                                          <p:attrName>ppt_x</p:attrName>
                                        </p:attrNameLst>
                                      </p:cBhvr>
                                      <p:tavLst>
                                        <p:tav tm="0">
                                          <p:val>
                                            <p:strVal val="0-#ppt_w/2"/>
                                          </p:val>
                                        </p:tav>
                                        <p:tav tm="100000">
                                          <p:val>
                                            <p:strVal val="#ppt_x"/>
                                          </p:val>
                                        </p:tav>
                                      </p:tavLst>
                                    </p:anim>
                                    <p:anim calcmode="lin" valueType="num">
                                      <p:cBhvr additive="base">
                                        <p:cTn id="115" dur="500" fill="hold"/>
                                        <p:tgtEl>
                                          <p:spTgt spid="5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 presetClass="entr" presetSubtype="8" fill="hold" grpId="0" nodeType="clickEffect">
                                  <p:stCondLst>
                                    <p:cond delay="0"/>
                                  </p:stCondLst>
                                  <p:childTnLst>
                                    <p:set>
                                      <p:cBhvr>
                                        <p:cTn id="119" dur="1" fill="hold">
                                          <p:stCondLst>
                                            <p:cond delay="0"/>
                                          </p:stCondLst>
                                        </p:cTn>
                                        <p:tgtEl>
                                          <p:spTgt spid="53">
                                            <p:txEl>
                                              <p:pRg st="1" end="1"/>
                                            </p:txEl>
                                          </p:spTgt>
                                        </p:tgtEl>
                                        <p:attrNameLst>
                                          <p:attrName>style.visibility</p:attrName>
                                        </p:attrNameLst>
                                      </p:cBhvr>
                                      <p:to>
                                        <p:strVal val="visible"/>
                                      </p:to>
                                    </p:set>
                                    <p:anim calcmode="lin" valueType="num">
                                      <p:cBhvr additive="base">
                                        <p:cTn id="120" dur="500" fill="hold"/>
                                        <p:tgtEl>
                                          <p:spTgt spid="53">
                                            <p:txEl>
                                              <p:pRg st="1" end="1"/>
                                            </p:txEl>
                                          </p:spTgt>
                                        </p:tgtEl>
                                        <p:attrNameLst>
                                          <p:attrName>ppt_x</p:attrName>
                                        </p:attrNameLst>
                                      </p:cBhvr>
                                      <p:tavLst>
                                        <p:tav tm="0">
                                          <p:val>
                                            <p:strVal val="0-#ppt_w/2"/>
                                          </p:val>
                                        </p:tav>
                                        <p:tav tm="100000">
                                          <p:val>
                                            <p:strVal val="#ppt_x"/>
                                          </p:val>
                                        </p:tav>
                                      </p:tavLst>
                                    </p:anim>
                                    <p:anim calcmode="lin" valueType="num">
                                      <p:cBhvr additive="base">
                                        <p:cTn id="121" dur="500" fill="hold"/>
                                        <p:tgtEl>
                                          <p:spTgt spid="5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2" presetClass="entr" presetSubtype="8" fill="hold" grpId="0" nodeType="clickEffect">
                                  <p:stCondLst>
                                    <p:cond delay="0"/>
                                  </p:stCondLst>
                                  <p:childTnLst>
                                    <p:set>
                                      <p:cBhvr>
                                        <p:cTn id="125" dur="1" fill="hold">
                                          <p:stCondLst>
                                            <p:cond delay="0"/>
                                          </p:stCondLst>
                                        </p:cTn>
                                        <p:tgtEl>
                                          <p:spTgt spid="53">
                                            <p:txEl>
                                              <p:pRg st="0" end="0"/>
                                            </p:txEl>
                                          </p:spTgt>
                                        </p:tgtEl>
                                        <p:attrNameLst>
                                          <p:attrName>style.visibility</p:attrName>
                                        </p:attrNameLst>
                                      </p:cBhvr>
                                      <p:to>
                                        <p:strVal val="visible"/>
                                      </p:to>
                                    </p:set>
                                    <p:anim calcmode="lin" valueType="num">
                                      <p:cBhvr additive="base">
                                        <p:cTn id="126" dur="500" fill="hold"/>
                                        <p:tgtEl>
                                          <p:spTgt spid="53">
                                            <p:txEl>
                                              <p:pRg st="0" end="0"/>
                                            </p:txEl>
                                          </p:spTgt>
                                        </p:tgtEl>
                                        <p:attrNameLst>
                                          <p:attrName>ppt_x</p:attrName>
                                        </p:attrNameLst>
                                      </p:cBhvr>
                                      <p:tavLst>
                                        <p:tav tm="0">
                                          <p:val>
                                            <p:strVal val="0-#ppt_w/2"/>
                                          </p:val>
                                        </p:tav>
                                        <p:tav tm="100000">
                                          <p:val>
                                            <p:strVal val="#ppt_x"/>
                                          </p:val>
                                        </p:tav>
                                      </p:tavLst>
                                    </p:anim>
                                    <p:anim calcmode="lin" valueType="num">
                                      <p:cBhvr additive="base">
                                        <p:cTn id="127" dur="500" fill="hold"/>
                                        <p:tgtEl>
                                          <p:spTgt spid="5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2" presetClass="entr" presetSubtype="8" fill="hold" nodeType="clickEffect">
                                  <p:stCondLst>
                                    <p:cond delay="0"/>
                                  </p:stCondLst>
                                  <p:childTnLst>
                                    <p:set>
                                      <p:cBhvr>
                                        <p:cTn id="131" dur="1" fill="hold">
                                          <p:stCondLst>
                                            <p:cond delay="0"/>
                                          </p:stCondLst>
                                        </p:cTn>
                                        <p:tgtEl>
                                          <p:spTgt spid="54"/>
                                        </p:tgtEl>
                                        <p:attrNameLst>
                                          <p:attrName>style.visibility</p:attrName>
                                        </p:attrNameLst>
                                      </p:cBhvr>
                                      <p:to>
                                        <p:strVal val="visible"/>
                                      </p:to>
                                    </p:set>
                                    <p:anim calcmode="lin" valueType="num">
                                      <p:cBhvr additive="base">
                                        <p:cTn id="132" dur="500" fill="hold"/>
                                        <p:tgtEl>
                                          <p:spTgt spid="54"/>
                                        </p:tgtEl>
                                        <p:attrNameLst>
                                          <p:attrName>ppt_x</p:attrName>
                                        </p:attrNameLst>
                                      </p:cBhvr>
                                      <p:tavLst>
                                        <p:tav tm="0">
                                          <p:val>
                                            <p:strVal val="0-#ppt_w/2"/>
                                          </p:val>
                                        </p:tav>
                                        <p:tav tm="100000">
                                          <p:val>
                                            <p:strVal val="#ppt_x"/>
                                          </p:val>
                                        </p:tav>
                                      </p:tavLst>
                                    </p:anim>
                                    <p:anim calcmode="lin" valueType="num">
                                      <p:cBhvr additive="base">
                                        <p:cTn id="133"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2" presetClass="entr" presetSubtype="8" fill="hold" nodeType="clickEffect">
                                  <p:stCondLst>
                                    <p:cond delay="0"/>
                                  </p:stCondLst>
                                  <p:childTnLst>
                                    <p:set>
                                      <p:cBhvr>
                                        <p:cTn id="137" dur="1" fill="hold">
                                          <p:stCondLst>
                                            <p:cond delay="0"/>
                                          </p:stCondLst>
                                        </p:cTn>
                                        <p:tgtEl>
                                          <p:spTgt spid="55"/>
                                        </p:tgtEl>
                                        <p:attrNameLst>
                                          <p:attrName>style.visibility</p:attrName>
                                        </p:attrNameLst>
                                      </p:cBhvr>
                                      <p:to>
                                        <p:strVal val="visible"/>
                                      </p:to>
                                    </p:set>
                                    <p:anim calcmode="lin" valueType="num">
                                      <p:cBhvr additive="base">
                                        <p:cTn id="138" dur="500" fill="hold"/>
                                        <p:tgtEl>
                                          <p:spTgt spid="55"/>
                                        </p:tgtEl>
                                        <p:attrNameLst>
                                          <p:attrName>ppt_x</p:attrName>
                                        </p:attrNameLst>
                                      </p:cBhvr>
                                      <p:tavLst>
                                        <p:tav tm="0">
                                          <p:val>
                                            <p:strVal val="0-#ppt_w/2"/>
                                          </p:val>
                                        </p:tav>
                                        <p:tav tm="100000">
                                          <p:val>
                                            <p:strVal val="#ppt_x"/>
                                          </p:val>
                                        </p:tav>
                                      </p:tavLst>
                                    </p:anim>
                                    <p:anim calcmode="lin" valueType="num">
                                      <p:cBhvr additive="base">
                                        <p:cTn id="139" dur="500" fill="hold"/>
                                        <p:tgtEl>
                                          <p:spTgt spid="55"/>
                                        </p:tgtEl>
                                        <p:attrNameLst>
                                          <p:attrName>ppt_y</p:attrName>
                                        </p:attrNameLst>
                                      </p:cBhvr>
                                      <p:tavLst>
                                        <p:tav tm="0">
                                          <p:val>
                                            <p:strVal val="#ppt_y"/>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2" presetClass="entr" presetSubtype="8" fill="hold" nodeType="clickEffect">
                                  <p:stCondLst>
                                    <p:cond delay="0"/>
                                  </p:stCondLst>
                                  <p:childTnLst>
                                    <p:set>
                                      <p:cBhvr>
                                        <p:cTn id="143" dur="1" fill="hold">
                                          <p:stCondLst>
                                            <p:cond delay="0"/>
                                          </p:stCondLst>
                                        </p:cTn>
                                        <p:tgtEl>
                                          <p:spTgt spid="57"/>
                                        </p:tgtEl>
                                        <p:attrNameLst>
                                          <p:attrName>style.visibility</p:attrName>
                                        </p:attrNameLst>
                                      </p:cBhvr>
                                      <p:to>
                                        <p:strVal val="visible"/>
                                      </p:to>
                                    </p:set>
                                    <p:anim calcmode="lin" valueType="num">
                                      <p:cBhvr additive="base">
                                        <p:cTn id="144" dur="500" fill="hold"/>
                                        <p:tgtEl>
                                          <p:spTgt spid="57"/>
                                        </p:tgtEl>
                                        <p:attrNameLst>
                                          <p:attrName>ppt_x</p:attrName>
                                        </p:attrNameLst>
                                      </p:cBhvr>
                                      <p:tavLst>
                                        <p:tav tm="0">
                                          <p:val>
                                            <p:strVal val="0-#ppt_w/2"/>
                                          </p:val>
                                        </p:tav>
                                        <p:tav tm="100000">
                                          <p:val>
                                            <p:strVal val="#ppt_x"/>
                                          </p:val>
                                        </p:tav>
                                      </p:tavLst>
                                    </p:anim>
                                    <p:anim calcmode="lin" valueType="num">
                                      <p:cBhvr additive="base">
                                        <p:cTn id="145"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2" presetClass="entr" presetSubtype="8" fill="hold" grpId="0" nodeType="clickEffect">
                                  <p:stCondLst>
                                    <p:cond delay="0"/>
                                  </p:stCondLst>
                                  <p:childTnLst>
                                    <p:set>
                                      <p:cBhvr>
                                        <p:cTn id="149" dur="1" fill="hold">
                                          <p:stCondLst>
                                            <p:cond delay="0"/>
                                          </p:stCondLst>
                                        </p:cTn>
                                        <p:tgtEl>
                                          <p:spTgt spid="56"/>
                                        </p:tgtEl>
                                        <p:attrNameLst>
                                          <p:attrName>style.visibility</p:attrName>
                                        </p:attrNameLst>
                                      </p:cBhvr>
                                      <p:to>
                                        <p:strVal val="visible"/>
                                      </p:to>
                                    </p:set>
                                    <p:anim calcmode="lin" valueType="num">
                                      <p:cBhvr additive="base">
                                        <p:cTn id="150" dur="500" fill="hold"/>
                                        <p:tgtEl>
                                          <p:spTgt spid="56"/>
                                        </p:tgtEl>
                                        <p:attrNameLst>
                                          <p:attrName>ppt_x</p:attrName>
                                        </p:attrNameLst>
                                      </p:cBhvr>
                                      <p:tavLst>
                                        <p:tav tm="0">
                                          <p:val>
                                            <p:strVal val="0-#ppt_w/2"/>
                                          </p:val>
                                        </p:tav>
                                        <p:tav tm="100000">
                                          <p:val>
                                            <p:strVal val="#ppt_x"/>
                                          </p:val>
                                        </p:tav>
                                      </p:tavLst>
                                    </p:anim>
                                    <p:anim calcmode="lin" valueType="num">
                                      <p:cBhvr additive="base">
                                        <p:cTn id="151" dur="500" fill="hold"/>
                                        <p:tgtEl>
                                          <p:spTgt spid="56"/>
                                        </p:tgtEl>
                                        <p:attrNameLst>
                                          <p:attrName>ppt_y</p:attrName>
                                        </p:attrNameLst>
                                      </p:cBhvr>
                                      <p:tavLst>
                                        <p:tav tm="0">
                                          <p:val>
                                            <p:strVal val="#ppt_y"/>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4" presetClass="entr" presetSubtype="32" fill="hold" nodeType="clickEffect">
                                  <p:stCondLst>
                                    <p:cond delay="0"/>
                                  </p:stCondLst>
                                  <p:childTnLst>
                                    <p:set>
                                      <p:cBhvr>
                                        <p:cTn id="155" dur="1" fill="hold">
                                          <p:stCondLst>
                                            <p:cond delay="0"/>
                                          </p:stCondLst>
                                        </p:cTn>
                                        <p:tgtEl>
                                          <p:spTgt spid="82"/>
                                        </p:tgtEl>
                                        <p:attrNameLst>
                                          <p:attrName>style.visibility</p:attrName>
                                        </p:attrNameLst>
                                      </p:cBhvr>
                                      <p:to>
                                        <p:strVal val="visible"/>
                                      </p:to>
                                    </p:set>
                                    <p:animEffect transition="in" filter="box(out)">
                                      <p:cBhvr>
                                        <p:cTn id="156" dur="500"/>
                                        <p:tgtEl>
                                          <p:spTgt spid="82"/>
                                        </p:tgtEl>
                                      </p:cBhvr>
                                    </p:animEffect>
                                  </p:childTnLst>
                                  <p:subTnLst>
                                    <p:audio>
                                      <p:cMediaNode>
                                        <p:cTn display="0" masterRel="sameClick">
                                          <p:stCondLst>
                                            <p:cond evt="begin" delay="0">
                                              <p:tn val="154"/>
                                            </p:cond>
                                          </p:stCondLst>
                                          <p:endCondLst>
                                            <p:cond evt="onStopAudio" delay="0">
                                              <p:tgtEl>
                                                <p:sldTgt/>
                                              </p:tgtEl>
                                            </p:cond>
                                          </p:endCondLst>
                                        </p:cTn>
                                        <p:tgtEl>
                                          <p:sndTgt r:embed="rId2" name="CAMERA.WAV"/>
                                        </p:tgtEl>
                                      </p:cMediaNode>
                                    </p:audio>
                                  </p:subTnLst>
                                </p:cTn>
                              </p:par>
                            </p:childTnLst>
                          </p:cTn>
                        </p:par>
                      </p:childTnLst>
                    </p:cTn>
                  </p:par>
                  <p:par>
                    <p:cTn id="157" fill="hold">
                      <p:stCondLst>
                        <p:cond delay="indefinite"/>
                      </p:stCondLst>
                      <p:childTnLst>
                        <p:par>
                          <p:cTn id="158" fill="hold">
                            <p:stCondLst>
                              <p:cond delay="0"/>
                            </p:stCondLst>
                            <p:childTnLst>
                              <p:par>
                                <p:cTn id="159" presetID="4" presetClass="entr" presetSubtype="32" fill="hold" nodeType="clickEffect">
                                  <p:stCondLst>
                                    <p:cond delay="0"/>
                                  </p:stCondLst>
                                  <p:childTnLst>
                                    <p:set>
                                      <p:cBhvr>
                                        <p:cTn id="160" dur="1" fill="hold">
                                          <p:stCondLst>
                                            <p:cond delay="0"/>
                                          </p:stCondLst>
                                        </p:cTn>
                                        <p:tgtEl>
                                          <p:spTgt spid="86"/>
                                        </p:tgtEl>
                                        <p:attrNameLst>
                                          <p:attrName>style.visibility</p:attrName>
                                        </p:attrNameLst>
                                      </p:cBhvr>
                                      <p:to>
                                        <p:strVal val="visible"/>
                                      </p:to>
                                    </p:set>
                                    <p:animEffect transition="in" filter="box(out)">
                                      <p:cBhvr>
                                        <p:cTn id="161" dur="500"/>
                                        <p:tgtEl>
                                          <p:spTgt spid="86"/>
                                        </p:tgtEl>
                                      </p:cBhvr>
                                    </p:animEffect>
                                  </p:childTnLst>
                                  <p:subTnLst>
                                    <p:audio>
                                      <p:cMediaNode>
                                        <p:cTn display="0" masterRel="sameClick">
                                          <p:stCondLst>
                                            <p:cond evt="begin" delay="0">
                                              <p:tn val="159"/>
                                            </p:cond>
                                          </p:stCondLst>
                                          <p:endCondLst>
                                            <p:cond evt="onStopAudio" delay="0">
                                              <p:tgtEl>
                                                <p:sldTgt/>
                                              </p:tgtEl>
                                            </p:cond>
                                          </p:endCondLst>
                                        </p:cTn>
                                        <p:tgtEl>
                                          <p:sndTgt r:embed="rId2" name="CAMERA.WAV"/>
                                        </p:tgtEl>
                                      </p:cMediaNode>
                                    </p:audio>
                                  </p:subTnLst>
                                </p:cTn>
                              </p:par>
                            </p:childTnLst>
                          </p:cTn>
                        </p:par>
                      </p:childTnLst>
                    </p:cTn>
                  </p:par>
                  <p:par>
                    <p:cTn id="162" fill="hold">
                      <p:stCondLst>
                        <p:cond delay="indefinite"/>
                      </p:stCondLst>
                      <p:childTnLst>
                        <p:par>
                          <p:cTn id="163" fill="hold">
                            <p:stCondLst>
                              <p:cond delay="0"/>
                            </p:stCondLst>
                            <p:childTnLst>
                              <p:par>
                                <p:cTn id="164" presetID="4" presetClass="entr" presetSubtype="32" fill="hold" nodeType="clickEffect">
                                  <p:stCondLst>
                                    <p:cond delay="0"/>
                                  </p:stCondLst>
                                  <p:childTnLst>
                                    <p:set>
                                      <p:cBhvr>
                                        <p:cTn id="165" dur="1" fill="hold">
                                          <p:stCondLst>
                                            <p:cond delay="0"/>
                                          </p:stCondLst>
                                        </p:cTn>
                                        <p:tgtEl>
                                          <p:spTgt spid="122"/>
                                        </p:tgtEl>
                                        <p:attrNameLst>
                                          <p:attrName>style.visibility</p:attrName>
                                        </p:attrNameLst>
                                      </p:cBhvr>
                                      <p:to>
                                        <p:strVal val="visible"/>
                                      </p:to>
                                    </p:set>
                                    <p:animEffect transition="in" filter="box(out)">
                                      <p:cBhvr>
                                        <p:cTn id="166" dur="500"/>
                                        <p:tgtEl>
                                          <p:spTgt spid="122"/>
                                        </p:tgtEl>
                                      </p:cBhvr>
                                    </p:animEffect>
                                  </p:childTnLst>
                                  <p:subTnLst>
                                    <p:audio>
                                      <p:cMediaNode>
                                        <p:cTn display="0" masterRel="sameClick">
                                          <p:stCondLst>
                                            <p:cond evt="begin" delay="0">
                                              <p:tn val="164"/>
                                            </p:cond>
                                          </p:stCondLst>
                                          <p:endCondLst>
                                            <p:cond evt="onStopAudio" delay="0">
                                              <p:tgtEl>
                                                <p:sldTgt/>
                                              </p:tgtEl>
                                            </p:cond>
                                          </p:endCondLst>
                                        </p:cTn>
                                        <p:tgtEl>
                                          <p:sndTgt r:embed="rId2" name="CAMERA.WAV"/>
                                        </p:tgtEl>
                                      </p:cMediaNode>
                                    </p:audio>
                                  </p:subTnLst>
                                </p:cTn>
                              </p:par>
                            </p:childTnLst>
                          </p:cTn>
                        </p:par>
                      </p:childTnLst>
                    </p:cTn>
                  </p:par>
                  <p:par>
                    <p:cTn id="167" fill="hold">
                      <p:stCondLst>
                        <p:cond delay="indefinite"/>
                      </p:stCondLst>
                      <p:childTnLst>
                        <p:par>
                          <p:cTn id="168" fill="hold">
                            <p:stCondLst>
                              <p:cond delay="0"/>
                            </p:stCondLst>
                            <p:childTnLst>
                              <p:par>
                                <p:cTn id="169" presetID="4" presetClass="entr" presetSubtype="32" fill="hold" nodeType="clickEffect">
                                  <p:stCondLst>
                                    <p:cond delay="0"/>
                                  </p:stCondLst>
                                  <p:childTnLst>
                                    <p:set>
                                      <p:cBhvr>
                                        <p:cTn id="170" dur="1" fill="hold">
                                          <p:stCondLst>
                                            <p:cond delay="0"/>
                                          </p:stCondLst>
                                        </p:cTn>
                                        <p:tgtEl>
                                          <p:spTgt spid="90"/>
                                        </p:tgtEl>
                                        <p:attrNameLst>
                                          <p:attrName>style.visibility</p:attrName>
                                        </p:attrNameLst>
                                      </p:cBhvr>
                                      <p:to>
                                        <p:strVal val="visible"/>
                                      </p:to>
                                    </p:set>
                                    <p:animEffect transition="in" filter="box(out)">
                                      <p:cBhvr>
                                        <p:cTn id="171" dur="500"/>
                                        <p:tgtEl>
                                          <p:spTgt spid="90"/>
                                        </p:tgtEl>
                                      </p:cBhvr>
                                    </p:animEffect>
                                  </p:childTnLst>
                                  <p:subTnLst>
                                    <p:audio>
                                      <p:cMediaNode>
                                        <p:cTn display="0" masterRel="sameClick">
                                          <p:stCondLst>
                                            <p:cond evt="begin" delay="0">
                                              <p:tn val="169"/>
                                            </p:cond>
                                          </p:stCondLst>
                                          <p:endCondLst>
                                            <p:cond evt="onStopAudio" delay="0">
                                              <p:tgtEl>
                                                <p:sldTgt/>
                                              </p:tgtEl>
                                            </p:cond>
                                          </p:endCondLst>
                                        </p:cTn>
                                        <p:tgtEl>
                                          <p:sndTgt r:embed="rId2" name="CAMERA.WAV"/>
                                        </p:tgtEl>
                                      </p:cMediaNode>
                                    </p:audio>
                                  </p:subTnLst>
                                </p:cTn>
                              </p:par>
                            </p:childTnLst>
                          </p:cTn>
                        </p:par>
                      </p:childTnLst>
                    </p:cTn>
                  </p:par>
                  <p:par>
                    <p:cTn id="172" fill="hold">
                      <p:stCondLst>
                        <p:cond delay="indefinite"/>
                      </p:stCondLst>
                      <p:childTnLst>
                        <p:par>
                          <p:cTn id="173" fill="hold">
                            <p:stCondLst>
                              <p:cond delay="0"/>
                            </p:stCondLst>
                            <p:childTnLst>
                              <p:par>
                                <p:cTn id="174" presetID="4" presetClass="entr" presetSubtype="32" fill="hold" nodeType="clickEffect">
                                  <p:stCondLst>
                                    <p:cond delay="0"/>
                                  </p:stCondLst>
                                  <p:childTnLst>
                                    <p:set>
                                      <p:cBhvr>
                                        <p:cTn id="175" dur="1" fill="hold">
                                          <p:stCondLst>
                                            <p:cond delay="0"/>
                                          </p:stCondLst>
                                        </p:cTn>
                                        <p:tgtEl>
                                          <p:spTgt spid="94"/>
                                        </p:tgtEl>
                                        <p:attrNameLst>
                                          <p:attrName>style.visibility</p:attrName>
                                        </p:attrNameLst>
                                      </p:cBhvr>
                                      <p:to>
                                        <p:strVal val="visible"/>
                                      </p:to>
                                    </p:set>
                                    <p:animEffect transition="in" filter="box(out)">
                                      <p:cBhvr>
                                        <p:cTn id="176" dur="500"/>
                                        <p:tgtEl>
                                          <p:spTgt spid="94"/>
                                        </p:tgtEl>
                                      </p:cBhvr>
                                    </p:animEffect>
                                  </p:childTnLst>
                                  <p:subTnLst>
                                    <p:audio>
                                      <p:cMediaNode>
                                        <p:cTn display="0" masterRel="sameClick">
                                          <p:stCondLst>
                                            <p:cond evt="begin" delay="0">
                                              <p:tn val="174"/>
                                            </p:cond>
                                          </p:stCondLst>
                                          <p:endCondLst>
                                            <p:cond evt="onStopAudio" delay="0">
                                              <p:tgtEl>
                                                <p:sldTgt/>
                                              </p:tgtEl>
                                            </p:cond>
                                          </p:endCondLst>
                                        </p:cTn>
                                        <p:tgtEl>
                                          <p:sndTgt r:embed="rId2" name="CAMERA.WAV"/>
                                        </p:tgtEl>
                                      </p:cMediaNode>
                                    </p:audio>
                                  </p:subTnLst>
                                </p:cTn>
                              </p:par>
                            </p:childTnLst>
                          </p:cTn>
                        </p:par>
                      </p:childTnLst>
                    </p:cTn>
                  </p:par>
                  <p:par>
                    <p:cTn id="177" fill="hold">
                      <p:stCondLst>
                        <p:cond delay="indefinite"/>
                      </p:stCondLst>
                      <p:childTnLst>
                        <p:par>
                          <p:cTn id="178" fill="hold">
                            <p:stCondLst>
                              <p:cond delay="0"/>
                            </p:stCondLst>
                            <p:childTnLst>
                              <p:par>
                                <p:cTn id="179" presetID="4" presetClass="entr" presetSubtype="32" fill="hold" nodeType="clickEffect">
                                  <p:stCondLst>
                                    <p:cond delay="0"/>
                                  </p:stCondLst>
                                  <p:childTnLst>
                                    <p:set>
                                      <p:cBhvr>
                                        <p:cTn id="180" dur="1" fill="hold">
                                          <p:stCondLst>
                                            <p:cond delay="0"/>
                                          </p:stCondLst>
                                        </p:cTn>
                                        <p:tgtEl>
                                          <p:spTgt spid="98"/>
                                        </p:tgtEl>
                                        <p:attrNameLst>
                                          <p:attrName>style.visibility</p:attrName>
                                        </p:attrNameLst>
                                      </p:cBhvr>
                                      <p:to>
                                        <p:strVal val="visible"/>
                                      </p:to>
                                    </p:set>
                                    <p:animEffect transition="in" filter="box(out)">
                                      <p:cBhvr>
                                        <p:cTn id="181" dur="500"/>
                                        <p:tgtEl>
                                          <p:spTgt spid="98"/>
                                        </p:tgtEl>
                                      </p:cBhvr>
                                    </p:animEffect>
                                  </p:childTnLst>
                                  <p:subTnLst>
                                    <p:audio>
                                      <p:cMediaNode>
                                        <p:cTn display="0" masterRel="sameClick">
                                          <p:stCondLst>
                                            <p:cond evt="begin" delay="0">
                                              <p:tn val="179"/>
                                            </p:cond>
                                          </p:stCondLst>
                                          <p:endCondLst>
                                            <p:cond evt="onStopAudio" delay="0">
                                              <p:tgtEl>
                                                <p:sldTgt/>
                                              </p:tgtEl>
                                            </p:cond>
                                          </p:endCondLst>
                                        </p:cTn>
                                        <p:tgtEl>
                                          <p:sndTgt r:embed="rId2" name="CAMERA.WAV"/>
                                        </p:tgtEl>
                                      </p:cMediaNode>
                                    </p:audio>
                                  </p:subTnLst>
                                </p:cTn>
                              </p:par>
                            </p:childTnLst>
                          </p:cTn>
                        </p:par>
                      </p:childTnLst>
                    </p:cTn>
                  </p:par>
                  <p:par>
                    <p:cTn id="182" fill="hold">
                      <p:stCondLst>
                        <p:cond delay="indefinite"/>
                      </p:stCondLst>
                      <p:childTnLst>
                        <p:par>
                          <p:cTn id="183" fill="hold">
                            <p:stCondLst>
                              <p:cond delay="0"/>
                            </p:stCondLst>
                            <p:childTnLst>
                              <p:par>
                                <p:cTn id="184" presetID="4" presetClass="entr" presetSubtype="32" fill="hold" nodeType="clickEffect">
                                  <p:stCondLst>
                                    <p:cond delay="0"/>
                                  </p:stCondLst>
                                  <p:childTnLst>
                                    <p:set>
                                      <p:cBhvr>
                                        <p:cTn id="185" dur="1" fill="hold">
                                          <p:stCondLst>
                                            <p:cond delay="0"/>
                                          </p:stCondLst>
                                        </p:cTn>
                                        <p:tgtEl>
                                          <p:spTgt spid="102"/>
                                        </p:tgtEl>
                                        <p:attrNameLst>
                                          <p:attrName>style.visibility</p:attrName>
                                        </p:attrNameLst>
                                      </p:cBhvr>
                                      <p:to>
                                        <p:strVal val="visible"/>
                                      </p:to>
                                    </p:set>
                                    <p:animEffect transition="in" filter="box(out)">
                                      <p:cBhvr>
                                        <p:cTn id="186" dur="500"/>
                                        <p:tgtEl>
                                          <p:spTgt spid="102"/>
                                        </p:tgtEl>
                                      </p:cBhvr>
                                    </p:animEffect>
                                  </p:childTnLst>
                                  <p:subTnLst>
                                    <p:audio>
                                      <p:cMediaNode>
                                        <p:cTn display="0" masterRel="sameClick">
                                          <p:stCondLst>
                                            <p:cond evt="begin" delay="0">
                                              <p:tn val="184"/>
                                            </p:cond>
                                          </p:stCondLst>
                                          <p:endCondLst>
                                            <p:cond evt="onStopAudio" delay="0">
                                              <p:tgtEl>
                                                <p:sldTgt/>
                                              </p:tgtEl>
                                            </p:cond>
                                          </p:endCondLst>
                                        </p:cTn>
                                        <p:tgtEl>
                                          <p:sndTgt r:embed="rId2" name="CAMERA.WAV"/>
                                        </p:tgtEl>
                                      </p:cMediaNode>
                                    </p:audio>
                                  </p:subTnLst>
                                </p:cTn>
                              </p:par>
                            </p:childTnLst>
                          </p:cTn>
                        </p:par>
                      </p:childTnLst>
                    </p:cTn>
                  </p:par>
                  <p:par>
                    <p:cTn id="187" fill="hold">
                      <p:stCondLst>
                        <p:cond delay="indefinite"/>
                      </p:stCondLst>
                      <p:childTnLst>
                        <p:par>
                          <p:cTn id="188" fill="hold">
                            <p:stCondLst>
                              <p:cond delay="0"/>
                            </p:stCondLst>
                            <p:childTnLst>
                              <p:par>
                                <p:cTn id="189" presetID="4" presetClass="entr" presetSubtype="32" fill="hold" nodeType="clickEffect">
                                  <p:stCondLst>
                                    <p:cond delay="0"/>
                                  </p:stCondLst>
                                  <p:childTnLst>
                                    <p:set>
                                      <p:cBhvr>
                                        <p:cTn id="190" dur="1" fill="hold">
                                          <p:stCondLst>
                                            <p:cond delay="0"/>
                                          </p:stCondLst>
                                        </p:cTn>
                                        <p:tgtEl>
                                          <p:spTgt spid="106"/>
                                        </p:tgtEl>
                                        <p:attrNameLst>
                                          <p:attrName>style.visibility</p:attrName>
                                        </p:attrNameLst>
                                      </p:cBhvr>
                                      <p:to>
                                        <p:strVal val="visible"/>
                                      </p:to>
                                    </p:set>
                                    <p:animEffect transition="in" filter="box(out)">
                                      <p:cBhvr>
                                        <p:cTn id="191" dur="500"/>
                                        <p:tgtEl>
                                          <p:spTgt spid="106"/>
                                        </p:tgtEl>
                                      </p:cBhvr>
                                    </p:animEffect>
                                  </p:childTnLst>
                                  <p:subTnLst>
                                    <p:audio>
                                      <p:cMediaNode>
                                        <p:cTn display="0" masterRel="sameClick">
                                          <p:stCondLst>
                                            <p:cond evt="begin" delay="0">
                                              <p:tn val="189"/>
                                            </p:cond>
                                          </p:stCondLst>
                                          <p:endCondLst>
                                            <p:cond evt="onStopAudio" delay="0">
                                              <p:tgtEl>
                                                <p:sldTgt/>
                                              </p:tgtEl>
                                            </p:cond>
                                          </p:endCondLst>
                                        </p:cTn>
                                        <p:tgtEl>
                                          <p:sndTgt r:embed="rId2" name="CAMERA.WAV"/>
                                        </p:tgtEl>
                                      </p:cMediaNode>
                                    </p:audio>
                                  </p:subTnLst>
                                </p:cTn>
                              </p:par>
                            </p:childTnLst>
                          </p:cTn>
                        </p:par>
                      </p:childTnLst>
                    </p:cTn>
                  </p:par>
                  <p:par>
                    <p:cTn id="192" fill="hold">
                      <p:stCondLst>
                        <p:cond delay="indefinite"/>
                      </p:stCondLst>
                      <p:childTnLst>
                        <p:par>
                          <p:cTn id="193" fill="hold">
                            <p:stCondLst>
                              <p:cond delay="0"/>
                            </p:stCondLst>
                            <p:childTnLst>
                              <p:par>
                                <p:cTn id="194" presetID="4" presetClass="entr" presetSubtype="32" fill="hold" nodeType="clickEffect">
                                  <p:stCondLst>
                                    <p:cond delay="0"/>
                                  </p:stCondLst>
                                  <p:childTnLst>
                                    <p:set>
                                      <p:cBhvr>
                                        <p:cTn id="195" dur="1" fill="hold">
                                          <p:stCondLst>
                                            <p:cond delay="0"/>
                                          </p:stCondLst>
                                        </p:cTn>
                                        <p:tgtEl>
                                          <p:spTgt spid="110"/>
                                        </p:tgtEl>
                                        <p:attrNameLst>
                                          <p:attrName>style.visibility</p:attrName>
                                        </p:attrNameLst>
                                      </p:cBhvr>
                                      <p:to>
                                        <p:strVal val="visible"/>
                                      </p:to>
                                    </p:set>
                                    <p:animEffect transition="in" filter="box(out)">
                                      <p:cBhvr>
                                        <p:cTn id="196" dur="500"/>
                                        <p:tgtEl>
                                          <p:spTgt spid="110"/>
                                        </p:tgtEl>
                                      </p:cBhvr>
                                    </p:animEffect>
                                  </p:childTnLst>
                                  <p:subTnLst>
                                    <p:audio>
                                      <p:cMediaNode>
                                        <p:cTn display="0" masterRel="sameClick">
                                          <p:stCondLst>
                                            <p:cond evt="begin" delay="0">
                                              <p:tn val="194"/>
                                            </p:cond>
                                          </p:stCondLst>
                                          <p:endCondLst>
                                            <p:cond evt="onStopAudio" delay="0">
                                              <p:tgtEl>
                                                <p:sldTgt/>
                                              </p:tgtEl>
                                            </p:cond>
                                          </p:endCondLst>
                                        </p:cTn>
                                        <p:tgtEl>
                                          <p:sndTgt r:embed="rId2" name="CAMERA.WAV"/>
                                        </p:tgtEl>
                                      </p:cMediaNode>
                                    </p:audio>
                                  </p:subTnLst>
                                </p:cTn>
                              </p:par>
                            </p:childTnLst>
                          </p:cTn>
                        </p:par>
                      </p:childTnLst>
                    </p:cTn>
                  </p:par>
                  <p:par>
                    <p:cTn id="197" fill="hold">
                      <p:stCondLst>
                        <p:cond delay="indefinite"/>
                      </p:stCondLst>
                      <p:childTnLst>
                        <p:par>
                          <p:cTn id="198" fill="hold">
                            <p:stCondLst>
                              <p:cond delay="0"/>
                            </p:stCondLst>
                            <p:childTnLst>
                              <p:par>
                                <p:cTn id="199" presetID="4" presetClass="entr" presetSubtype="32" fill="hold" nodeType="clickEffect">
                                  <p:stCondLst>
                                    <p:cond delay="0"/>
                                  </p:stCondLst>
                                  <p:childTnLst>
                                    <p:set>
                                      <p:cBhvr>
                                        <p:cTn id="200" dur="1" fill="hold">
                                          <p:stCondLst>
                                            <p:cond delay="0"/>
                                          </p:stCondLst>
                                        </p:cTn>
                                        <p:tgtEl>
                                          <p:spTgt spid="114"/>
                                        </p:tgtEl>
                                        <p:attrNameLst>
                                          <p:attrName>style.visibility</p:attrName>
                                        </p:attrNameLst>
                                      </p:cBhvr>
                                      <p:to>
                                        <p:strVal val="visible"/>
                                      </p:to>
                                    </p:set>
                                    <p:animEffect transition="in" filter="box(out)">
                                      <p:cBhvr>
                                        <p:cTn id="201" dur="500"/>
                                        <p:tgtEl>
                                          <p:spTgt spid="114"/>
                                        </p:tgtEl>
                                      </p:cBhvr>
                                    </p:animEffect>
                                  </p:childTnLst>
                                  <p:subTnLst>
                                    <p:audio>
                                      <p:cMediaNode>
                                        <p:cTn display="0" masterRel="sameClick">
                                          <p:stCondLst>
                                            <p:cond evt="begin" delay="0">
                                              <p:tn val="199"/>
                                            </p:cond>
                                          </p:stCondLst>
                                          <p:endCondLst>
                                            <p:cond evt="onStopAudio" delay="0">
                                              <p:tgtEl>
                                                <p:sldTgt/>
                                              </p:tgtEl>
                                            </p:cond>
                                          </p:endCondLst>
                                        </p:cTn>
                                        <p:tgtEl>
                                          <p:sndTgt r:embed="rId2" name="CAMERA.WAV"/>
                                        </p:tgtEl>
                                      </p:cMediaNode>
                                    </p:audio>
                                  </p:subTnLst>
                                </p:cTn>
                              </p:par>
                            </p:childTnLst>
                          </p:cTn>
                        </p:par>
                      </p:childTnLst>
                    </p:cTn>
                  </p:par>
                  <p:par>
                    <p:cTn id="202" fill="hold">
                      <p:stCondLst>
                        <p:cond delay="indefinite"/>
                      </p:stCondLst>
                      <p:childTnLst>
                        <p:par>
                          <p:cTn id="203" fill="hold">
                            <p:stCondLst>
                              <p:cond delay="0"/>
                            </p:stCondLst>
                            <p:childTnLst>
                              <p:par>
                                <p:cTn id="204" presetID="4" presetClass="entr" presetSubtype="32" fill="hold" nodeType="clickEffect">
                                  <p:stCondLst>
                                    <p:cond delay="0"/>
                                  </p:stCondLst>
                                  <p:childTnLst>
                                    <p:set>
                                      <p:cBhvr>
                                        <p:cTn id="205" dur="1" fill="hold">
                                          <p:stCondLst>
                                            <p:cond delay="0"/>
                                          </p:stCondLst>
                                        </p:cTn>
                                        <p:tgtEl>
                                          <p:spTgt spid="118"/>
                                        </p:tgtEl>
                                        <p:attrNameLst>
                                          <p:attrName>style.visibility</p:attrName>
                                        </p:attrNameLst>
                                      </p:cBhvr>
                                      <p:to>
                                        <p:strVal val="visible"/>
                                      </p:to>
                                    </p:set>
                                    <p:animEffect transition="in" filter="box(out)">
                                      <p:cBhvr>
                                        <p:cTn id="206" dur="500"/>
                                        <p:tgtEl>
                                          <p:spTgt spid="118"/>
                                        </p:tgtEl>
                                      </p:cBhvr>
                                    </p:animEffect>
                                  </p:childTnLst>
                                  <p:subTnLst>
                                    <p:audio>
                                      <p:cMediaNode>
                                        <p:cTn display="0" masterRel="sameClick">
                                          <p:stCondLst>
                                            <p:cond evt="begin" delay="0">
                                              <p:tn val="204"/>
                                            </p:cond>
                                          </p:stCondLst>
                                          <p:endCondLst>
                                            <p:cond evt="onStopAudio" delay="0">
                                              <p:tgtEl>
                                                <p:sldTgt/>
                                              </p:tgtEl>
                                            </p:cond>
                                          </p:endCondLst>
                                        </p:cTn>
                                        <p:tgtEl>
                                          <p:sndTgt r:embed="rId2" name="CAMERA.WAV"/>
                                        </p:tgtEl>
                                      </p:cMediaNode>
                                    </p:audio>
                                  </p:subTnLst>
                                </p:cTn>
                              </p:par>
                            </p:childTnLst>
                          </p:cTn>
                        </p:par>
                      </p:childTnLst>
                    </p:cTn>
                  </p:par>
                  <p:par>
                    <p:cTn id="207" fill="hold">
                      <p:stCondLst>
                        <p:cond delay="indefinite"/>
                      </p:stCondLst>
                      <p:childTnLst>
                        <p:par>
                          <p:cTn id="208" fill="hold">
                            <p:stCondLst>
                              <p:cond delay="0"/>
                            </p:stCondLst>
                            <p:childTnLst>
                              <p:par>
                                <p:cTn id="209" presetID="4" presetClass="entr" presetSubtype="32" fill="hold" grpId="0" nodeType="clickEffect">
                                  <p:stCondLst>
                                    <p:cond delay="0"/>
                                  </p:stCondLst>
                                  <p:childTnLst>
                                    <p:set>
                                      <p:cBhvr>
                                        <p:cTn id="210" dur="1" fill="hold">
                                          <p:stCondLst>
                                            <p:cond delay="0"/>
                                          </p:stCondLst>
                                        </p:cTn>
                                        <p:tgtEl>
                                          <p:spTgt spid="74"/>
                                        </p:tgtEl>
                                        <p:attrNameLst>
                                          <p:attrName>style.visibility</p:attrName>
                                        </p:attrNameLst>
                                      </p:cBhvr>
                                      <p:to>
                                        <p:strVal val="visible"/>
                                      </p:to>
                                    </p:set>
                                    <p:animEffect transition="in" filter="box(out)">
                                      <p:cBhvr>
                                        <p:cTn id="211" dur="500"/>
                                        <p:tgtEl>
                                          <p:spTgt spid="74"/>
                                        </p:tgtEl>
                                      </p:cBhvr>
                                    </p:animEffect>
                                  </p:childTnLst>
                                  <p:subTnLst>
                                    <p:audio>
                                      <p:cMediaNode>
                                        <p:cTn display="0" masterRel="sameClick">
                                          <p:stCondLst>
                                            <p:cond evt="begin" delay="0">
                                              <p:tn val="209"/>
                                            </p:cond>
                                          </p:stCondLst>
                                          <p:endCondLst>
                                            <p:cond evt="onStopAudio" delay="0">
                                              <p:tgtEl>
                                                <p:sldTgt/>
                                              </p:tgtEl>
                                            </p:cond>
                                          </p:endCondLst>
                                        </p:cTn>
                                        <p:tgtEl>
                                          <p:sndTgt r:embed="rId2" name="CAMERA.WAV"/>
                                        </p:tgtEl>
                                      </p:cMediaNode>
                                    </p:audio>
                                  </p:subTnLst>
                                </p:cTn>
                              </p:par>
                            </p:childTnLst>
                          </p:cTn>
                        </p:par>
                      </p:childTnLst>
                    </p:cTn>
                  </p:par>
                  <p:par>
                    <p:cTn id="212" fill="hold">
                      <p:stCondLst>
                        <p:cond delay="indefinite"/>
                      </p:stCondLst>
                      <p:childTnLst>
                        <p:par>
                          <p:cTn id="213" fill="hold">
                            <p:stCondLst>
                              <p:cond delay="0"/>
                            </p:stCondLst>
                            <p:childTnLst>
                              <p:par>
                                <p:cTn id="214" presetID="4" presetClass="entr" presetSubtype="32" fill="hold" nodeType="clickEffect">
                                  <p:stCondLst>
                                    <p:cond delay="0"/>
                                  </p:stCondLst>
                                  <p:childTnLst>
                                    <p:set>
                                      <p:cBhvr>
                                        <p:cTn id="215" dur="1" fill="hold">
                                          <p:stCondLst>
                                            <p:cond delay="0"/>
                                          </p:stCondLst>
                                        </p:cTn>
                                        <p:tgtEl>
                                          <p:spTgt spid="75"/>
                                        </p:tgtEl>
                                        <p:attrNameLst>
                                          <p:attrName>style.visibility</p:attrName>
                                        </p:attrNameLst>
                                      </p:cBhvr>
                                      <p:to>
                                        <p:strVal val="visible"/>
                                      </p:to>
                                    </p:set>
                                    <p:animEffect transition="in" filter="box(out)">
                                      <p:cBhvr>
                                        <p:cTn id="216" dur="500"/>
                                        <p:tgtEl>
                                          <p:spTgt spid="75"/>
                                        </p:tgtEl>
                                      </p:cBhvr>
                                    </p:animEffect>
                                  </p:childTnLst>
                                  <p:subTnLst>
                                    <p:audio>
                                      <p:cMediaNode>
                                        <p:cTn display="0" masterRel="sameClick">
                                          <p:stCondLst>
                                            <p:cond evt="begin" delay="0">
                                              <p:tn val="214"/>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utoUpdateAnimBg="0"/>
      <p:bldP spid="52" grpId="0" build="p" autoUpdateAnimBg="0"/>
      <p:bldP spid="53" grpId="0" build="p" autoUpdateAnimBg="0" rev="1"/>
      <p:bldP spid="56" grpId="0" autoUpdateAnimBg="0"/>
      <p:bldP spid="74"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858791" cy="605909"/>
          </a:xfrm>
        </p:spPr>
        <p:txBody>
          <a:bodyPr/>
          <a:lstStyle/>
          <a:p>
            <a:r>
              <a:rPr lang="zh-CN" altLang="en-US" b="1" dirty="0">
                <a:latin typeface="楷体" panose="02010609060101010101" pitchFamily="49" charset="-122"/>
                <a:ea typeface="楷体" panose="02010609060101010101" pitchFamily="49" charset="-122"/>
              </a:rPr>
              <a:t>例</a:t>
            </a:r>
          </a:p>
        </p:txBody>
      </p:sp>
      <p:sp>
        <p:nvSpPr>
          <p:cNvPr id="71" name="Text Box 4"/>
          <p:cNvSpPr txBox="1">
            <a:spLocks noChangeArrowheads="1"/>
          </p:cNvSpPr>
          <p:nvPr/>
        </p:nvSpPr>
        <p:spPr bwMode="auto">
          <a:xfrm>
            <a:off x="101982" y="1454150"/>
            <a:ext cx="6629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50000"/>
              </a:spcBef>
              <a:spcAft>
                <a:spcPct val="0"/>
              </a:spcAft>
              <a:buClr>
                <a:srgbClr val="FFFFFF"/>
              </a:buClr>
              <a:buFontTx/>
              <a:buChar char=" "/>
            </a:pPr>
            <a:r>
              <a:rPr lang="zh-CN" altLang="en-US" sz="2800" b="1" dirty="0">
                <a:solidFill>
                  <a:schemeClr val="accent2">
                    <a:lumMod val="75000"/>
                  </a:schemeClr>
                </a:solidFill>
                <a:latin typeface="楷体" panose="02010609060101010101" pitchFamily="49" charset="-122"/>
                <a:ea typeface="楷体" panose="02010609060101010101" pitchFamily="49" charset="-122"/>
              </a:rPr>
              <a:t>求如下图求出关键路径：</a:t>
            </a:r>
            <a:r>
              <a:rPr lang="zh-CN" altLang="zh-CN" sz="2800" b="1" dirty="0">
                <a:solidFill>
                  <a:schemeClr val="accent2">
                    <a:lumMod val="75000"/>
                  </a:schemeClr>
                </a:solidFill>
                <a:latin typeface="楷体" panose="02010609060101010101" pitchFamily="49" charset="-122"/>
                <a:ea typeface="楷体" panose="02010609060101010101" pitchFamily="49" charset="-122"/>
              </a:rPr>
              <a:t>  </a:t>
            </a:r>
          </a:p>
        </p:txBody>
      </p:sp>
      <p:sp>
        <p:nvSpPr>
          <p:cNvPr id="95" name="Text Box 28"/>
          <p:cNvSpPr txBox="1">
            <a:spLocks noChangeArrowheads="1"/>
          </p:cNvSpPr>
          <p:nvPr/>
        </p:nvSpPr>
        <p:spPr bwMode="auto">
          <a:xfrm>
            <a:off x="2572478" y="2672156"/>
            <a:ext cx="6324600" cy="3330575"/>
          </a:xfrm>
          <a:prstGeom prst="rect">
            <a:avLst/>
          </a:prstGeom>
          <a:solidFill>
            <a:srgbClr val="FFFFFF"/>
          </a:solidFill>
          <a:ln w="12700" cap="sq">
            <a:solidFill>
              <a:srgbClr val="6600FF"/>
            </a:solidFill>
            <a:miter lim="800000"/>
            <a:headEnd type="none" w="sm" len="sm"/>
            <a:tailEnd type="none" w="sm" len="sm"/>
          </a:ln>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Char char=" "/>
              <a:tabLst/>
              <a:defRPr/>
            </a:pPr>
            <a:r>
              <a:rPr kumimoji="1" lang="zh-CN" altLang="en-US" sz="2000" b="1" i="0" u="none" strike="noStrike" kern="0" cap="none" spc="0" normalizeH="0" baseline="0" noProof="0" dirty="0">
                <a:ln>
                  <a:noFill/>
                </a:ln>
                <a:solidFill>
                  <a:srgbClr val="6600FF"/>
                </a:solidFill>
                <a:effectLst/>
                <a:uLnTx/>
                <a:uFillTx/>
                <a:latin typeface="Arial Narrow" panose="020B0606020202030204" pitchFamily="34" charset="0"/>
                <a:ea typeface="宋体" panose="02010600030101010101" pitchFamily="2" charset="-122"/>
              </a:rPr>
              <a:t>顶点           </a:t>
            </a:r>
            <a:r>
              <a:rPr kumimoji="1" lang="en-US" altLang="zh-CN" sz="2000" b="1" i="0" u="none" strike="noStrike" kern="0" cap="none" spc="0" normalizeH="0" baseline="0" noProof="0" dirty="0" err="1">
                <a:ln>
                  <a:noFill/>
                </a:ln>
                <a:solidFill>
                  <a:srgbClr val="6600FF"/>
                </a:solidFill>
                <a:effectLst/>
                <a:uLnTx/>
                <a:uFillTx/>
                <a:latin typeface="Arial Narrow" panose="020B0606020202030204" pitchFamily="34" charset="0"/>
                <a:ea typeface="宋体" panose="02010600030101010101" pitchFamily="2" charset="-122"/>
              </a:rPr>
              <a:t>ve</a:t>
            </a:r>
            <a:r>
              <a:rPr kumimoji="1" lang="en-US" altLang="zh-CN" sz="2000" b="1" i="0" u="none" strike="noStrike" kern="0" cap="none" spc="0" normalizeH="0" baseline="0" noProof="0" dirty="0">
                <a:ln>
                  <a:noFill/>
                </a:ln>
                <a:solidFill>
                  <a:srgbClr val="6600FF"/>
                </a:solidFill>
                <a:effectLst/>
                <a:uLnTx/>
                <a:uFillTx/>
                <a:latin typeface="Arial Narrow" panose="020B0606020202030204" pitchFamily="34" charset="0"/>
                <a:ea typeface="宋体" panose="02010600030101010101" pitchFamily="2" charset="-122"/>
              </a:rPr>
              <a:t>         </a:t>
            </a:r>
            <a:r>
              <a:rPr kumimoji="1" lang="en-US" altLang="zh-CN" sz="2000" b="1" i="0" u="none" strike="noStrike" kern="0" cap="none" spc="0" normalizeH="0" baseline="0" noProof="0" dirty="0" err="1">
                <a:ln>
                  <a:noFill/>
                </a:ln>
                <a:solidFill>
                  <a:srgbClr val="6600FF"/>
                </a:solidFill>
                <a:effectLst/>
                <a:uLnTx/>
                <a:uFillTx/>
                <a:latin typeface="Arial Narrow" panose="020B0606020202030204" pitchFamily="34" charset="0"/>
                <a:ea typeface="宋体" panose="02010600030101010101" pitchFamily="2" charset="-122"/>
              </a:rPr>
              <a:t>vl</a:t>
            </a:r>
            <a:r>
              <a:rPr kumimoji="1" lang="en-US" altLang="zh-CN" sz="2000" b="1" i="0" u="none" strike="noStrike" kern="0" cap="none" spc="0" normalizeH="0" baseline="0" noProof="0" dirty="0">
                <a:ln>
                  <a:noFill/>
                </a:ln>
                <a:solidFill>
                  <a:srgbClr val="6600FF"/>
                </a:solidFill>
                <a:effectLst/>
                <a:uLnTx/>
                <a:uFillTx/>
                <a:latin typeface="Arial Narrow" panose="020B0606020202030204" pitchFamily="34" charset="0"/>
                <a:ea typeface="宋体" panose="02010600030101010101" pitchFamily="2" charset="-122"/>
              </a:rPr>
              <a:t>                 </a:t>
            </a:r>
            <a:r>
              <a:rPr kumimoji="1" lang="zh-CN" altLang="en-US" sz="2000" b="1" i="0" u="none" strike="noStrike" kern="0" cap="none" spc="0" normalizeH="0" baseline="0" noProof="0" dirty="0">
                <a:ln>
                  <a:noFill/>
                </a:ln>
                <a:solidFill>
                  <a:srgbClr val="6600FF"/>
                </a:solidFill>
                <a:effectLst/>
                <a:uLnTx/>
                <a:uFillTx/>
                <a:latin typeface="Arial Narrow" panose="020B0606020202030204" pitchFamily="34" charset="0"/>
                <a:ea typeface="宋体" panose="02010600030101010101" pitchFamily="2" charset="-122"/>
              </a:rPr>
              <a:t>活动         </a:t>
            </a:r>
            <a:r>
              <a:rPr kumimoji="1" lang="en-US" altLang="zh-CN" sz="2000" b="1" i="0" u="none" strike="noStrike" kern="0" cap="none" spc="0" normalizeH="0" baseline="0" noProof="0" dirty="0">
                <a:ln>
                  <a:noFill/>
                </a:ln>
                <a:solidFill>
                  <a:srgbClr val="6600FF"/>
                </a:solidFill>
                <a:effectLst/>
                <a:uLnTx/>
                <a:uFillTx/>
                <a:latin typeface="Arial Narrow" panose="020B0606020202030204" pitchFamily="34" charset="0"/>
                <a:ea typeface="宋体" panose="02010600030101010101" pitchFamily="2" charset="-122"/>
              </a:rPr>
              <a:t>e          l         l-e</a:t>
            </a:r>
          </a:p>
          <a:p>
            <a:pPr marL="0" marR="0" lvl="0" indent="0" defTabSz="914400" eaLnBrk="1" fontAlgn="base" latinLnBrk="0" hangingPunct="1">
              <a:lnSpc>
                <a:spcPct val="70000"/>
              </a:lnSpc>
              <a:spcBef>
                <a:spcPct val="50000"/>
              </a:spcBef>
              <a:spcAft>
                <a:spcPct val="0"/>
              </a:spcAft>
              <a:buClrTx/>
              <a:buSzTx/>
              <a:buFontTx/>
              <a:buChar char=" "/>
              <a:tabLst/>
              <a:defRPr/>
            </a:pPr>
            <a:r>
              <a:rPr kumimoji="1" lang="en-US" altLang="zh-CN" sz="2000" b="1" i="0" u="none" strike="noStrike" kern="0" cap="none" spc="0" normalizeH="0" baseline="0" noProof="0" dirty="0">
                <a:ln>
                  <a:noFill/>
                </a:ln>
                <a:solidFill>
                  <a:srgbClr val="FF5050"/>
                </a:solidFill>
                <a:effectLst/>
                <a:uLnTx/>
                <a:uFillTx/>
                <a:latin typeface="Arial Narrow" panose="020B0606020202030204" pitchFamily="34" charset="0"/>
                <a:ea typeface="宋体" panose="02010600030101010101" pitchFamily="2" charset="-122"/>
              </a:rPr>
              <a:t> </a:t>
            </a:r>
            <a:r>
              <a:rPr kumimoji="1" lang="en-US" altLang="zh-CN" sz="2000" b="1" i="0" u="none" strike="noStrike" kern="0" cap="none" spc="0" normalizeH="0" baseline="0" noProof="0" dirty="0">
                <a:ln>
                  <a:noFill/>
                </a:ln>
                <a:solidFill>
                  <a:srgbClr val="0066FF"/>
                </a:solidFill>
                <a:effectLst/>
                <a:uLnTx/>
                <a:uFillTx/>
                <a:latin typeface="Arial Narrow" panose="020B0606020202030204" pitchFamily="34" charset="0"/>
                <a:ea typeface="宋体" panose="02010600030101010101" pitchFamily="2" charset="-122"/>
              </a:rPr>
              <a:t> v1</a:t>
            </a:r>
            <a:r>
              <a:rPr kumimoji="1" lang="en-US" altLang="zh-CN" sz="2000" b="1" i="0" u="none" strike="noStrike" kern="0" cap="none" spc="0" normalizeH="0" baseline="0" noProof="0" dirty="0">
                <a:ln>
                  <a:noFill/>
                </a:ln>
                <a:solidFill>
                  <a:srgbClr val="FF5050"/>
                </a:solidFill>
                <a:effectLst/>
                <a:uLnTx/>
                <a:uFillTx/>
                <a:latin typeface="Arial Narrow" panose="020B0606020202030204" pitchFamily="34" charset="0"/>
                <a:ea typeface="宋体" panose="02010600030101010101" pitchFamily="2" charset="-122"/>
              </a:rPr>
              <a:t>              </a:t>
            </a:r>
            <a:r>
              <a:rPr kumimoji="1" lang="en-US" altLang="zh-CN" sz="2000" b="1" i="0" u="none" strike="noStrike" kern="0" cap="none" spc="0" normalizeH="0" baseline="0" noProof="0" dirty="0">
                <a:ln>
                  <a:noFill/>
                </a:ln>
                <a:solidFill>
                  <a:srgbClr val="6600FF"/>
                </a:solidFill>
                <a:effectLst/>
                <a:uLnTx/>
                <a:uFillTx/>
                <a:latin typeface="Arial Narrow" panose="020B0606020202030204" pitchFamily="34" charset="0"/>
                <a:ea typeface="宋体" panose="02010600030101010101" pitchFamily="2" charset="-122"/>
              </a:rPr>
              <a:t>0           0</a:t>
            </a:r>
            <a:r>
              <a:rPr kumimoji="1" lang="en-US" altLang="zh-CN" sz="2000" b="1" i="0" u="none" strike="noStrike" kern="0" cap="none" spc="0" normalizeH="0" baseline="0" noProof="0" dirty="0">
                <a:ln>
                  <a:noFill/>
                </a:ln>
                <a:solidFill>
                  <a:srgbClr val="FF5050"/>
                </a:solidFill>
                <a:effectLst/>
                <a:uLnTx/>
                <a:uFillTx/>
                <a:latin typeface="Arial Narrow" panose="020B0606020202030204" pitchFamily="34" charset="0"/>
                <a:ea typeface="宋体" panose="02010600030101010101" pitchFamily="2" charset="-122"/>
              </a:rPr>
              <a:t>                     </a:t>
            </a:r>
            <a:r>
              <a:rPr kumimoji="1" lang="en-US" altLang="zh-CN" sz="2000" b="1" i="0" u="none" strike="noStrike" kern="0" cap="none" spc="0" normalizeH="0" baseline="0" noProof="0" dirty="0">
                <a:ln>
                  <a:noFill/>
                </a:ln>
                <a:solidFill>
                  <a:srgbClr val="33CC33"/>
                </a:solidFill>
                <a:effectLst/>
                <a:uLnTx/>
                <a:uFillTx/>
                <a:latin typeface="Arial Narrow" panose="020B0606020202030204" pitchFamily="34" charset="0"/>
                <a:ea typeface="宋体" panose="02010600030101010101" pitchFamily="2" charset="-122"/>
              </a:rPr>
              <a:t> a1 </a:t>
            </a:r>
            <a:r>
              <a:rPr kumimoji="1" lang="en-US" altLang="zh-CN" sz="2000" b="1" i="0" u="none" strike="noStrike" kern="0" cap="none" spc="0" normalizeH="0" baseline="0" noProof="0" dirty="0">
                <a:ln>
                  <a:noFill/>
                </a:ln>
                <a:solidFill>
                  <a:srgbClr val="FF5050"/>
                </a:solidFill>
                <a:effectLst/>
                <a:uLnTx/>
                <a:uFillTx/>
                <a:latin typeface="Arial Narrow" panose="020B0606020202030204" pitchFamily="34" charset="0"/>
                <a:ea typeface="宋体" panose="02010600030101010101" pitchFamily="2" charset="-122"/>
              </a:rPr>
              <a:t>         </a:t>
            </a:r>
            <a:r>
              <a:rPr kumimoji="1" lang="en-US" altLang="zh-CN" sz="2000" b="1" i="0" u="none" strike="noStrike" kern="0" cap="none" spc="0" normalizeH="0" baseline="0" noProof="0" dirty="0">
                <a:ln>
                  <a:noFill/>
                </a:ln>
                <a:solidFill>
                  <a:srgbClr val="6600FF"/>
                </a:solidFill>
                <a:effectLst/>
                <a:uLnTx/>
                <a:uFillTx/>
                <a:latin typeface="Arial Narrow" panose="020B0606020202030204" pitchFamily="34" charset="0"/>
                <a:ea typeface="宋体" panose="02010600030101010101" pitchFamily="2" charset="-122"/>
              </a:rPr>
              <a:t>0         1          1</a:t>
            </a:r>
          </a:p>
          <a:p>
            <a:pPr marL="0" marR="0" lvl="0" indent="0" defTabSz="914400" eaLnBrk="1" fontAlgn="base" latinLnBrk="0" hangingPunct="1">
              <a:lnSpc>
                <a:spcPct val="70000"/>
              </a:lnSpc>
              <a:spcBef>
                <a:spcPct val="50000"/>
              </a:spcBef>
              <a:spcAft>
                <a:spcPct val="0"/>
              </a:spcAft>
              <a:buClrTx/>
              <a:buSzTx/>
              <a:buFontTx/>
              <a:buChar char=" "/>
              <a:tabLst/>
              <a:defRPr/>
            </a:pPr>
            <a:r>
              <a:rPr kumimoji="1" lang="en-US" altLang="zh-CN" sz="2000" b="1" i="0" u="none" strike="noStrike" kern="0" cap="none" spc="0" normalizeH="0" baseline="0" noProof="0" dirty="0">
                <a:ln>
                  <a:noFill/>
                </a:ln>
                <a:solidFill>
                  <a:srgbClr val="FF5050"/>
                </a:solidFill>
                <a:effectLst/>
                <a:uLnTx/>
                <a:uFillTx/>
                <a:latin typeface="Arial Narrow" panose="020B0606020202030204" pitchFamily="34" charset="0"/>
                <a:ea typeface="宋体" panose="02010600030101010101" pitchFamily="2" charset="-122"/>
              </a:rPr>
              <a:t> </a:t>
            </a:r>
            <a:r>
              <a:rPr kumimoji="1" lang="en-US" altLang="zh-CN" sz="2000" b="1" i="0" u="none" strike="noStrike" kern="0" cap="none" spc="0" normalizeH="0" baseline="0" noProof="0" dirty="0">
                <a:ln>
                  <a:noFill/>
                </a:ln>
                <a:solidFill>
                  <a:srgbClr val="0066FF"/>
                </a:solidFill>
                <a:effectLst/>
                <a:uLnTx/>
                <a:uFillTx/>
                <a:latin typeface="Arial Narrow" panose="020B0606020202030204" pitchFamily="34" charset="0"/>
                <a:ea typeface="宋体" panose="02010600030101010101" pitchFamily="2" charset="-122"/>
              </a:rPr>
              <a:t> v2</a:t>
            </a:r>
            <a:r>
              <a:rPr kumimoji="1" lang="en-US" altLang="zh-CN" sz="2000" b="1" i="0" u="none" strike="noStrike" kern="0" cap="none" spc="0" normalizeH="0" baseline="0" noProof="0" dirty="0">
                <a:ln>
                  <a:noFill/>
                </a:ln>
                <a:solidFill>
                  <a:srgbClr val="FF5050"/>
                </a:solidFill>
                <a:effectLst/>
                <a:uLnTx/>
                <a:uFillTx/>
                <a:latin typeface="Arial Narrow" panose="020B0606020202030204" pitchFamily="34" charset="0"/>
                <a:ea typeface="宋体" panose="02010600030101010101" pitchFamily="2" charset="-122"/>
              </a:rPr>
              <a:t>              </a:t>
            </a:r>
            <a:r>
              <a:rPr kumimoji="1" lang="en-US" altLang="zh-CN" sz="2000" b="1" i="0" u="none" strike="noStrike" kern="0" cap="none" spc="0" normalizeH="0" baseline="0" noProof="0" dirty="0">
                <a:ln>
                  <a:noFill/>
                </a:ln>
                <a:solidFill>
                  <a:srgbClr val="6600FF"/>
                </a:solidFill>
                <a:effectLst/>
                <a:uLnTx/>
                <a:uFillTx/>
                <a:latin typeface="Arial Narrow" panose="020B0606020202030204" pitchFamily="34" charset="0"/>
                <a:ea typeface="宋体" panose="02010600030101010101" pitchFamily="2" charset="-122"/>
              </a:rPr>
              <a:t>3           4</a:t>
            </a:r>
            <a:r>
              <a:rPr kumimoji="1" lang="en-US" altLang="zh-CN" sz="2000" b="1" i="0" u="none" strike="noStrike" kern="0" cap="none" spc="0" normalizeH="0" baseline="0" noProof="0" dirty="0">
                <a:ln>
                  <a:noFill/>
                </a:ln>
                <a:solidFill>
                  <a:srgbClr val="FF5050"/>
                </a:solidFill>
                <a:effectLst/>
                <a:uLnTx/>
                <a:uFillTx/>
                <a:latin typeface="Arial Narrow" panose="020B0606020202030204" pitchFamily="34" charset="0"/>
                <a:ea typeface="宋体" panose="02010600030101010101" pitchFamily="2" charset="-122"/>
              </a:rPr>
              <a:t>                     </a:t>
            </a:r>
            <a:r>
              <a:rPr kumimoji="1" lang="en-US" altLang="zh-CN" sz="2000" b="1" i="0" u="none" strike="noStrike" kern="0" cap="none" spc="0" normalizeH="0" baseline="0" noProof="0" dirty="0">
                <a:ln>
                  <a:noFill/>
                </a:ln>
                <a:solidFill>
                  <a:srgbClr val="33CC33"/>
                </a:solidFill>
                <a:effectLst/>
                <a:uLnTx/>
                <a:uFillTx/>
                <a:latin typeface="Arial Narrow" panose="020B0606020202030204" pitchFamily="34" charset="0"/>
                <a:ea typeface="宋体" panose="02010600030101010101" pitchFamily="2" charset="-122"/>
              </a:rPr>
              <a:t> a2</a:t>
            </a:r>
            <a:r>
              <a:rPr kumimoji="1" lang="en-US" altLang="zh-CN" sz="2000" b="1" i="0" u="none" strike="noStrike" kern="0" cap="none" spc="0" normalizeH="0" baseline="0" noProof="0" dirty="0">
                <a:ln>
                  <a:noFill/>
                </a:ln>
                <a:solidFill>
                  <a:srgbClr val="FF5050"/>
                </a:solidFill>
                <a:effectLst/>
                <a:uLnTx/>
                <a:uFillTx/>
                <a:latin typeface="Arial Narrow" panose="020B0606020202030204" pitchFamily="34" charset="0"/>
                <a:ea typeface="宋体" panose="02010600030101010101" pitchFamily="2" charset="-122"/>
              </a:rPr>
              <a:t>          0         0          0</a:t>
            </a:r>
          </a:p>
          <a:p>
            <a:pPr marL="0" marR="0" lvl="0" indent="0" defTabSz="914400" eaLnBrk="1" fontAlgn="base" latinLnBrk="0" hangingPunct="1">
              <a:lnSpc>
                <a:spcPct val="70000"/>
              </a:lnSpc>
              <a:spcBef>
                <a:spcPct val="50000"/>
              </a:spcBef>
              <a:spcAft>
                <a:spcPct val="0"/>
              </a:spcAft>
              <a:buClrTx/>
              <a:buSzTx/>
              <a:buFontTx/>
              <a:buChar char=" "/>
              <a:tabLst/>
              <a:defRPr/>
            </a:pPr>
            <a:r>
              <a:rPr kumimoji="1" lang="en-US" altLang="zh-CN" sz="2000" b="1" i="0" u="none" strike="noStrike" kern="0" cap="none" spc="0" normalizeH="0" baseline="0" noProof="0" dirty="0">
                <a:ln>
                  <a:noFill/>
                </a:ln>
                <a:solidFill>
                  <a:srgbClr val="FF5050"/>
                </a:solidFill>
                <a:effectLst/>
                <a:uLnTx/>
                <a:uFillTx/>
                <a:latin typeface="Arial Narrow" panose="020B0606020202030204" pitchFamily="34" charset="0"/>
                <a:ea typeface="宋体" panose="02010600030101010101" pitchFamily="2" charset="-122"/>
              </a:rPr>
              <a:t>  </a:t>
            </a:r>
            <a:r>
              <a:rPr kumimoji="1" lang="en-US" altLang="zh-CN" sz="2000" b="1" i="0" u="none" strike="noStrike" kern="0" cap="none" spc="0" normalizeH="0" baseline="0" noProof="0" dirty="0">
                <a:ln>
                  <a:noFill/>
                </a:ln>
                <a:solidFill>
                  <a:srgbClr val="0066FF"/>
                </a:solidFill>
                <a:effectLst/>
                <a:uLnTx/>
                <a:uFillTx/>
                <a:latin typeface="Arial Narrow" panose="020B0606020202030204" pitchFamily="34" charset="0"/>
                <a:ea typeface="宋体" panose="02010600030101010101" pitchFamily="2" charset="-122"/>
              </a:rPr>
              <a:t>v3</a:t>
            </a:r>
            <a:r>
              <a:rPr kumimoji="1" lang="en-US" altLang="zh-CN" sz="2000" b="1" i="0" u="none" strike="noStrike" kern="0" cap="none" spc="0" normalizeH="0" baseline="0" noProof="0" dirty="0">
                <a:ln>
                  <a:noFill/>
                </a:ln>
                <a:solidFill>
                  <a:srgbClr val="FF5050"/>
                </a:solidFill>
                <a:effectLst/>
                <a:uLnTx/>
                <a:uFillTx/>
                <a:latin typeface="Arial Narrow" panose="020B0606020202030204" pitchFamily="34" charset="0"/>
                <a:ea typeface="宋体" panose="02010600030101010101" pitchFamily="2" charset="-122"/>
              </a:rPr>
              <a:t>              </a:t>
            </a:r>
            <a:r>
              <a:rPr kumimoji="1" lang="en-US" altLang="zh-CN" sz="2000" b="1" i="0" u="none" strike="noStrike" kern="0" cap="none" spc="0" normalizeH="0" baseline="0" noProof="0" dirty="0">
                <a:ln>
                  <a:noFill/>
                </a:ln>
                <a:solidFill>
                  <a:srgbClr val="6600FF"/>
                </a:solidFill>
                <a:effectLst/>
                <a:uLnTx/>
                <a:uFillTx/>
                <a:latin typeface="Arial Narrow" panose="020B0606020202030204" pitchFamily="34" charset="0"/>
                <a:ea typeface="宋体" panose="02010600030101010101" pitchFamily="2" charset="-122"/>
              </a:rPr>
              <a:t>2           2</a:t>
            </a:r>
            <a:r>
              <a:rPr kumimoji="1" lang="en-US" altLang="zh-CN" sz="2000" b="1" i="0" u="none" strike="noStrike" kern="0" cap="none" spc="0" normalizeH="0" baseline="0" noProof="0" dirty="0">
                <a:ln>
                  <a:noFill/>
                </a:ln>
                <a:solidFill>
                  <a:srgbClr val="FF5050"/>
                </a:solidFill>
                <a:effectLst/>
                <a:uLnTx/>
                <a:uFillTx/>
                <a:latin typeface="Arial Narrow" panose="020B0606020202030204" pitchFamily="34" charset="0"/>
                <a:ea typeface="宋体" panose="02010600030101010101" pitchFamily="2" charset="-122"/>
              </a:rPr>
              <a:t>            </a:t>
            </a:r>
            <a:r>
              <a:rPr kumimoji="1" lang="en-US" altLang="zh-CN" sz="2000" b="1" i="0" u="none" strike="noStrike" kern="0" cap="none" spc="0" normalizeH="0" baseline="0" noProof="0" dirty="0">
                <a:ln>
                  <a:noFill/>
                </a:ln>
                <a:solidFill>
                  <a:srgbClr val="33CC33"/>
                </a:solidFill>
                <a:effectLst/>
                <a:uLnTx/>
                <a:uFillTx/>
                <a:latin typeface="Arial Narrow" panose="020B0606020202030204" pitchFamily="34" charset="0"/>
                <a:ea typeface="宋体" panose="02010600030101010101" pitchFamily="2" charset="-122"/>
              </a:rPr>
              <a:t>          a3</a:t>
            </a:r>
            <a:r>
              <a:rPr kumimoji="1" lang="en-US" altLang="zh-CN" sz="2000" b="1" i="0" u="none" strike="noStrike" kern="0" cap="none" spc="0" normalizeH="0" baseline="0" noProof="0" dirty="0">
                <a:ln>
                  <a:noFill/>
                </a:ln>
                <a:solidFill>
                  <a:srgbClr val="FF5050"/>
                </a:solidFill>
                <a:effectLst/>
                <a:uLnTx/>
                <a:uFillTx/>
                <a:latin typeface="Arial Narrow" panose="020B0606020202030204" pitchFamily="34" charset="0"/>
                <a:ea typeface="宋体" panose="02010600030101010101" pitchFamily="2" charset="-122"/>
              </a:rPr>
              <a:t>          </a:t>
            </a:r>
            <a:r>
              <a:rPr kumimoji="1" lang="en-US" altLang="zh-CN" sz="2000" b="1" i="0" u="none" strike="noStrike" kern="0" cap="none" spc="0" normalizeH="0" baseline="0" noProof="0" dirty="0">
                <a:ln>
                  <a:noFill/>
                </a:ln>
                <a:solidFill>
                  <a:srgbClr val="6600FF"/>
                </a:solidFill>
                <a:effectLst/>
                <a:uLnTx/>
                <a:uFillTx/>
                <a:latin typeface="Arial Narrow" panose="020B0606020202030204" pitchFamily="34" charset="0"/>
                <a:ea typeface="宋体" panose="02010600030101010101" pitchFamily="2" charset="-122"/>
              </a:rPr>
              <a:t>3         4          1</a:t>
            </a:r>
            <a:endParaRPr kumimoji="1" lang="en-US" altLang="zh-CN" sz="2000" b="1" i="0" u="none" strike="noStrike" kern="0" cap="none" spc="0" normalizeH="0" baseline="0" noProof="0" dirty="0">
              <a:ln>
                <a:noFill/>
              </a:ln>
              <a:solidFill>
                <a:srgbClr val="FF5050"/>
              </a:solidFill>
              <a:effectLst/>
              <a:uLnTx/>
              <a:uFillTx/>
              <a:latin typeface="Arial Narrow" panose="020B0606020202030204" pitchFamily="34" charset="0"/>
              <a:ea typeface="宋体" panose="02010600030101010101" pitchFamily="2" charset="-122"/>
            </a:endParaRPr>
          </a:p>
          <a:p>
            <a:pPr marL="0" marR="0" lvl="0" indent="0" defTabSz="914400" eaLnBrk="1" fontAlgn="base" latinLnBrk="0" hangingPunct="1">
              <a:lnSpc>
                <a:spcPct val="70000"/>
              </a:lnSpc>
              <a:spcBef>
                <a:spcPct val="50000"/>
              </a:spcBef>
              <a:spcAft>
                <a:spcPct val="0"/>
              </a:spcAft>
              <a:buClrTx/>
              <a:buSzTx/>
              <a:buFontTx/>
              <a:buChar char=" "/>
              <a:tabLst/>
              <a:defRPr/>
            </a:pPr>
            <a:r>
              <a:rPr kumimoji="1" lang="en-US" altLang="zh-CN" sz="2000" b="1" i="0" u="none" strike="noStrike" kern="0" cap="none" spc="0" normalizeH="0" baseline="0" noProof="0" dirty="0">
                <a:ln>
                  <a:noFill/>
                </a:ln>
                <a:solidFill>
                  <a:srgbClr val="FF5050"/>
                </a:solidFill>
                <a:effectLst/>
                <a:uLnTx/>
                <a:uFillTx/>
                <a:latin typeface="Arial Narrow" panose="020B0606020202030204" pitchFamily="34" charset="0"/>
                <a:ea typeface="宋体" panose="02010600030101010101" pitchFamily="2" charset="-122"/>
              </a:rPr>
              <a:t> </a:t>
            </a:r>
            <a:r>
              <a:rPr kumimoji="1" lang="en-US" altLang="zh-CN" sz="2000" b="1" i="0" u="none" strike="noStrike" kern="0" cap="none" spc="0" normalizeH="0" baseline="0" noProof="0" dirty="0">
                <a:ln>
                  <a:noFill/>
                </a:ln>
                <a:solidFill>
                  <a:srgbClr val="0066FF"/>
                </a:solidFill>
                <a:effectLst/>
                <a:uLnTx/>
                <a:uFillTx/>
                <a:latin typeface="Arial Narrow" panose="020B0606020202030204" pitchFamily="34" charset="0"/>
                <a:ea typeface="宋体" panose="02010600030101010101" pitchFamily="2" charset="-122"/>
              </a:rPr>
              <a:t> v4   </a:t>
            </a:r>
            <a:r>
              <a:rPr kumimoji="1" lang="en-US" altLang="zh-CN" sz="2000" b="1" i="0" u="none" strike="noStrike" kern="0" cap="none" spc="0" normalizeH="0" baseline="0" noProof="0" dirty="0">
                <a:ln>
                  <a:noFill/>
                </a:ln>
                <a:solidFill>
                  <a:srgbClr val="FF5050"/>
                </a:solidFill>
                <a:effectLst/>
                <a:uLnTx/>
                <a:uFillTx/>
                <a:latin typeface="Arial Narrow" panose="020B0606020202030204" pitchFamily="34" charset="0"/>
                <a:ea typeface="宋体" panose="02010600030101010101" pitchFamily="2" charset="-122"/>
              </a:rPr>
              <a:t>           </a:t>
            </a:r>
            <a:r>
              <a:rPr kumimoji="1" lang="en-US" altLang="zh-CN" sz="2000" b="1" i="0" u="none" strike="noStrike" kern="0" cap="none" spc="0" normalizeH="0" baseline="0" noProof="0" dirty="0">
                <a:ln>
                  <a:noFill/>
                </a:ln>
                <a:solidFill>
                  <a:srgbClr val="6600FF"/>
                </a:solidFill>
                <a:effectLst/>
                <a:uLnTx/>
                <a:uFillTx/>
                <a:latin typeface="Arial Narrow" panose="020B0606020202030204" pitchFamily="34" charset="0"/>
                <a:ea typeface="宋体" panose="02010600030101010101" pitchFamily="2" charset="-122"/>
              </a:rPr>
              <a:t>6           6</a:t>
            </a:r>
            <a:r>
              <a:rPr kumimoji="1" lang="en-US" altLang="zh-CN" sz="2000" b="1" i="0" u="none" strike="noStrike" kern="0" cap="none" spc="0" normalizeH="0" baseline="0" noProof="0" dirty="0">
                <a:ln>
                  <a:noFill/>
                </a:ln>
                <a:solidFill>
                  <a:srgbClr val="FF5050"/>
                </a:solidFill>
                <a:effectLst/>
                <a:uLnTx/>
                <a:uFillTx/>
                <a:latin typeface="Arial Narrow" panose="020B0606020202030204" pitchFamily="34" charset="0"/>
                <a:ea typeface="宋体" panose="02010600030101010101" pitchFamily="2" charset="-122"/>
              </a:rPr>
              <a:t>                     </a:t>
            </a:r>
            <a:r>
              <a:rPr kumimoji="1" lang="en-US" altLang="zh-CN" sz="2000" b="1" i="0" u="none" strike="noStrike" kern="0" cap="none" spc="0" normalizeH="0" baseline="0" noProof="0" dirty="0">
                <a:ln>
                  <a:noFill/>
                </a:ln>
                <a:solidFill>
                  <a:srgbClr val="33CC33"/>
                </a:solidFill>
                <a:effectLst/>
                <a:uLnTx/>
                <a:uFillTx/>
                <a:latin typeface="Arial Narrow" panose="020B0606020202030204" pitchFamily="34" charset="0"/>
                <a:ea typeface="宋体" panose="02010600030101010101" pitchFamily="2" charset="-122"/>
              </a:rPr>
              <a:t> a4</a:t>
            </a:r>
            <a:r>
              <a:rPr kumimoji="1" lang="en-US" altLang="zh-CN" sz="2000" b="1" i="0" u="none" strike="noStrike" kern="0" cap="none" spc="0" normalizeH="0" baseline="0" noProof="0" dirty="0">
                <a:ln>
                  <a:noFill/>
                </a:ln>
                <a:solidFill>
                  <a:srgbClr val="FF5050"/>
                </a:solidFill>
                <a:effectLst/>
                <a:uLnTx/>
                <a:uFillTx/>
                <a:latin typeface="Arial Narrow" panose="020B0606020202030204" pitchFamily="34" charset="0"/>
                <a:ea typeface="宋体" panose="02010600030101010101" pitchFamily="2" charset="-122"/>
              </a:rPr>
              <a:t>          </a:t>
            </a:r>
            <a:r>
              <a:rPr kumimoji="1" lang="en-US" altLang="zh-CN" sz="2000" b="1" i="0" u="none" strike="noStrike" kern="0" cap="none" spc="0" normalizeH="0" baseline="0" noProof="0" dirty="0">
                <a:ln>
                  <a:noFill/>
                </a:ln>
                <a:solidFill>
                  <a:srgbClr val="6600FF"/>
                </a:solidFill>
                <a:effectLst/>
                <a:uLnTx/>
                <a:uFillTx/>
                <a:latin typeface="Arial Narrow" panose="020B0606020202030204" pitchFamily="34" charset="0"/>
                <a:ea typeface="宋体" panose="02010600030101010101" pitchFamily="2" charset="-122"/>
              </a:rPr>
              <a:t>3         4          1</a:t>
            </a:r>
            <a:endParaRPr kumimoji="1" lang="en-US" altLang="zh-CN" sz="2000" b="1" i="0" u="none" strike="noStrike" kern="0" cap="none" spc="0" normalizeH="0" baseline="0" noProof="0" dirty="0">
              <a:ln>
                <a:noFill/>
              </a:ln>
              <a:solidFill>
                <a:srgbClr val="FF5050"/>
              </a:solidFill>
              <a:effectLst/>
              <a:uLnTx/>
              <a:uFillTx/>
              <a:latin typeface="Arial Narrow" panose="020B0606020202030204" pitchFamily="34" charset="0"/>
              <a:ea typeface="宋体" panose="02010600030101010101" pitchFamily="2" charset="-122"/>
            </a:endParaRPr>
          </a:p>
          <a:p>
            <a:pPr marL="0" marR="0" lvl="0" indent="0" defTabSz="914400" eaLnBrk="1" fontAlgn="base" latinLnBrk="0" hangingPunct="1">
              <a:lnSpc>
                <a:spcPct val="70000"/>
              </a:lnSpc>
              <a:spcBef>
                <a:spcPct val="50000"/>
              </a:spcBef>
              <a:spcAft>
                <a:spcPct val="0"/>
              </a:spcAft>
              <a:buClrTx/>
              <a:buSzTx/>
              <a:buFontTx/>
              <a:buChar char=" "/>
              <a:tabLst/>
              <a:defRPr/>
            </a:pPr>
            <a:r>
              <a:rPr kumimoji="1" lang="en-US" altLang="zh-CN" sz="2000" b="1" i="0" u="none" strike="noStrike" kern="0" cap="none" spc="0" normalizeH="0" baseline="0" noProof="0" dirty="0">
                <a:ln>
                  <a:noFill/>
                </a:ln>
                <a:solidFill>
                  <a:srgbClr val="FF5050"/>
                </a:solidFill>
                <a:effectLst/>
                <a:uLnTx/>
                <a:uFillTx/>
                <a:latin typeface="Arial Narrow" panose="020B0606020202030204" pitchFamily="34" charset="0"/>
                <a:ea typeface="宋体" panose="02010600030101010101" pitchFamily="2" charset="-122"/>
              </a:rPr>
              <a:t>  </a:t>
            </a:r>
            <a:r>
              <a:rPr kumimoji="1" lang="en-US" altLang="zh-CN" sz="2000" b="1" i="0" u="none" strike="noStrike" kern="0" cap="none" spc="0" normalizeH="0" baseline="0" noProof="0" dirty="0">
                <a:ln>
                  <a:noFill/>
                </a:ln>
                <a:solidFill>
                  <a:srgbClr val="0066FF"/>
                </a:solidFill>
                <a:effectLst/>
                <a:uLnTx/>
                <a:uFillTx/>
                <a:latin typeface="Arial Narrow" panose="020B0606020202030204" pitchFamily="34" charset="0"/>
                <a:ea typeface="宋体" panose="02010600030101010101" pitchFamily="2" charset="-122"/>
              </a:rPr>
              <a:t>v5      </a:t>
            </a:r>
            <a:r>
              <a:rPr kumimoji="1" lang="en-US" altLang="zh-CN" sz="2000" b="1" i="0" u="none" strike="noStrike" kern="0" cap="none" spc="0" normalizeH="0" baseline="0" noProof="0" dirty="0">
                <a:ln>
                  <a:noFill/>
                </a:ln>
                <a:solidFill>
                  <a:srgbClr val="FF5050"/>
                </a:solidFill>
                <a:effectLst/>
                <a:uLnTx/>
                <a:uFillTx/>
                <a:latin typeface="Arial Narrow" panose="020B0606020202030204" pitchFamily="34" charset="0"/>
                <a:ea typeface="宋体" panose="02010600030101010101" pitchFamily="2" charset="-122"/>
              </a:rPr>
              <a:t>        </a:t>
            </a:r>
            <a:r>
              <a:rPr kumimoji="1" lang="en-US" altLang="zh-CN" sz="2000" b="1" i="0" u="none" strike="noStrike" kern="0" cap="none" spc="0" normalizeH="0" baseline="0" noProof="0" dirty="0">
                <a:ln>
                  <a:noFill/>
                </a:ln>
                <a:solidFill>
                  <a:srgbClr val="6600FF"/>
                </a:solidFill>
                <a:effectLst/>
                <a:uLnTx/>
                <a:uFillTx/>
                <a:latin typeface="Arial Narrow" panose="020B0606020202030204" pitchFamily="34" charset="0"/>
                <a:ea typeface="宋体" panose="02010600030101010101" pitchFamily="2" charset="-122"/>
              </a:rPr>
              <a:t>6           7</a:t>
            </a:r>
            <a:r>
              <a:rPr kumimoji="1" lang="en-US" altLang="zh-CN" sz="2000" b="1" i="0" u="none" strike="noStrike" kern="0" cap="none" spc="0" normalizeH="0" baseline="0" noProof="0" dirty="0">
                <a:ln>
                  <a:noFill/>
                </a:ln>
                <a:solidFill>
                  <a:srgbClr val="FF5050"/>
                </a:solidFill>
                <a:effectLst/>
                <a:uLnTx/>
                <a:uFillTx/>
                <a:latin typeface="Arial Narrow" panose="020B0606020202030204" pitchFamily="34" charset="0"/>
                <a:ea typeface="宋体" panose="02010600030101010101" pitchFamily="2" charset="-122"/>
              </a:rPr>
              <a:t>                      </a:t>
            </a:r>
            <a:r>
              <a:rPr kumimoji="1" lang="en-US" altLang="zh-CN" sz="2000" b="1" i="0" u="none" strike="noStrike" kern="0" cap="none" spc="0" normalizeH="0" baseline="0" noProof="0" dirty="0">
                <a:ln>
                  <a:noFill/>
                </a:ln>
                <a:solidFill>
                  <a:srgbClr val="33CC33"/>
                </a:solidFill>
                <a:effectLst/>
                <a:uLnTx/>
                <a:uFillTx/>
                <a:latin typeface="Arial Narrow" panose="020B0606020202030204" pitchFamily="34" charset="0"/>
                <a:ea typeface="宋体" panose="02010600030101010101" pitchFamily="2" charset="-122"/>
              </a:rPr>
              <a:t>a5 </a:t>
            </a:r>
            <a:r>
              <a:rPr kumimoji="1" lang="en-US" altLang="zh-CN" sz="2000" b="1" i="0" u="none" strike="noStrike" kern="0" cap="none" spc="0" normalizeH="0" baseline="0" noProof="0" dirty="0">
                <a:ln>
                  <a:noFill/>
                </a:ln>
                <a:solidFill>
                  <a:srgbClr val="FF5050"/>
                </a:solidFill>
                <a:effectLst/>
                <a:uLnTx/>
                <a:uFillTx/>
                <a:latin typeface="Arial Narrow" panose="020B0606020202030204" pitchFamily="34" charset="0"/>
                <a:ea typeface="宋体" panose="02010600030101010101" pitchFamily="2" charset="-122"/>
              </a:rPr>
              <a:t>         2         2          0</a:t>
            </a:r>
          </a:p>
          <a:p>
            <a:pPr marL="0" marR="0" lvl="0" indent="0" defTabSz="914400" eaLnBrk="1" fontAlgn="base" latinLnBrk="0" hangingPunct="1">
              <a:lnSpc>
                <a:spcPct val="70000"/>
              </a:lnSpc>
              <a:spcBef>
                <a:spcPct val="50000"/>
              </a:spcBef>
              <a:spcAft>
                <a:spcPct val="0"/>
              </a:spcAft>
              <a:buClrTx/>
              <a:buSzTx/>
              <a:buFontTx/>
              <a:buChar char=" "/>
              <a:tabLst/>
              <a:defRPr/>
            </a:pPr>
            <a:r>
              <a:rPr kumimoji="1" lang="en-US" altLang="zh-CN" sz="2000" b="1" i="0" u="none" strike="noStrike" kern="0" cap="none" spc="0" normalizeH="0" baseline="0" noProof="0" dirty="0">
                <a:ln>
                  <a:noFill/>
                </a:ln>
                <a:solidFill>
                  <a:srgbClr val="FF5050"/>
                </a:solidFill>
                <a:effectLst/>
                <a:uLnTx/>
                <a:uFillTx/>
                <a:latin typeface="Arial Narrow" panose="020B0606020202030204" pitchFamily="34" charset="0"/>
                <a:ea typeface="宋体" panose="02010600030101010101" pitchFamily="2" charset="-122"/>
              </a:rPr>
              <a:t> </a:t>
            </a:r>
            <a:r>
              <a:rPr kumimoji="1" lang="en-US" altLang="zh-CN" sz="2000" b="1" i="0" u="none" strike="noStrike" kern="0" cap="none" spc="0" normalizeH="0" baseline="0" noProof="0" dirty="0">
                <a:ln>
                  <a:noFill/>
                </a:ln>
                <a:solidFill>
                  <a:srgbClr val="0066FF"/>
                </a:solidFill>
                <a:effectLst/>
                <a:uLnTx/>
                <a:uFillTx/>
                <a:latin typeface="Arial Narrow" panose="020B0606020202030204" pitchFamily="34" charset="0"/>
                <a:ea typeface="宋体" panose="02010600030101010101" pitchFamily="2" charset="-122"/>
              </a:rPr>
              <a:t> v6</a:t>
            </a:r>
            <a:r>
              <a:rPr kumimoji="1" lang="en-US" altLang="zh-CN" sz="2000" b="1" i="0" u="none" strike="noStrike" kern="0" cap="none" spc="0" normalizeH="0" baseline="0" noProof="0" dirty="0">
                <a:ln>
                  <a:noFill/>
                </a:ln>
                <a:solidFill>
                  <a:srgbClr val="FF5050"/>
                </a:solidFill>
                <a:effectLst/>
                <a:uLnTx/>
                <a:uFillTx/>
                <a:latin typeface="Arial Narrow" panose="020B0606020202030204" pitchFamily="34" charset="0"/>
                <a:ea typeface="宋体" panose="02010600030101010101" pitchFamily="2" charset="-122"/>
              </a:rPr>
              <a:t>              </a:t>
            </a:r>
            <a:r>
              <a:rPr kumimoji="1" lang="en-US" altLang="zh-CN" sz="2000" b="1" i="0" u="none" strike="noStrike" kern="0" cap="none" spc="0" normalizeH="0" baseline="0" noProof="0" dirty="0">
                <a:ln>
                  <a:noFill/>
                </a:ln>
                <a:solidFill>
                  <a:srgbClr val="6600FF"/>
                </a:solidFill>
                <a:effectLst/>
                <a:uLnTx/>
                <a:uFillTx/>
                <a:latin typeface="Arial Narrow" panose="020B0606020202030204" pitchFamily="34" charset="0"/>
                <a:ea typeface="宋体" panose="02010600030101010101" pitchFamily="2" charset="-122"/>
              </a:rPr>
              <a:t>8           8</a:t>
            </a:r>
            <a:r>
              <a:rPr kumimoji="1" lang="en-US" altLang="zh-CN" sz="2000" b="1" i="0" u="none" strike="noStrike" kern="0" cap="none" spc="0" normalizeH="0" baseline="0" noProof="0" dirty="0">
                <a:ln>
                  <a:noFill/>
                </a:ln>
                <a:solidFill>
                  <a:srgbClr val="FF5050"/>
                </a:solidFill>
                <a:effectLst/>
                <a:uLnTx/>
                <a:uFillTx/>
                <a:latin typeface="Arial Narrow" panose="020B0606020202030204" pitchFamily="34" charset="0"/>
                <a:ea typeface="宋体" panose="02010600030101010101" pitchFamily="2" charset="-122"/>
              </a:rPr>
              <a:t>                      </a:t>
            </a:r>
            <a:r>
              <a:rPr kumimoji="1" lang="en-US" altLang="zh-CN" sz="2000" b="1" i="0" u="none" strike="noStrike" kern="0" cap="none" spc="0" normalizeH="0" baseline="0" noProof="0" dirty="0">
                <a:ln>
                  <a:noFill/>
                </a:ln>
                <a:solidFill>
                  <a:srgbClr val="33CC33"/>
                </a:solidFill>
                <a:effectLst/>
                <a:uLnTx/>
                <a:uFillTx/>
                <a:latin typeface="Arial Narrow" panose="020B0606020202030204" pitchFamily="34" charset="0"/>
                <a:ea typeface="宋体" panose="02010600030101010101" pitchFamily="2" charset="-122"/>
              </a:rPr>
              <a:t>a6     </a:t>
            </a:r>
            <a:r>
              <a:rPr kumimoji="1" lang="en-US" altLang="zh-CN" sz="2000" b="1" i="0" u="none" strike="noStrike" kern="0" cap="none" spc="0" normalizeH="0" baseline="0" noProof="0" dirty="0">
                <a:ln>
                  <a:noFill/>
                </a:ln>
                <a:solidFill>
                  <a:srgbClr val="FF5050"/>
                </a:solidFill>
                <a:effectLst/>
                <a:uLnTx/>
                <a:uFillTx/>
                <a:latin typeface="Arial Narrow" panose="020B0606020202030204" pitchFamily="34" charset="0"/>
                <a:ea typeface="宋体" panose="02010600030101010101" pitchFamily="2" charset="-122"/>
              </a:rPr>
              <a:t>     </a:t>
            </a:r>
            <a:r>
              <a:rPr kumimoji="1" lang="en-US" altLang="zh-CN" sz="2000" b="1" i="0" u="none" strike="noStrike" kern="0" cap="none" spc="0" normalizeH="0" baseline="0" noProof="0" dirty="0">
                <a:ln>
                  <a:noFill/>
                </a:ln>
                <a:solidFill>
                  <a:srgbClr val="6600FF"/>
                </a:solidFill>
                <a:effectLst/>
                <a:uLnTx/>
                <a:uFillTx/>
                <a:latin typeface="Arial Narrow" panose="020B0606020202030204" pitchFamily="34" charset="0"/>
                <a:ea typeface="宋体" panose="02010600030101010101" pitchFamily="2" charset="-122"/>
              </a:rPr>
              <a:t>2         5          3</a:t>
            </a:r>
            <a:endParaRPr kumimoji="1" lang="en-US" altLang="zh-CN" sz="2000" b="1" i="0" u="none" strike="noStrike" kern="0" cap="none" spc="0" normalizeH="0" baseline="0" noProof="0" dirty="0">
              <a:ln>
                <a:noFill/>
              </a:ln>
              <a:solidFill>
                <a:srgbClr val="FF5050"/>
              </a:solidFill>
              <a:effectLst/>
              <a:uLnTx/>
              <a:uFillTx/>
              <a:latin typeface="Arial Narrow" panose="020B0606020202030204" pitchFamily="34" charset="0"/>
              <a:ea typeface="宋体" panose="02010600030101010101" pitchFamily="2" charset="-122"/>
            </a:endParaRPr>
          </a:p>
          <a:p>
            <a:pPr marL="0" marR="0" lvl="0" indent="0" defTabSz="914400" eaLnBrk="1" fontAlgn="base" latinLnBrk="0" hangingPunct="1">
              <a:lnSpc>
                <a:spcPct val="70000"/>
              </a:lnSpc>
              <a:spcBef>
                <a:spcPct val="50000"/>
              </a:spcBef>
              <a:spcAft>
                <a:spcPct val="0"/>
              </a:spcAft>
              <a:buClrTx/>
              <a:buSzTx/>
              <a:buFontTx/>
              <a:buChar char=" "/>
              <a:tabLst/>
              <a:defRPr/>
            </a:pPr>
            <a:r>
              <a:rPr kumimoji="1" lang="en-US" altLang="zh-CN" sz="2000" b="1" i="0" u="none" strike="noStrike" kern="0" cap="none" spc="0" normalizeH="0" baseline="0" noProof="0" dirty="0">
                <a:ln>
                  <a:noFill/>
                </a:ln>
                <a:solidFill>
                  <a:srgbClr val="FF5050"/>
                </a:solidFill>
                <a:effectLst/>
                <a:uLnTx/>
                <a:uFillTx/>
                <a:latin typeface="Arial Narrow" panose="020B0606020202030204" pitchFamily="34" charset="0"/>
                <a:ea typeface="宋体" panose="02010600030101010101" pitchFamily="2" charset="-122"/>
              </a:rPr>
              <a:t>                                           </a:t>
            </a:r>
            <a:r>
              <a:rPr kumimoji="1" lang="en-US" altLang="zh-CN" sz="2000" b="1" i="0" u="none" strike="noStrike" kern="0" cap="none" spc="0" normalizeH="0" baseline="0" noProof="0" dirty="0">
                <a:ln>
                  <a:noFill/>
                </a:ln>
                <a:solidFill>
                  <a:srgbClr val="33CC33"/>
                </a:solidFill>
                <a:effectLst/>
                <a:uLnTx/>
                <a:uFillTx/>
                <a:latin typeface="Arial Narrow" panose="020B0606020202030204" pitchFamily="34" charset="0"/>
                <a:ea typeface="宋体" panose="02010600030101010101" pitchFamily="2" charset="-122"/>
              </a:rPr>
              <a:t>              a7        </a:t>
            </a:r>
            <a:r>
              <a:rPr kumimoji="1" lang="en-US" altLang="zh-CN" sz="2000" b="1" i="0" u="none" strike="noStrike" kern="0" cap="none" spc="0" normalizeH="0" baseline="0" noProof="0" dirty="0">
                <a:ln>
                  <a:noFill/>
                </a:ln>
                <a:solidFill>
                  <a:srgbClr val="FF5050"/>
                </a:solidFill>
                <a:effectLst/>
                <a:uLnTx/>
                <a:uFillTx/>
                <a:latin typeface="Arial Narrow" panose="020B0606020202030204" pitchFamily="34" charset="0"/>
                <a:ea typeface="宋体" panose="02010600030101010101" pitchFamily="2" charset="-122"/>
              </a:rPr>
              <a:t>  6         6          0</a:t>
            </a:r>
          </a:p>
          <a:p>
            <a:pPr marL="0" marR="0" lvl="0" indent="0" defTabSz="914400" eaLnBrk="1" fontAlgn="base" latinLnBrk="0" hangingPunct="1">
              <a:lnSpc>
                <a:spcPct val="70000"/>
              </a:lnSpc>
              <a:spcBef>
                <a:spcPct val="50000"/>
              </a:spcBef>
              <a:spcAft>
                <a:spcPct val="0"/>
              </a:spcAft>
              <a:buClrTx/>
              <a:buSzTx/>
              <a:buFontTx/>
              <a:buChar char=" "/>
              <a:tabLst/>
              <a:defRPr/>
            </a:pPr>
            <a:r>
              <a:rPr kumimoji="1" lang="en-US" altLang="zh-CN" sz="2000" b="1" i="0" u="none" strike="noStrike" kern="0" cap="none" spc="0" normalizeH="0" baseline="0" noProof="0" dirty="0">
                <a:ln>
                  <a:noFill/>
                </a:ln>
                <a:solidFill>
                  <a:srgbClr val="FF5050"/>
                </a:solidFill>
                <a:effectLst/>
                <a:uLnTx/>
                <a:uFillTx/>
                <a:latin typeface="Arial Narrow" panose="020B0606020202030204" pitchFamily="34" charset="0"/>
                <a:ea typeface="宋体" panose="02010600030101010101" pitchFamily="2" charset="-122"/>
              </a:rPr>
              <a:t>                                                        </a:t>
            </a:r>
            <a:r>
              <a:rPr kumimoji="1" lang="en-US" altLang="zh-CN" sz="2000" b="1" i="0" u="none" strike="noStrike" kern="0" cap="none" spc="0" normalizeH="0" baseline="0" noProof="0" dirty="0">
                <a:ln>
                  <a:noFill/>
                </a:ln>
                <a:solidFill>
                  <a:srgbClr val="33CC33"/>
                </a:solidFill>
                <a:effectLst/>
                <a:uLnTx/>
                <a:uFillTx/>
                <a:latin typeface="Arial Narrow" panose="020B0606020202030204" pitchFamily="34" charset="0"/>
                <a:ea typeface="宋体" panose="02010600030101010101" pitchFamily="2" charset="-122"/>
              </a:rPr>
              <a:t> a8  </a:t>
            </a:r>
            <a:r>
              <a:rPr kumimoji="1" lang="en-US" altLang="zh-CN" sz="2000" b="1" i="0" u="none" strike="noStrike" kern="0" cap="none" spc="0" normalizeH="0" baseline="0" noProof="0" dirty="0">
                <a:ln>
                  <a:noFill/>
                </a:ln>
                <a:solidFill>
                  <a:srgbClr val="FF5050"/>
                </a:solidFill>
                <a:effectLst/>
                <a:uLnTx/>
                <a:uFillTx/>
                <a:latin typeface="Arial Narrow" panose="020B0606020202030204" pitchFamily="34" charset="0"/>
                <a:ea typeface="宋体" panose="02010600030101010101" pitchFamily="2" charset="-122"/>
              </a:rPr>
              <a:t>        </a:t>
            </a:r>
            <a:r>
              <a:rPr kumimoji="1" lang="en-US" altLang="zh-CN" sz="2000" b="1" i="0" u="none" strike="noStrike" kern="0" cap="none" spc="0" normalizeH="0" baseline="0" noProof="0" dirty="0">
                <a:ln>
                  <a:noFill/>
                </a:ln>
                <a:solidFill>
                  <a:srgbClr val="6600FF"/>
                </a:solidFill>
                <a:effectLst/>
                <a:uLnTx/>
                <a:uFillTx/>
                <a:latin typeface="Arial Narrow" panose="020B0606020202030204" pitchFamily="34" charset="0"/>
                <a:ea typeface="宋体" panose="02010600030101010101" pitchFamily="2" charset="-122"/>
              </a:rPr>
              <a:t>6         7          1</a:t>
            </a:r>
            <a:endParaRPr kumimoji="1" lang="en-US" altLang="zh-CN" sz="2000" b="1" i="0" u="none" strike="noStrike" kern="0" cap="none" spc="0" normalizeH="0" baseline="0" noProof="0" dirty="0">
              <a:ln>
                <a:noFill/>
              </a:ln>
              <a:solidFill>
                <a:srgbClr val="FF5050"/>
              </a:solidFill>
              <a:effectLst/>
              <a:uLnTx/>
              <a:uFillTx/>
              <a:latin typeface="Arial Narrow" panose="020B0606020202030204" pitchFamily="34" charset="0"/>
              <a:ea typeface="宋体" panose="02010600030101010101" pitchFamily="2" charset="-122"/>
            </a:endParaRPr>
          </a:p>
        </p:txBody>
      </p:sp>
      <p:sp>
        <p:nvSpPr>
          <p:cNvPr id="96" name="Line 29"/>
          <p:cNvSpPr>
            <a:spLocks noChangeShapeType="1"/>
          </p:cNvSpPr>
          <p:nvPr/>
        </p:nvSpPr>
        <p:spPr bwMode="auto">
          <a:xfrm>
            <a:off x="2572478" y="3053156"/>
            <a:ext cx="6324600" cy="0"/>
          </a:xfrm>
          <a:prstGeom prst="line">
            <a:avLst/>
          </a:prstGeom>
          <a:noFill/>
          <a:ln w="12700" cap="sq">
            <a:solidFill>
              <a:srgbClr val="6600FF"/>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srgbClr val="EAEAEA"/>
              </a:solidFill>
              <a:effectLst/>
              <a:uLnTx/>
              <a:uFillTx/>
              <a:latin typeface="Times New Roman" panose="02020603050405020304" pitchFamily="18" charset="0"/>
              <a:ea typeface="宋体" panose="02010600030101010101" pitchFamily="2" charset="-122"/>
            </a:endParaRPr>
          </a:p>
        </p:txBody>
      </p:sp>
      <p:sp>
        <p:nvSpPr>
          <p:cNvPr id="97" name="Line 30"/>
          <p:cNvSpPr>
            <a:spLocks noChangeShapeType="1"/>
          </p:cNvSpPr>
          <p:nvPr/>
        </p:nvSpPr>
        <p:spPr bwMode="auto">
          <a:xfrm flipH="1">
            <a:off x="5239478" y="2672156"/>
            <a:ext cx="1588" cy="3352800"/>
          </a:xfrm>
          <a:prstGeom prst="line">
            <a:avLst/>
          </a:prstGeom>
          <a:noFill/>
          <a:ln w="12700" cap="sq">
            <a:solidFill>
              <a:srgbClr val="6600FF"/>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srgbClr val="EAEAEA"/>
              </a:solidFill>
              <a:effectLst/>
              <a:uLnTx/>
              <a:uFillTx/>
              <a:latin typeface="Times New Roman" panose="02020603050405020304" pitchFamily="18" charset="0"/>
              <a:ea typeface="宋体" panose="02010600030101010101" pitchFamily="2" charset="-122"/>
            </a:endParaRPr>
          </a:p>
        </p:txBody>
      </p:sp>
      <p:sp>
        <p:nvSpPr>
          <p:cNvPr id="135" name="文本框 134"/>
          <p:cNvSpPr txBox="1"/>
          <p:nvPr/>
        </p:nvSpPr>
        <p:spPr>
          <a:xfrm>
            <a:off x="6442635" y="462397"/>
            <a:ext cx="5265810" cy="2092881"/>
          </a:xfrm>
          <a:prstGeom prst="rect">
            <a:avLst/>
          </a:prstGeom>
          <a:solidFill>
            <a:schemeClr val="tx1"/>
          </a:solidFill>
        </p:spPr>
        <p:txBody>
          <a:bodyPr wrap="square" rtlCol="0">
            <a:spAutoFit/>
          </a:bodyPr>
          <a:lstStyle/>
          <a:p>
            <a:pPr algn="l">
              <a:lnSpc>
                <a:spcPct val="130000"/>
              </a:lnSpc>
            </a:pPr>
            <a:endParaRPr lang="en-US" altLang="zh-CN" sz="2000" b="1" dirty="0">
              <a:latin typeface="+mn-ea"/>
            </a:endParaRPr>
          </a:p>
          <a:p>
            <a:pPr algn="l">
              <a:lnSpc>
                <a:spcPct val="130000"/>
              </a:lnSpc>
            </a:pPr>
            <a:endParaRPr lang="en-US" altLang="zh-CN" sz="2000" b="1" dirty="0">
              <a:latin typeface="+mn-ea"/>
            </a:endParaRPr>
          </a:p>
          <a:p>
            <a:pPr algn="l">
              <a:lnSpc>
                <a:spcPct val="130000"/>
              </a:lnSpc>
            </a:pPr>
            <a:endParaRPr lang="en-US" altLang="zh-CN" sz="2000" b="1" dirty="0">
              <a:latin typeface="+mn-ea"/>
            </a:endParaRPr>
          </a:p>
          <a:p>
            <a:pPr algn="l">
              <a:lnSpc>
                <a:spcPct val="130000"/>
              </a:lnSpc>
            </a:pPr>
            <a:endParaRPr lang="en-US" altLang="zh-CN" sz="2000" b="1" dirty="0">
              <a:latin typeface="+mn-ea"/>
            </a:endParaRPr>
          </a:p>
          <a:p>
            <a:pPr algn="l">
              <a:lnSpc>
                <a:spcPct val="130000"/>
              </a:lnSpc>
            </a:pPr>
            <a:endParaRPr lang="zh-CN" altLang="en-US" sz="2000" b="1" dirty="0">
              <a:latin typeface="+mn-ea"/>
            </a:endParaRPr>
          </a:p>
        </p:txBody>
      </p:sp>
      <p:sp>
        <p:nvSpPr>
          <p:cNvPr id="136" name="Oval 5"/>
          <p:cNvSpPr>
            <a:spLocks noChangeArrowheads="1"/>
          </p:cNvSpPr>
          <p:nvPr/>
        </p:nvSpPr>
        <p:spPr bwMode="auto">
          <a:xfrm>
            <a:off x="8309811" y="1970481"/>
            <a:ext cx="304800" cy="381000"/>
          </a:xfrm>
          <a:prstGeom prst="ellipse">
            <a:avLst/>
          </a:prstGeom>
          <a:solidFill>
            <a:srgbClr val="CCECFF"/>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buFontTx/>
              <a:buChar char=" "/>
            </a:pPr>
            <a:r>
              <a:rPr lang="en-US" altLang="zh-CN" sz="1600" b="1">
                <a:solidFill>
                  <a:schemeClr val="bg1"/>
                </a:solidFill>
                <a:effectLst>
                  <a:outerShdw blurRad="38100" dist="38100" dir="2700000" algn="tl">
                    <a:srgbClr val="000000">
                      <a:alpha val="43137"/>
                    </a:srgbClr>
                  </a:outerShdw>
                </a:effectLst>
                <a:latin typeface="Arial Narrow" panose="020B0606020202030204" pitchFamily="34" charset="0"/>
              </a:rPr>
              <a:t>v3</a:t>
            </a:r>
            <a:endParaRPr lang="en-US" altLang="zh-CN" sz="1600" b="1">
              <a:solidFill>
                <a:srgbClr val="FFFFFF"/>
              </a:solidFill>
              <a:effectLst>
                <a:outerShdw blurRad="38100" dist="38100" dir="2700000" algn="tl">
                  <a:srgbClr val="000000">
                    <a:alpha val="43137"/>
                  </a:srgbClr>
                </a:outerShdw>
              </a:effectLst>
              <a:latin typeface="Arial Narrow" panose="020B0606020202030204" pitchFamily="34" charset="0"/>
            </a:endParaRPr>
          </a:p>
        </p:txBody>
      </p:sp>
      <p:sp>
        <p:nvSpPr>
          <p:cNvPr id="137" name="Oval 6"/>
          <p:cNvSpPr>
            <a:spLocks noChangeArrowheads="1"/>
          </p:cNvSpPr>
          <p:nvPr/>
        </p:nvSpPr>
        <p:spPr bwMode="auto">
          <a:xfrm>
            <a:off x="8309811" y="827481"/>
            <a:ext cx="304800" cy="304800"/>
          </a:xfrm>
          <a:prstGeom prst="ellipse">
            <a:avLst/>
          </a:prstGeom>
          <a:solidFill>
            <a:srgbClr val="CCECFF"/>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buFontTx/>
              <a:buChar char=" "/>
            </a:pPr>
            <a:r>
              <a:rPr lang="en-US" altLang="zh-CN" sz="1600" b="1" dirty="0">
                <a:solidFill>
                  <a:schemeClr val="bg1"/>
                </a:solidFill>
                <a:effectLst>
                  <a:outerShdw blurRad="38100" dist="38100" dir="2700000" algn="tl">
                    <a:srgbClr val="000000">
                      <a:alpha val="43137"/>
                    </a:srgbClr>
                  </a:outerShdw>
                </a:effectLst>
                <a:latin typeface="Arial Narrow" panose="020B0606020202030204" pitchFamily="34" charset="0"/>
              </a:rPr>
              <a:t>v2</a:t>
            </a:r>
          </a:p>
        </p:txBody>
      </p:sp>
      <p:sp>
        <p:nvSpPr>
          <p:cNvPr id="138" name="Oval 7"/>
          <p:cNvSpPr>
            <a:spLocks noChangeArrowheads="1"/>
          </p:cNvSpPr>
          <p:nvPr/>
        </p:nvSpPr>
        <p:spPr bwMode="auto">
          <a:xfrm>
            <a:off x="7471611" y="1437081"/>
            <a:ext cx="304800" cy="304800"/>
          </a:xfrm>
          <a:prstGeom prst="ellipse">
            <a:avLst/>
          </a:prstGeom>
          <a:solidFill>
            <a:srgbClr val="CCECFF"/>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buFontTx/>
              <a:buChar char=" "/>
            </a:pPr>
            <a:r>
              <a:rPr lang="en-US" altLang="en-US" sz="1600" b="1">
                <a:solidFill>
                  <a:schemeClr val="bg1"/>
                </a:solidFill>
                <a:effectLst>
                  <a:outerShdw blurRad="38100" dist="38100" dir="2700000" algn="tl">
                    <a:srgbClr val="000000">
                      <a:alpha val="43137"/>
                    </a:srgbClr>
                  </a:outerShdw>
                </a:effectLst>
                <a:latin typeface="Arial Narrow" panose="020B0606020202030204" pitchFamily="34" charset="0"/>
              </a:rPr>
              <a:t>v1</a:t>
            </a:r>
            <a:endParaRPr lang="en-US" altLang="zh-CN" sz="1600" b="1">
              <a:solidFill>
                <a:srgbClr val="FFFFFF"/>
              </a:solidFill>
              <a:effectLst>
                <a:outerShdw blurRad="38100" dist="38100" dir="2700000" algn="tl">
                  <a:srgbClr val="000000">
                    <a:alpha val="43137"/>
                  </a:srgbClr>
                </a:outerShdw>
              </a:effectLst>
              <a:latin typeface="Arial Narrow" panose="020B0606020202030204" pitchFamily="34" charset="0"/>
            </a:endParaRPr>
          </a:p>
        </p:txBody>
      </p:sp>
      <p:sp>
        <p:nvSpPr>
          <p:cNvPr id="139" name="Oval 8"/>
          <p:cNvSpPr>
            <a:spLocks noChangeArrowheads="1"/>
          </p:cNvSpPr>
          <p:nvPr/>
        </p:nvSpPr>
        <p:spPr bwMode="auto">
          <a:xfrm>
            <a:off x="9148011" y="1513281"/>
            <a:ext cx="304800" cy="304800"/>
          </a:xfrm>
          <a:prstGeom prst="ellipse">
            <a:avLst/>
          </a:prstGeom>
          <a:solidFill>
            <a:srgbClr val="CCECFF"/>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buFontTx/>
              <a:buChar char=" "/>
            </a:pPr>
            <a:r>
              <a:rPr lang="en-US" altLang="zh-CN" sz="1600" b="1">
                <a:solidFill>
                  <a:schemeClr val="bg1"/>
                </a:solidFill>
                <a:effectLst>
                  <a:outerShdw blurRad="38100" dist="38100" dir="2700000" algn="tl">
                    <a:srgbClr val="000000">
                      <a:alpha val="43137"/>
                    </a:srgbClr>
                  </a:outerShdw>
                </a:effectLst>
                <a:latin typeface="Arial Narrow" panose="020B0606020202030204" pitchFamily="34" charset="0"/>
              </a:rPr>
              <a:t>v4</a:t>
            </a:r>
            <a:endParaRPr lang="en-US" altLang="zh-CN" sz="1600" b="1">
              <a:solidFill>
                <a:srgbClr val="FFFFFF"/>
              </a:solidFill>
              <a:effectLst>
                <a:outerShdw blurRad="38100" dist="38100" dir="2700000" algn="tl">
                  <a:srgbClr val="000000">
                    <a:alpha val="43137"/>
                  </a:srgbClr>
                </a:outerShdw>
              </a:effectLst>
              <a:latin typeface="Arial Narrow" panose="020B0606020202030204" pitchFamily="34" charset="0"/>
            </a:endParaRPr>
          </a:p>
        </p:txBody>
      </p:sp>
      <p:sp>
        <p:nvSpPr>
          <p:cNvPr id="140" name="Oval 9"/>
          <p:cNvSpPr>
            <a:spLocks noChangeArrowheads="1"/>
          </p:cNvSpPr>
          <p:nvPr/>
        </p:nvSpPr>
        <p:spPr bwMode="auto">
          <a:xfrm>
            <a:off x="10062411" y="1513281"/>
            <a:ext cx="304800" cy="304800"/>
          </a:xfrm>
          <a:prstGeom prst="ellipse">
            <a:avLst/>
          </a:prstGeom>
          <a:solidFill>
            <a:srgbClr val="CCECFF"/>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buFontTx/>
              <a:buChar char=" "/>
            </a:pPr>
            <a:r>
              <a:rPr lang="en-US" altLang="zh-CN" sz="1600" b="1">
                <a:solidFill>
                  <a:schemeClr val="bg1"/>
                </a:solidFill>
                <a:effectLst>
                  <a:outerShdw blurRad="38100" dist="38100" dir="2700000" algn="tl">
                    <a:srgbClr val="000000">
                      <a:alpha val="43137"/>
                    </a:srgbClr>
                  </a:outerShdw>
                </a:effectLst>
                <a:latin typeface="Arial Narrow" panose="020B0606020202030204" pitchFamily="34" charset="0"/>
              </a:rPr>
              <a:t>v6</a:t>
            </a:r>
            <a:endParaRPr lang="en-US" altLang="zh-CN" sz="1600" b="1">
              <a:solidFill>
                <a:srgbClr val="FFFFFF"/>
              </a:solidFill>
              <a:effectLst>
                <a:outerShdw blurRad="38100" dist="38100" dir="2700000" algn="tl">
                  <a:srgbClr val="000000">
                    <a:alpha val="43137"/>
                  </a:srgbClr>
                </a:outerShdw>
              </a:effectLst>
              <a:latin typeface="Arial Narrow" panose="020B0606020202030204" pitchFamily="34" charset="0"/>
            </a:endParaRPr>
          </a:p>
        </p:txBody>
      </p:sp>
      <p:sp>
        <p:nvSpPr>
          <p:cNvPr id="141" name="Text Box 10"/>
          <p:cNvSpPr txBox="1">
            <a:spLocks noChangeArrowheads="1"/>
          </p:cNvSpPr>
          <p:nvPr/>
        </p:nvSpPr>
        <p:spPr bwMode="auto">
          <a:xfrm>
            <a:off x="7624011" y="1056081"/>
            <a:ext cx="60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Char char=" "/>
            </a:pPr>
            <a:r>
              <a:rPr lang="en-US" altLang="zh-CN" sz="1400" b="1">
                <a:solidFill>
                  <a:srgbClr val="66FF33"/>
                </a:solidFill>
                <a:effectLst>
                  <a:outerShdw blurRad="38100" dist="38100" dir="2700000" algn="tl">
                    <a:srgbClr val="000000">
                      <a:alpha val="43137"/>
                    </a:srgbClr>
                  </a:outerShdw>
                </a:effectLst>
                <a:latin typeface="Arial Narrow" panose="020B0606020202030204" pitchFamily="34" charset="0"/>
              </a:rPr>
              <a:t>a1=3</a:t>
            </a:r>
          </a:p>
        </p:txBody>
      </p:sp>
      <p:sp>
        <p:nvSpPr>
          <p:cNvPr id="142" name="Rectangle 11"/>
          <p:cNvSpPr>
            <a:spLocks noChangeArrowheads="1"/>
          </p:cNvSpPr>
          <p:nvPr/>
        </p:nvSpPr>
        <p:spPr bwMode="auto">
          <a:xfrm>
            <a:off x="8462211" y="1132281"/>
            <a:ext cx="5540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Char char=" "/>
            </a:pPr>
            <a:r>
              <a:rPr lang="en-US" altLang="zh-CN" sz="1400" b="1">
                <a:solidFill>
                  <a:srgbClr val="66FF33"/>
                </a:solidFill>
                <a:effectLst>
                  <a:outerShdw blurRad="38100" dist="38100" dir="2700000" algn="tl">
                    <a:srgbClr val="000000">
                      <a:alpha val="43137"/>
                    </a:srgbClr>
                  </a:outerShdw>
                </a:effectLst>
                <a:latin typeface="Arial Narrow" panose="020B0606020202030204" pitchFamily="34" charset="0"/>
              </a:rPr>
              <a:t>a3=2</a:t>
            </a:r>
          </a:p>
        </p:txBody>
      </p:sp>
      <p:sp>
        <p:nvSpPr>
          <p:cNvPr id="143" name="Rectangle 12"/>
          <p:cNvSpPr>
            <a:spLocks noChangeArrowheads="1"/>
          </p:cNvSpPr>
          <p:nvPr/>
        </p:nvSpPr>
        <p:spPr bwMode="auto">
          <a:xfrm>
            <a:off x="7700211" y="1818081"/>
            <a:ext cx="5540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Char char=" "/>
            </a:pPr>
            <a:r>
              <a:rPr lang="en-US" altLang="zh-CN" sz="1400" b="1">
                <a:solidFill>
                  <a:srgbClr val="66FF33"/>
                </a:solidFill>
                <a:effectLst>
                  <a:outerShdw blurRad="38100" dist="38100" dir="2700000" algn="tl">
                    <a:srgbClr val="000000">
                      <a:alpha val="43137"/>
                    </a:srgbClr>
                  </a:outerShdw>
                </a:effectLst>
                <a:latin typeface="Arial Narrow" panose="020B0606020202030204" pitchFamily="34" charset="0"/>
              </a:rPr>
              <a:t>a2=2</a:t>
            </a:r>
          </a:p>
        </p:txBody>
      </p:sp>
      <p:sp>
        <p:nvSpPr>
          <p:cNvPr id="144" name="Rectangle 13"/>
          <p:cNvSpPr>
            <a:spLocks noChangeArrowheads="1"/>
          </p:cNvSpPr>
          <p:nvPr/>
        </p:nvSpPr>
        <p:spPr bwMode="auto">
          <a:xfrm>
            <a:off x="8462211" y="1665681"/>
            <a:ext cx="5540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Char char=" "/>
            </a:pPr>
            <a:r>
              <a:rPr lang="en-US" altLang="zh-CN" sz="1400" b="1">
                <a:solidFill>
                  <a:srgbClr val="66FF33"/>
                </a:solidFill>
                <a:effectLst>
                  <a:outerShdw blurRad="38100" dist="38100" dir="2700000" algn="tl">
                    <a:srgbClr val="000000">
                      <a:alpha val="43137"/>
                    </a:srgbClr>
                  </a:outerShdw>
                </a:effectLst>
                <a:latin typeface="Arial Narrow" panose="020B0606020202030204" pitchFamily="34" charset="0"/>
              </a:rPr>
              <a:t>a5=4</a:t>
            </a:r>
          </a:p>
        </p:txBody>
      </p:sp>
      <p:sp>
        <p:nvSpPr>
          <p:cNvPr id="145" name="Rectangle 14"/>
          <p:cNvSpPr>
            <a:spLocks noChangeArrowheads="1"/>
          </p:cNvSpPr>
          <p:nvPr/>
        </p:nvSpPr>
        <p:spPr bwMode="auto">
          <a:xfrm>
            <a:off x="9910011" y="1132281"/>
            <a:ext cx="5540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rgbClr val="FFFFFF"/>
              </a:buClr>
              <a:buFontTx/>
              <a:buChar char=" "/>
            </a:pPr>
            <a:r>
              <a:rPr lang="en-US" altLang="zh-CN" sz="1400" b="1">
                <a:solidFill>
                  <a:srgbClr val="66FF33"/>
                </a:solidFill>
                <a:effectLst>
                  <a:outerShdw blurRad="38100" dist="38100" dir="2700000" algn="tl">
                    <a:srgbClr val="000000">
                      <a:alpha val="43137"/>
                    </a:srgbClr>
                  </a:outerShdw>
                </a:effectLst>
                <a:latin typeface="Arial Narrow" panose="020B0606020202030204" pitchFamily="34" charset="0"/>
              </a:rPr>
              <a:t>a8=1</a:t>
            </a:r>
          </a:p>
        </p:txBody>
      </p:sp>
      <p:sp>
        <p:nvSpPr>
          <p:cNvPr id="146" name="Text Box 15"/>
          <p:cNvSpPr txBox="1">
            <a:spLocks noChangeArrowheads="1"/>
          </p:cNvSpPr>
          <p:nvPr/>
        </p:nvSpPr>
        <p:spPr bwMode="auto">
          <a:xfrm>
            <a:off x="7319211" y="1132281"/>
            <a:ext cx="12192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Char char=" "/>
            </a:pPr>
            <a:r>
              <a:rPr lang="zh-CN" altLang="en-US" sz="3000" b="1">
                <a:effectLst>
                  <a:outerShdw blurRad="38100" dist="38100" dir="2700000" algn="tl">
                    <a:srgbClr val="000000">
                      <a:alpha val="43137"/>
                    </a:srgbClr>
                  </a:outerShdw>
                </a:effectLst>
                <a:latin typeface="Arial Narrow" panose="020B0606020202030204" pitchFamily="34" charset="0"/>
              </a:rPr>
              <a:t>  </a:t>
            </a:r>
          </a:p>
        </p:txBody>
      </p:sp>
      <p:sp>
        <p:nvSpPr>
          <p:cNvPr id="147" name="Line 16"/>
          <p:cNvSpPr>
            <a:spLocks noChangeShapeType="1"/>
          </p:cNvSpPr>
          <p:nvPr/>
        </p:nvSpPr>
        <p:spPr bwMode="auto">
          <a:xfrm>
            <a:off x="9452811" y="1665681"/>
            <a:ext cx="609600" cy="0"/>
          </a:xfrm>
          <a:prstGeom prst="line">
            <a:avLst/>
          </a:prstGeom>
          <a:noFill/>
          <a:ln w="19050" cap="sq">
            <a:solidFill>
              <a:srgbClr val="FFFFFF"/>
            </a:solidFill>
            <a:miter lim="800000"/>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b="1">
              <a:effectLst>
                <a:outerShdw blurRad="38100" dist="38100" dir="2700000" algn="tl">
                  <a:srgbClr val="000000">
                    <a:alpha val="43137"/>
                  </a:srgbClr>
                </a:outerShdw>
              </a:effectLst>
            </a:endParaRPr>
          </a:p>
        </p:txBody>
      </p:sp>
      <p:sp>
        <p:nvSpPr>
          <p:cNvPr id="148" name="Line 17"/>
          <p:cNvSpPr>
            <a:spLocks noChangeShapeType="1"/>
          </p:cNvSpPr>
          <p:nvPr/>
        </p:nvSpPr>
        <p:spPr bwMode="auto">
          <a:xfrm>
            <a:off x="7700211" y="1665681"/>
            <a:ext cx="609600" cy="381000"/>
          </a:xfrm>
          <a:prstGeom prst="line">
            <a:avLst/>
          </a:prstGeom>
          <a:noFill/>
          <a:ln w="19050" cap="sq">
            <a:solidFill>
              <a:srgbClr val="FFFFFF"/>
            </a:solidFill>
            <a:miter lim="800000"/>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b="1">
              <a:effectLst>
                <a:outerShdw blurRad="38100" dist="38100" dir="2700000" algn="tl">
                  <a:srgbClr val="000000">
                    <a:alpha val="43137"/>
                  </a:srgbClr>
                </a:outerShdw>
              </a:effectLst>
            </a:endParaRPr>
          </a:p>
        </p:txBody>
      </p:sp>
      <p:sp>
        <p:nvSpPr>
          <p:cNvPr id="149" name="Line 18"/>
          <p:cNvSpPr>
            <a:spLocks noChangeShapeType="1"/>
          </p:cNvSpPr>
          <p:nvPr/>
        </p:nvSpPr>
        <p:spPr bwMode="auto">
          <a:xfrm flipV="1">
            <a:off x="8614611" y="1741881"/>
            <a:ext cx="533400" cy="304800"/>
          </a:xfrm>
          <a:prstGeom prst="line">
            <a:avLst/>
          </a:prstGeom>
          <a:noFill/>
          <a:ln w="19050" cap="sq">
            <a:solidFill>
              <a:srgbClr val="FFFFFF"/>
            </a:solidFill>
            <a:miter lim="800000"/>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b="1">
              <a:effectLst>
                <a:outerShdw blurRad="38100" dist="38100" dir="2700000" algn="tl">
                  <a:srgbClr val="000000">
                    <a:alpha val="43137"/>
                  </a:srgbClr>
                </a:outerShdw>
              </a:effectLst>
            </a:endParaRPr>
          </a:p>
        </p:txBody>
      </p:sp>
      <p:sp>
        <p:nvSpPr>
          <p:cNvPr id="150" name="Line 19"/>
          <p:cNvSpPr>
            <a:spLocks noChangeShapeType="1"/>
          </p:cNvSpPr>
          <p:nvPr/>
        </p:nvSpPr>
        <p:spPr bwMode="auto">
          <a:xfrm flipV="1">
            <a:off x="7700211" y="1056081"/>
            <a:ext cx="609600" cy="457200"/>
          </a:xfrm>
          <a:prstGeom prst="line">
            <a:avLst/>
          </a:prstGeom>
          <a:noFill/>
          <a:ln w="19050" cap="sq">
            <a:solidFill>
              <a:srgbClr val="FFFFFF"/>
            </a:solidFill>
            <a:miter lim="800000"/>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b="1">
              <a:effectLst>
                <a:outerShdw blurRad="38100" dist="38100" dir="2700000" algn="tl">
                  <a:srgbClr val="000000">
                    <a:alpha val="43137"/>
                  </a:srgbClr>
                </a:outerShdw>
              </a:effectLst>
            </a:endParaRPr>
          </a:p>
        </p:txBody>
      </p:sp>
      <p:sp>
        <p:nvSpPr>
          <p:cNvPr id="151" name="Line 20"/>
          <p:cNvSpPr>
            <a:spLocks noChangeShapeType="1"/>
          </p:cNvSpPr>
          <p:nvPr/>
        </p:nvSpPr>
        <p:spPr bwMode="auto">
          <a:xfrm>
            <a:off x="8614611" y="1056081"/>
            <a:ext cx="609600" cy="457200"/>
          </a:xfrm>
          <a:prstGeom prst="line">
            <a:avLst/>
          </a:prstGeom>
          <a:noFill/>
          <a:ln w="19050" cap="sq">
            <a:solidFill>
              <a:srgbClr val="FFFFFF"/>
            </a:solidFill>
            <a:miter lim="800000"/>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b="1">
              <a:effectLst>
                <a:outerShdw blurRad="38100" dist="38100" dir="2700000" algn="tl">
                  <a:srgbClr val="000000">
                    <a:alpha val="43137"/>
                  </a:srgbClr>
                </a:outerShdw>
              </a:effectLst>
            </a:endParaRPr>
          </a:p>
        </p:txBody>
      </p:sp>
      <p:sp>
        <p:nvSpPr>
          <p:cNvPr id="152" name="Oval 21"/>
          <p:cNvSpPr>
            <a:spLocks noChangeArrowheads="1"/>
          </p:cNvSpPr>
          <p:nvPr/>
        </p:nvSpPr>
        <p:spPr bwMode="auto">
          <a:xfrm>
            <a:off x="9452811" y="827481"/>
            <a:ext cx="304800" cy="304800"/>
          </a:xfrm>
          <a:prstGeom prst="ellipse">
            <a:avLst/>
          </a:prstGeom>
          <a:solidFill>
            <a:srgbClr val="CCECFF"/>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buFontTx/>
              <a:buChar char=" "/>
            </a:pPr>
            <a:r>
              <a:rPr lang="en-US" altLang="zh-CN" sz="1600" b="1" dirty="0">
                <a:solidFill>
                  <a:schemeClr val="bg1"/>
                </a:solidFill>
                <a:effectLst>
                  <a:outerShdw blurRad="38100" dist="38100" dir="2700000" algn="tl">
                    <a:srgbClr val="000000">
                      <a:alpha val="43137"/>
                    </a:srgbClr>
                  </a:outerShdw>
                </a:effectLst>
                <a:latin typeface="Arial Narrow" panose="020B0606020202030204" pitchFamily="34" charset="0"/>
              </a:rPr>
              <a:t>v5</a:t>
            </a:r>
          </a:p>
        </p:txBody>
      </p:sp>
      <p:sp>
        <p:nvSpPr>
          <p:cNvPr id="153" name="Line 22"/>
          <p:cNvSpPr>
            <a:spLocks noChangeShapeType="1"/>
          </p:cNvSpPr>
          <p:nvPr/>
        </p:nvSpPr>
        <p:spPr bwMode="auto">
          <a:xfrm>
            <a:off x="8614611" y="979881"/>
            <a:ext cx="838200" cy="0"/>
          </a:xfrm>
          <a:prstGeom prst="line">
            <a:avLst/>
          </a:prstGeom>
          <a:noFill/>
          <a:ln w="19050" cap="sq">
            <a:solidFill>
              <a:srgbClr val="FFFFFF"/>
            </a:solidFill>
            <a:miter lim="800000"/>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b="1">
              <a:effectLst>
                <a:outerShdw blurRad="38100" dist="38100" dir="2700000" algn="tl">
                  <a:srgbClr val="000000">
                    <a:alpha val="43137"/>
                  </a:srgbClr>
                </a:outerShdw>
              </a:effectLst>
            </a:endParaRPr>
          </a:p>
        </p:txBody>
      </p:sp>
      <p:sp>
        <p:nvSpPr>
          <p:cNvPr id="154" name="Line 23"/>
          <p:cNvSpPr>
            <a:spLocks noChangeShapeType="1"/>
          </p:cNvSpPr>
          <p:nvPr/>
        </p:nvSpPr>
        <p:spPr bwMode="auto">
          <a:xfrm>
            <a:off x="9757611" y="1056081"/>
            <a:ext cx="381000" cy="457200"/>
          </a:xfrm>
          <a:prstGeom prst="line">
            <a:avLst/>
          </a:prstGeom>
          <a:noFill/>
          <a:ln w="19050" cap="sq">
            <a:solidFill>
              <a:srgbClr val="FFFFFF"/>
            </a:solidFill>
            <a:miter lim="800000"/>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b="1">
              <a:effectLst>
                <a:outerShdw blurRad="38100" dist="38100" dir="2700000" algn="tl">
                  <a:srgbClr val="000000">
                    <a:alpha val="43137"/>
                  </a:srgbClr>
                </a:outerShdw>
              </a:effectLst>
            </a:endParaRPr>
          </a:p>
        </p:txBody>
      </p:sp>
      <p:sp>
        <p:nvSpPr>
          <p:cNvPr id="155" name="Line 24"/>
          <p:cNvSpPr>
            <a:spLocks noChangeShapeType="1"/>
          </p:cNvSpPr>
          <p:nvPr/>
        </p:nvSpPr>
        <p:spPr bwMode="auto">
          <a:xfrm flipV="1">
            <a:off x="8614611" y="1741881"/>
            <a:ext cx="1447800" cy="381000"/>
          </a:xfrm>
          <a:prstGeom prst="line">
            <a:avLst/>
          </a:prstGeom>
          <a:noFill/>
          <a:ln w="19050" cap="sq">
            <a:solidFill>
              <a:srgbClr val="FFFFFF"/>
            </a:solidFill>
            <a:miter lim="800000"/>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b="1">
              <a:effectLst>
                <a:outerShdw blurRad="38100" dist="38100" dir="2700000" algn="tl">
                  <a:srgbClr val="000000">
                    <a:alpha val="43137"/>
                  </a:srgbClr>
                </a:outerShdw>
              </a:effectLst>
            </a:endParaRPr>
          </a:p>
        </p:txBody>
      </p:sp>
      <p:sp>
        <p:nvSpPr>
          <p:cNvPr id="156" name="Rectangle 25"/>
          <p:cNvSpPr>
            <a:spLocks noChangeArrowheads="1"/>
          </p:cNvSpPr>
          <p:nvPr/>
        </p:nvSpPr>
        <p:spPr bwMode="auto">
          <a:xfrm>
            <a:off x="9452811" y="1437081"/>
            <a:ext cx="5540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rgbClr val="FFFFFF"/>
              </a:buClr>
              <a:buFontTx/>
              <a:buChar char=" "/>
            </a:pPr>
            <a:r>
              <a:rPr lang="en-US" altLang="zh-CN" sz="1400" b="1">
                <a:solidFill>
                  <a:srgbClr val="66FF33"/>
                </a:solidFill>
                <a:effectLst>
                  <a:outerShdw blurRad="38100" dist="38100" dir="2700000" algn="tl">
                    <a:srgbClr val="000000">
                      <a:alpha val="43137"/>
                    </a:srgbClr>
                  </a:outerShdw>
                </a:effectLst>
                <a:latin typeface="Arial Narrow" panose="020B0606020202030204" pitchFamily="34" charset="0"/>
              </a:rPr>
              <a:t>a7=2</a:t>
            </a:r>
          </a:p>
        </p:txBody>
      </p:sp>
      <p:sp>
        <p:nvSpPr>
          <p:cNvPr id="157" name="Rectangle 26"/>
          <p:cNvSpPr>
            <a:spLocks noChangeArrowheads="1"/>
          </p:cNvSpPr>
          <p:nvPr/>
        </p:nvSpPr>
        <p:spPr bwMode="auto">
          <a:xfrm>
            <a:off x="9071811" y="1894281"/>
            <a:ext cx="5540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rgbClr val="FFFFFF"/>
              </a:buClr>
              <a:buFontTx/>
              <a:buChar char=" "/>
            </a:pPr>
            <a:r>
              <a:rPr lang="en-US" altLang="zh-CN" sz="1400" b="1">
                <a:solidFill>
                  <a:srgbClr val="66FF33"/>
                </a:solidFill>
                <a:effectLst>
                  <a:outerShdw blurRad="38100" dist="38100" dir="2700000" algn="tl">
                    <a:srgbClr val="000000">
                      <a:alpha val="43137"/>
                    </a:srgbClr>
                  </a:outerShdw>
                </a:effectLst>
                <a:latin typeface="Arial Narrow" panose="020B0606020202030204" pitchFamily="34" charset="0"/>
              </a:rPr>
              <a:t>a6=3</a:t>
            </a:r>
          </a:p>
        </p:txBody>
      </p:sp>
      <p:sp>
        <p:nvSpPr>
          <p:cNvPr id="158" name="Rectangle 27"/>
          <p:cNvSpPr>
            <a:spLocks noChangeArrowheads="1"/>
          </p:cNvSpPr>
          <p:nvPr/>
        </p:nvSpPr>
        <p:spPr bwMode="auto">
          <a:xfrm>
            <a:off x="8767011" y="751281"/>
            <a:ext cx="5540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rgbClr val="FFFFFF"/>
              </a:buClr>
              <a:buFontTx/>
              <a:buChar char=" "/>
            </a:pPr>
            <a:r>
              <a:rPr lang="en-US" altLang="zh-CN" sz="1400" b="1">
                <a:solidFill>
                  <a:srgbClr val="66FF33"/>
                </a:solidFill>
                <a:effectLst>
                  <a:outerShdw blurRad="38100" dist="38100" dir="2700000" algn="tl">
                    <a:srgbClr val="000000">
                      <a:alpha val="43137"/>
                    </a:srgbClr>
                  </a:outerShdw>
                </a:effectLst>
                <a:latin typeface="Arial Narrow" panose="020B0606020202030204" pitchFamily="34" charset="0"/>
              </a:rPr>
              <a:t>a4=3</a:t>
            </a:r>
          </a:p>
        </p:txBody>
      </p:sp>
      <p:sp>
        <p:nvSpPr>
          <p:cNvPr id="159" name="Oval 31"/>
          <p:cNvSpPr>
            <a:spLocks noChangeArrowheads="1"/>
          </p:cNvSpPr>
          <p:nvPr/>
        </p:nvSpPr>
        <p:spPr bwMode="auto">
          <a:xfrm>
            <a:off x="8309811" y="1970481"/>
            <a:ext cx="304800" cy="381000"/>
          </a:xfrm>
          <a:prstGeom prst="ellipse">
            <a:avLst/>
          </a:prstGeom>
          <a:solidFill>
            <a:srgbClr val="FFFF00"/>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buFontTx/>
              <a:buChar char=" "/>
            </a:pPr>
            <a:r>
              <a:rPr lang="en-US" altLang="zh-CN" sz="1600" b="1" dirty="0">
                <a:solidFill>
                  <a:srgbClr val="FF0000"/>
                </a:solidFill>
                <a:effectLst>
                  <a:outerShdw blurRad="38100" dist="38100" dir="2700000" algn="tl">
                    <a:srgbClr val="000000">
                      <a:alpha val="43137"/>
                    </a:srgbClr>
                  </a:outerShdw>
                </a:effectLst>
                <a:latin typeface="Arial Narrow" panose="020B0606020202030204" pitchFamily="34" charset="0"/>
              </a:rPr>
              <a:t>v3</a:t>
            </a:r>
          </a:p>
        </p:txBody>
      </p:sp>
      <p:sp>
        <p:nvSpPr>
          <p:cNvPr id="160" name="Oval 32"/>
          <p:cNvSpPr>
            <a:spLocks noChangeArrowheads="1"/>
          </p:cNvSpPr>
          <p:nvPr/>
        </p:nvSpPr>
        <p:spPr bwMode="auto">
          <a:xfrm>
            <a:off x="7471611" y="1437081"/>
            <a:ext cx="304800" cy="304800"/>
          </a:xfrm>
          <a:prstGeom prst="ellipse">
            <a:avLst/>
          </a:prstGeom>
          <a:solidFill>
            <a:srgbClr val="FFFF00"/>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buFontTx/>
              <a:buChar char=" "/>
            </a:pPr>
            <a:r>
              <a:rPr lang="en-US" altLang="en-US" sz="1600" b="1" dirty="0">
                <a:solidFill>
                  <a:srgbClr val="FF0000"/>
                </a:solidFill>
                <a:effectLst>
                  <a:outerShdw blurRad="38100" dist="38100" dir="2700000" algn="tl">
                    <a:srgbClr val="000000">
                      <a:alpha val="43137"/>
                    </a:srgbClr>
                  </a:outerShdw>
                </a:effectLst>
                <a:latin typeface="Arial Narrow" panose="020B0606020202030204" pitchFamily="34" charset="0"/>
              </a:rPr>
              <a:t>v1</a:t>
            </a:r>
            <a:endParaRPr lang="en-US" altLang="zh-CN" sz="1600" b="1" dirty="0">
              <a:solidFill>
                <a:srgbClr val="FF0000"/>
              </a:solidFill>
              <a:effectLst>
                <a:outerShdw blurRad="38100" dist="38100" dir="2700000" algn="tl">
                  <a:srgbClr val="000000">
                    <a:alpha val="43137"/>
                  </a:srgbClr>
                </a:outerShdw>
              </a:effectLst>
              <a:latin typeface="Arial Narrow" panose="020B0606020202030204" pitchFamily="34" charset="0"/>
            </a:endParaRPr>
          </a:p>
        </p:txBody>
      </p:sp>
      <p:sp>
        <p:nvSpPr>
          <p:cNvPr id="161" name="Oval 33"/>
          <p:cNvSpPr>
            <a:spLocks noChangeArrowheads="1"/>
          </p:cNvSpPr>
          <p:nvPr/>
        </p:nvSpPr>
        <p:spPr bwMode="auto">
          <a:xfrm>
            <a:off x="9148011" y="1513281"/>
            <a:ext cx="304800" cy="304800"/>
          </a:xfrm>
          <a:prstGeom prst="ellipse">
            <a:avLst/>
          </a:prstGeom>
          <a:solidFill>
            <a:srgbClr val="FFFF00"/>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buFontTx/>
              <a:buChar char=" "/>
            </a:pPr>
            <a:r>
              <a:rPr lang="en-US" altLang="zh-CN" sz="1600" b="1" dirty="0">
                <a:solidFill>
                  <a:srgbClr val="FF0000"/>
                </a:solidFill>
                <a:effectLst>
                  <a:outerShdw blurRad="38100" dist="38100" dir="2700000" algn="tl">
                    <a:srgbClr val="000000">
                      <a:alpha val="43137"/>
                    </a:srgbClr>
                  </a:outerShdw>
                </a:effectLst>
                <a:latin typeface="Arial Narrow" panose="020B0606020202030204" pitchFamily="34" charset="0"/>
              </a:rPr>
              <a:t>v4</a:t>
            </a:r>
          </a:p>
        </p:txBody>
      </p:sp>
      <p:sp>
        <p:nvSpPr>
          <p:cNvPr id="162" name="Oval 34"/>
          <p:cNvSpPr>
            <a:spLocks noChangeArrowheads="1"/>
          </p:cNvSpPr>
          <p:nvPr/>
        </p:nvSpPr>
        <p:spPr bwMode="auto">
          <a:xfrm>
            <a:off x="10062411" y="1513281"/>
            <a:ext cx="304800" cy="304800"/>
          </a:xfrm>
          <a:prstGeom prst="ellipse">
            <a:avLst/>
          </a:prstGeom>
          <a:solidFill>
            <a:srgbClr val="FFFF00"/>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buFontTx/>
              <a:buChar char=" "/>
            </a:pPr>
            <a:r>
              <a:rPr lang="en-US" altLang="zh-CN" sz="1600" b="1" dirty="0">
                <a:solidFill>
                  <a:srgbClr val="FF0000"/>
                </a:solidFill>
                <a:effectLst>
                  <a:outerShdw blurRad="38100" dist="38100" dir="2700000" algn="tl">
                    <a:srgbClr val="000000">
                      <a:alpha val="43137"/>
                    </a:srgbClr>
                  </a:outerShdw>
                </a:effectLst>
                <a:latin typeface="Arial Narrow" panose="020B0606020202030204" pitchFamily="34" charset="0"/>
              </a:rPr>
              <a:t>v6</a:t>
            </a:r>
          </a:p>
        </p:txBody>
      </p:sp>
      <p:sp>
        <p:nvSpPr>
          <p:cNvPr id="163" name="Line 35"/>
          <p:cNvSpPr>
            <a:spLocks noChangeShapeType="1"/>
          </p:cNvSpPr>
          <p:nvPr/>
        </p:nvSpPr>
        <p:spPr bwMode="auto">
          <a:xfrm>
            <a:off x="9452811" y="1665681"/>
            <a:ext cx="609600" cy="0"/>
          </a:xfrm>
          <a:prstGeom prst="line">
            <a:avLst/>
          </a:prstGeom>
          <a:noFill/>
          <a:ln w="28575" cap="sq">
            <a:solidFill>
              <a:srgbClr val="FF5050"/>
            </a:solidFill>
            <a:miter lim="800000"/>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b="1">
              <a:effectLst>
                <a:outerShdw blurRad="38100" dist="38100" dir="2700000" algn="tl">
                  <a:srgbClr val="000000">
                    <a:alpha val="43137"/>
                  </a:srgbClr>
                </a:outerShdw>
              </a:effectLst>
            </a:endParaRPr>
          </a:p>
        </p:txBody>
      </p:sp>
      <p:sp>
        <p:nvSpPr>
          <p:cNvPr id="164" name="Line 36"/>
          <p:cNvSpPr>
            <a:spLocks noChangeShapeType="1"/>
          </p:cNvSpPr>
          <p:nvPr/>
        </p:nvSpPr>
        <p:spPr bwMode="auto">
          <a:xfrm>
            <a:off x="7776411" y="1665681"/>
            <a:ext cx="609600" cy="381000"/>
          </a:xfrm>
          <a:prstGeom prst="line">
            <a:avLst/>
          </a:prstGeom>
          <a:noFill/>
          <a:ln w="28575" cap="sq">
            <a:solidFill>
              <a:srgbClr val="FF5050"/>
            </a:solidFill>
            <a:miter lim="800000"/>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b="1">
              <a:effectLst>
                <a:outerShdw blurRad="38100" dist="38100" dir="2700000" algn="tl">
                  <a:srgbClr val="000000">
                    <a:alpha val="43137"/>
                  </a:srgbClr>
                </a:outerShdw>
              </a:effectLst>
            </a:endParaRPr>
          </a:p>
        </p:txBody>
      </p:sp>
      <p:sp>
        <p:nvSpPr>
          <p:cNvPr id="165" name="Line 37"/>
          <p:cNvSpPr>
            <a:spLocks noChangeShapeType="1"/>
          </p:cNvSpPr>
          <p:nvPr/>
        </p:nvSpPr>
        <p:spPr bwMode="auto">
          <a:xfrm flipV="1">
            <a:off x="8614611" y="1741881"/>
            <a:ext cx="533400" cy="304800"/>
          </a:xfrm>
          <a:prstGeom prst="line">
            <a:avLst/>
          </a:prstGeom>
          <a:noFill/>
          <a:ln w="28575" cap="sq">
            <a:solidFill>
              <a:srgbClr val="FF5050"/>
            </a:solidFill>
            <a:miter lim="800000"/>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b="1">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7825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1000"/>
                                        <p:tgtEl>
                                          <p:spTgt spid="95"/>
                                        </p:tgtEl>
                                      </p:cBhvr>
                                    </p:animEffect>
                                    <p:anim calcmode="lin" valueType="num">
                                      <p:cBhvr>
                                        <p:cTn id="8" dur="1000" fill="hold"/>
                                        <p:tgtEl>
                                          <p:spTgt spid="95"/>
                                        </p:tgtEl>
                                        <p:attrNameLst>
                                          <p:attrName>ppt_x</p:attrName>
                                        </p:attrNameLst>
                                      </p:cBhvr>
                                      <p:tavLst>
                                        <p:tav tm="0">
                                          <p:val>
                                            <p:strVal val="#ppt_x"/>
                                          </p:val>
                                        </p:tav>
                                        <p:tav tm="100000">
                                          <p:val>
                                            <p:strVal val="#ppt_x"/>
                                          </p:val>
                                        </p:tav>
                                      </p:tavLst>
                                    </p:anim>
                                    <p:anim calcmode="lin" valueType="num">
                                      <p:cBhvr>
                                        <p:cTn id="9" dur="1000" fill="hold"/>
                                        <p:tgtEl>
                                          <p:spTgt spid="9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6"/>
                                        </p:tgtEl>
                                        <p:attrNameLst>
                                          <p:attrName>style.visibility</p:attrName>
                                        </p:attrNameLst>
                                      </p:cBhvr>
                                      <p:to>
                                        <p:strVal val="visible"/>
                                      </p:to>
                                    </p:set>
                                    <p:animEffect transition="in" filter="fade">
                                      <p:cBhvr>
                                        <p:cTn id="12" dur="1000"/>
                                        <p:tgtEl>
                                          <p:spTgt spid="96"/>
                                        </p:tgtEl>
                                      </p:cBhvr>
                                    </p:animEffect>
                                    <p:anim calcmode="lin" valueType="num">
                                      <p:cBhvr>
                                        <p:cTn id="13" dur="1000" fill="hold"/>
                                        <p:tgtEl>
                                          <p:spTgt spid="96"/>
                                        </p:tgtEl>
                                        <p:attrNameLst>
                                          <p:attrName>ppt_x</p:attrName>
                                        </p:attrNameLst>
                                      </p:cBhvr>
                                      <p:tavLst>
                                        <p:tav tm="0">
                                          <p:val>
                                            <p:strVal val="#ppt_x"/>
                                          </p:val>
                                        </p:tav>
                                        <p:tav tm="100000">
                                          <p:val>
                                            <p:strVal val="#ppt_x"/>
                                          </p:val>
                                        </p:tav>
                                      </p:tavLst>
                                    </p:anim>
                                    <p:anim calcmode="lin" valueType="num">
                                      <p:cBhvr>
                                        <p:cTn id="14" dur="1000" fill="hold"/>
                                        <p:tgtEl>
                                          <p:spTgt spid="9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7"/>
                                        </p:tgtEl>
                                        <p:attrNameLst>
                                          <p:attrName>style.visibility</p:attrName>
                                        </p:attrNameLst>
                                      </p:cBhvr>
                                      <p:to>
                                        <p:strVal val="visible"/>
                                      </p:to>
                                    </p:set>
                                    <p:animEffect transition="in" filter="fade">
                                      <p:cBhvr>
                                        <p:cTn id="17" dur="1000"/>
                                        <p:tgtEl>
                                          <p:spTgt spid="97"/>
                                        </p:tgtEl>
                                      </p:cBhvr>
                                    </p:animEffect>
                                    <p:anim calcmode="lin" valueType="num">
                                      <p:cBhvr>
                                        <p:cTn id="18" dur="1000" fill="hold"/>
                                        <p:tgtEl>
                                          <p:spTgt spid="97"/>
                                        </p:tgtEl>
                                        <p:attrNameLst>
                                          <p:attrName>ppt_x</p:attrName>
                                        </p:attrNameLst>
                                      </p:cBhvr>
                                      <p:tavLst>
                                        <p:tav tm="0">
                                          <p:val>
                                            <p:strVal val="#ppt_x"/>
                                          </p:val>
                                        </p:tav>
                                        <p:tav tm="100000">
                                          <p:val>
                                            <p:strVal val="#ppt_x"/>
                                          </p:val>
                                        </p:tav>
                                      </p:tavLst>
                                    </p:anim>
                                    <p:anim calcmode="lin" valueType="num">
                                      <p:cBhvr>
                                        <p:cTn id="19" dur="1000" fill="hold"/>
                                        <p:tgtEl>
                                          <p:spTgt spid="9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95">
                                            <p:txEl>
                                              <p:pRg st="1" end="1"/>
                                            </p:txEl>
                                          </p:spTgt>
                                        </p:tgtEl>
                                        <p:attrNameLst>
                                          <p:attrName>style.visibility</p:attrName>
                                        </p:attrNameLst>
                                      </p:cBhvr>
                                      <p:to>
                                        <p:strVal val="visible"/>
                                      </p:to>
                                    </p:set>
                                    <p:animEffect transition="in" filter="fade">
                                      <p:cBhvr>
                                        <p:cTn id="24" dur="1000"/>
                                        <p:tgtEl>
                                          <p:spTgt spid="95">
                                            <p:txEl>
                                              <p:pRg st="1" end="1"/>
                                            </p:txEl>
                                          </p:spTgt>
                                        </p:tgtEl>
                                      </p:cBhvr>
                                    </p:animEffect>
                                    <p:anim calcmode="lin" valueType="num">
                                      <p:cBhvr>
                                        <p:cTn id="25" dur="1000" fill="hold"/>
                                        <p:tgtEl>
                                          <p:spTgt spid="95">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95">
                                            <p:txEl>
                                              <p:pRg st="1" end="1"/>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95">
                                            <p:txEl>
                                              <p:pRg st="2" end="2"/>
                                            </p:txEl>
                                          </p:spTgt>
                                        </p:tgtEl>
                                        <p:attrNameLst>
                                          <p:attrName>style.visibility</p:attrName>
                                        </p:attrNameLst>
                                      </p:cBhvr>
                                      <p:to>
                                        <p:strVal val="visible"/>
                                      </p:to>
                                    </p:set>
                                    <p:animEffect transition="in" filter="fade">
                                      <p:cBhvr>
                                        <p:cTn id="29" dur="1000"/>
                                        <p:tgtEl>
                                          <p:spTgt spid="95">
                                            <p:txEl>
                                              <p:pRg st="2" end="2"/>
                                            </p:txEl>
                                          </p:spTgt>
                                        </p:tgtEl>
                                      </p:cBhvr>
                                    </p:animEffect>
                                    <p:anim calcmode="lin" valueType="num">
                                      <p:cBhvr>
                                        <p:cTn id="30" dur="1000" fill="hold"/>
                                        <p:tgtEl>
                                          <p:spTgt spid="95">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95">
                                            <p:txEl>
                                              <p:pRg st="2" end="2"/>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95">
                                            <p:txEl>
                                              <p:pRg st="3" end="3"/>
                                            </p:txEl>
                                          </p:spTgt>
                                        </p:tgtEl>
                                        <p:attrNameLst>
                                          <p:attrName>style.visibility</p:attrName>
                                        </p:attrNameLst>
                                      </p:cBhvr>
                                      <p:to>
                                        <p:strVal val="visible"/>
                                      </p:to>
                                    </p:set>
                                    <p:animEffect transition="in" filter="fade">
                                      <p:cBhvr>
                                        <p:cTn id="34" dur="1000"/>
                                        <p:tgtEl>
                                          <p:spTgt spid="95">
                                            <p:txEl>
                                              <p:pRg st="3" end="3"/>
                                            </p:txEl>
                                          </p:spTgt>
                                        </p:tgtEl>
                                      </p:cBhvr>
                                    </p:animEffect>
                                    <p:anim calcmode="lin" valueType="num">
                                      <p:cBhvr>
                                        <p:cTn id="35" dur="1000" fill="hold"/>
                                        <p:tgtEl>
                                          <p:spTgt spid="95">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95">
                                            <p:txEl>
                                              <p:pRg st="3" end="3"/>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95">
                                            <p:txEl>
                                              <p:pRg st="4" end="4"/>
                                            </p:txEl>
                                          </p:spTgt>
                                        </p:tgtEl>
                                        <p:attrNameLst>
                                          <p:attrName>style.visibility</p:attrName>
                                        </p:attrNameLst>
                                      </p:cBhvr>
                                      <p:to>
                                        <p:strVal val="visible"/>
                                      </p:to>
                                    </p:set>
                                    <p:animEffect transition="in" filter="fade">
                                      <p:cBhvr>
                                        <p:cTn id="39" dur="1000"/>
                                        <p:tgtEl>
                                          <p:spTgt spid="95">
                                            <p:txEl>
                                              <p:pRg st="4" end="4"/>
                                            </p:txEl>
                                          </p:spTgt>
                                        </p:tgtEl>
                                      </p:cBhvr>
                                    </p:animEffect>
                                    <p:anim calcmode="lin" valueType="num">
                                      <p:cBhvr>
                                        <p:cTn id="40" dur="1000" fill="hold"/>
                                        <p:tgtEl>
                                          <p:spTgt spid="95">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95">
                                            <p:txEl>
                                              <p:pRg st="4" end="4"/>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95">
                                            <p:txEl>
                                              <p:pRg st="5" end="5"/>
                                            </p:txEl>
                                          </p:spTgt>
                                        </p:tgtEl>
                                        <p:attrNameLst>
                                          <p:attrName>style.visibility</p:attrName>
                                        </p:attrNameLst>
                                      </p:cBhvr>
                                      <p:to>
                                        <p:strVal val="visible"/>
                                      </p:to>
                                    </p:set>
                                    <p:animEffect transition="in" filter="fade">
                                      <p:cBhvr>
                                        <p:cTn id="44" dur="1000"/>
                                        <p:tgtEl>
                                          <p:spTgt spid="95">
                                            <p:txEl>
                                              <p:pRg st="5" end="5"/>
                                            </p:txEl>
                                          </p:spTgt>
                                        </p:tgtEl>
                                      </p:cBhvr>
                                    </p:animEffect>
                                    <p:anim calcmode="lin" valueType="num">
                                      <p:cBhvr>
                                        <p:cTn id="45" dur="1000" fill="hold"/>
                                        <p:tgtEl>
                                          <p:spTgt spid="95">
                                            <p:txEl>
                                              <p:pRg st="5" end="5"/>
                                            </p:txEl>
                                          </p:spTgt>
                                        </p:tgtEl>
                                        <p:attrNameLst>
                                          <p:attrName>ppt_x</p:attrName>
                                        </p:attrNameLst>
                                      </p:cBhvr>
                                      <p:tavLst>
                                        <p:tav tm="0">
                                          <p:val>
                                            <p:strVal val="#ppt_x"/>
                                          </p:val>
                                        </p:tav>
                                        <p:tav tm="100000">
                                          <p:val>
                                            <p:strVal val="#ppt_x"/>
                                          </p:val>
                                        </p:tav>
                                      </p:tavLst>
                                    </p:anim>
                                    <p:anim calcmode="lin" valueType="num">
                                      <p:cBhvr>
                                        <p:cTn id="46" dur="1000" fill="hold"/>
                                        <p:tgtEl>
                                          <p:spTgt spid="95">
                                            <p:txEl>
                                              <p:pRg st="5" end="5"/>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95">
                                            <p:txEl>
                                              <p:pRg st="6" end="6"/>
                                            </p:txEl>
                                          </p:spTgt>
                                        </p:tgtEl>
                                        <p:attrNameLst>
                                          <p:attrName>style.visibility</p:attrName>
                                        </p:attrNameLst>
                                      </p:cBhvr>
                                      <p:to>
                                        <p:strVal val="visible"/>
                                      </p:to>
                                    </p:set>
                                    <p:animEffect transition="in" filter="fade">
                                      <p:cBhvr>
                                        <p:cTn id="49" dur="1000"/>
                                        <p:tgtEl>
                                          <p:spTgt spid="95">
                                            <p:txEl>
                                              <p:pRg st="6" end="6"/>
                                            </p:txEl>
                                          </p:spTgt>
                                        </p:tgtEl>
                                      </p:cBhvr>
                                    </p:animEffect>
                                    <p:anim calcmode="lin" valueType="num">
                                      <p:cBhvr>
                                        <p:cTn id="50" dur="1000" fill="hold"/>
                                        <p:tgtEl>
                                          <p:spTgt spid="95">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95">
                                            <p:txEl>
                                              <p:pRg st="6" end="6"/>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95">
                                            <p:txEl>
                                              <p:pRg st="7" end="7"/>
                                            </p:txEl>
                                          </p:spTgt>
                                        </p:tgtEl>
                                        <p:attrNameLst>
                                          <p:attrName>style.visibility</p:attrName>
                                        </p:attrNameLst>
                                      </p:cBhvr>
                                      <p:to>
                                        <p:strVal val="visible"/>
                                      </p:to>
                                    </p:set>
                                    <p:animEffect transition="in" filter="fade">
                                      <p:cBhvr>
                                        <p:cTn id="54" dur="1000"/>
                                        <p:tgtEl>
                                          <p:spTgt spid="95">
                                            <p:txEl>
                                              <p:pRg st="7" end="7"/>
                                            </p:txEl>
                                          </p:spTgt>
                                        </p:tgtEl>
                                      </p:cBhvr>
                                    </p:animEffect>
                                    <p:anim calcmode="lin" valueType="num">
                                      <p:cBhvr>
                                        <p:cTn id="55" dur="1000" fill="hold"/>
                                        <p:tgtEl>
                                          <p:spTgt spid="95">
                                            <p:txEl>
                                              <p:pRg st="7" end="7"/>
                                            </p:txEl>
                                          </p:spTgt>
                                        </p:tgtEl>
                                        <p:attrNameLst>
                                          <p:attrName>ppt_x</p:attrName>
                                        </p:attrNameLst>
                                      </p:cBhvr>
                                      <p:tavLst>
                                        <p:tav tm="0">
                                          <p:val>
                                            <p:strVal val="#ppt_x"/>
                                          </p:val>
                                        </p:tav>
                                        <p:tav tm="100000">
                                          <p:val>
                                            <p:strVal val="#ppt_x"/>
                                          </p:val>
                                        </p:tav>
                                      </p:tavLst>
                                    </p:anim>
                                    <p:anim calcmode="lin" valueType="num">
                                      <p:cBhvr>
                                        <p:cTn id="56" dur="1000" fill="hold"/>
                                        <p:tgtEl>
                                          <p:spTgt spid="95">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499"/>
                                          </p:stCondLst>
                                        </p:cTn>
                                        <p:tgtEl>
                                          <p:spTgt spid="160"/>
                                        </p:tgtEl>
                                        <p:attrNameLst>
                                          <p:attrName>style.visibility</p:attrName>
                                        </p:attrNameLst>
                                      </p:cBhvr>
                                      <p:to>
                                        <p:strVal val="visible"/>
                                      </p:to>
                                    </p:set>
                                  </p:childTnLst>
                                </p:cTn>
                              </p:par>
                            </p:childTnLst>
                          </p:cTn>
                        </p:par>
                        <p:par>
                          <p:cTn id="61" fill="hold">
                            <p:stCondLst>
                              <p:cond delay="500"/>
                            </p:stCondLst>
                            <p:childTnLst>
                              <p:par>
                                <p:cTn id="62" presetID="1" presetClass="entr" presetSubtype="0" fill="hold" nodeType="afterEffect">
                                  <p:stCondLst>
                                    <p:cond delay="0"/>
                                  </p:stCondLst>
                                  <p:childTnLst>
                                    <p:set>
                                      <p:cBhvr>
                                        <p:cTn id="63" dur="1" fill="hold">
                                          <p:stCondLst>
                                            <p:cond delay="499"/>
                                          </p:stCondLst>
                                        </p:cTn>
                                        <p:tgtEl>
                                          <p:spTgt spid="164"/>
                                        </p:tgtEl>
                                        <p:attrNameLst>
                                          <p:attrName>style.visibility</p:attrName>
                                        </p:attrNameLst>
                                      </p:cBhvr>
                                      <p:to>
                                        <p:strVal val="visible"/>
                                      </p:to>
                                    </p:set>
                                  </p:childTnLst>
                                </p:cTn>
                              </p:par>
                            </p:childTnLst>
                          </p:cTn>
                        </p:par>
                        <p:par>
                          <p:cTn id="64" fill="hold">
                            <p:stCondLst>
                              <p:cond delay="1000"/>
                            </p:stCondLst>
                            <p:childTnLst>
                              <p:par>
                                <p:cTn id="65" presetID="1" presetClass="entr" presetSubtype="0" fill="hold" grpId="0" nodeType="afterEffect">
                                  <p:stCondLst>
                                    <p:cond delay="0"/>
                                  </p:stCondLst>
                                  <p:childTnLst>
                                    <p:set>
                                      <p:cBhvr>
                                        <p:cTn id="66" dur="1" fill="hold">
                                          <p:stCondLst>
                                            <p:cond delay="499"/>
                                          </p:stCondLst>
                                        </p:cTn>
                                        <p:tgtEl>
                                          <p:spTgt spid="159"/>
                                        </p:tgtEl>
                                        <p:attrNameLst>
                                          <p:attrName>style.visibility</p:attrName>
                                        </p:attrNameLst>
                                      </p:cBhvr>
                                      <p:to>
                                        <p:strVal val="visible"/>
                                      </p:to>
                                    </p:set>
                                  </p:childTnLst>
                                </p:cTn>
                              </p:par>
                            </p:childTnLst>
                          </p:cTn>
                        </p:par>
                        <p:par>
                          <p:cTn id="67" fill="hold">
                            <p:stCondLst>
                              <p:cond delay="1500"/>
                            </p:stCondLst>
                            <p:childTnLst>
                              <p:par>
                                <p:cTn id="68" presetID="1" presetClass="entr" presetSubtype="0" fill="hold" nodeType="afterEffect">
                                  <p:stCondLst>
                                    <p:cond delay="0"/>
                                  </p:stCondLst>
                                  <p:childTnLst>
                                    <p:set>
                                      <p:cBhvr>
                                        <p:cTn id="69" dur="1" fill="hold">
                                          <p:stCondLst>
                                            <p:cond delay="499"/>
                                          </p:stCondLst>
                                        </p:cTn>
                                        <p:tgtEl>
                                          <p:spTgt spid="165"/>
                                        </p:tgtEl>
                                        <p:attrNameLst>
                                          <p:attrName>style.visibility</p:attrName>
                                        </p:attrNameLst>
                                      </p:cBhvr>
                                      <p:to>
                                        <p:strVal val="visible"/>
                                      </p:to>
                                    </p:set>
                                  </p:childTnLst>
                                </p:cTn>
                              </p:par>
                            </p:childTnLst>
                          </p:cTn>
                        </p:par>
                        <p:par>
                          <p:cTn id="70" fill="hold">
                            <p:stCondLst>
                              <p:cond delay="2000"/>
                            </p:stCondLst>
                            <p:childTnLst>
                              <p:par>
                                <p:cTn id="71" presetID="1" presetClass="entr" presetSubtype="0" fill="hold" grpId="0" nodeType="afterEffect">
                                  <p:stCondLst>
                                    <p:cond delay="0"/>
                                  </p:stCondLst>
                                  <p:childTnLst>
                                    <p:set>
                                      <p:cBhvr>
                                        <p:cTn id="72" dur="1" fill="hold">
                                          <p:stCondLst>
                                            <p:cond delay="499"/>
                                          </p:stCondLst>
                                        </p:cTn>
                                        <p:tgtEl>
                                          <p:spTgt spid="161"/>
                                        </p:tgtEl>
                                        <p:attrNameLst>
                                          <p:attrName>style.visibility</p:attrName>
                                        </p:attrNameLst>
                                      </p:cBhvr>
                                      <p:to>
                                        <p:strVal val="visible"/>
                                      </p:to>
                                    </p:set>
                                  </p:childTnLst>
                                </p:cTn>
                              </p:par>
                            </p:childTnLst>
                          </p:cTn>
                        </p:par>
                        <p:par>
                          <p:cTn id="73" fill="hold">
                            <p:stCondLst>
                              <p:cond delay="2500"/>
                            </p:stCondLst>
                            <p:childTnLst>
                              <p:par>
                                <p:cTn id="74" presetID="1" presetClass="entr" presetSubtype="0" fill="hold" nodeType="afterEffect">
                                  <p:stCondLst>
                                    <p:cond delay="0"/>
                                  </p:stCondLst>
                                  <p:childTnLst>
                                    <p:set>
                                      <p:cBhvr>
                                        <p:cTn id="75" dur="1" fill="hold">
                                          <p:stCondLst>
                                            <p:cond delay="499"/>
                                          </p:stCondLst>
                                        </p:cTn>
                                        <p:tgtEl>
                                          <p:spTgt spid="163"/>
                                        </p:tgtEl>
                                        <p:attrNameLst>
                                          <p:attrName>style.visibility</p:attrName>
                                        </p:attrNameLst>
                                      </p:cBhvr>
                                      <p:to>
                                        <p:strVal val="visible"/>
                                      </p:to>
                                    </p:set>
                                  </p:childTnLst>
                                </p:cTn>
                              </p:par>
                            </p:childTnLst>
                          </p:cTn>
                        </p:par>
                        <p:par>
                          <p:cTn id="76" fill="hold">
                            <p:stCondLst>
                              <p:cond delay="3000"/>
                            </p:stCondLst>
                            <p:childTnLst>
                              <p:par>
                                <p:cTn id="77" presetID="1" presetClass="entr" presetSubtype="0" fill="hold" grpId="0" nodeType="afterEffect">
                                  <p:stCondLst>
                                    <p:cond delay="0"/>
                                  </p:stCondLst>
                                  <p:childTnLst>
                                    <p:set>
                                      <p:cBhvr>
                                        <p:cTn id="78" dur="1" fill="hold">
                                          <p:stCondLst>
                                            <p:cond delay="499"/>
                                          </p:stCondLst>
                                        </p:cTn>
                                        <p:tgtEl>
                                          <p:spTgt spid="162"/>
                                        </p:tgtEl>
                                        <p:attrNameLst>
                                          <p:attrName>style.visibility</p:attrName>
                                        </p:attrNameLst>
                                      </p:cBhvr>
                                      <p:to>
                                        <p:strVal val="visible"/>
                                      </p:to>
                                    </p:set>
                                  </p:childTnLst>
                                </p:cTn>
                              </p:par>
                              <p:par>
                                <p:cTn id="79" presetID="42" presetClass="entr" presetSubtype="0" fill="hold" nodeType="withEffect">
                                  <p:stCondLst>
                                    <p:cond delay="0"/>
                                  </p:stCondLst>
                                  <p:childTnLst>
                                    <p:set>
                                      <p:cBhvr>
                                        <p:cTn id="80" dur="1" fill="hold">
                                          <p:stCondLst>
                                            <p:cond delay="0"/>
                                          </p:stCondLst>
                                        </p:cTn>
                                        <p:tgtEl>
                                          <p:spTgt spid="95">
                                            <p:txEl>
                                              <p:pRg st="8" end="8"/>
                                            </p:txEl>
                                          </p:spTgt>
                                        </p:tgtEl>
                                        <p:attrNameLst>
                                          <p:attrName>style.visibility</p:attrName>
                                        </p:attrNameLst>
                                      </p:cBhvr>
                                      <p:to>
                                        <p:strVal val="visible"/>
                                      </p:to>
                                    </p:set>
                                    <p:animEffect transition="in" filter="fade">
                                      <p:cBhvr>
                                        <p:cTn id="81" dur="1000"/>
                                        <p:tgtEl>
                                          <p:spTgt spid="95">
                                            <p:txEl>
                                              <p:pRg st="8" end="8"/>
                                            </p:txEl>
                                          </p:spTgt>
                                        </p:tgtEl>
                                      </p:cBhvr>
                                    </p:animEffect>
                                    <p:anim calcmode="lin" valueType="num">
                                      <p:cBhvr>
                                        <p:cTn id="82" dur="1000" fill="hold"/>
                                        <p:tgtEl>
                                          <p:spTgt spid="95">
                                            <p:txEl>
                                              <p:pRg st="8" end="8"/>
                                            </p:txEl>
                                          </p:spTgt>
                                        </p:tgtEl>
                                        <p:attrNameLst>
                                          <p:attrName>ppt_x</p:attrName>
                                        </p:attrNameLst>
                                      </p:cBhvr>
                                      <p:tavLst>
                                        <p:tav tm="0">
                                          <p:val>
                                            <p:strVal val="#ppt_x"/>
                                          </p:val>
                                        </p:tav>
                                        <p:tav tm="100000">
                                          <p:val>
                                            <p:strVal val="#ppt_x"/>
                                          </p:val>
                                        </p:tav>
                                      </p:tavLst>
                                    </p:anim>
                                    <p:anim calcmode="lin" valueType="num">
                                      <p:cBhvr>
                                        <p:cTn id="83" dur="1000" fill="hold"/>
                                        <p:tgtEl>
                                          <p:spTgt spid="95">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6" grpId="0" animBg="1"/>
      <p:bldP spid="97" grpId="0" animBg="1"/>
      <p:bldP spid="159" grpId="0" animBg="1" autoUpdateAnimBg="0"/>
      <p:bldP spid="160" grpId="0" animBg="1" autoUpdateAnimBg="0"/>
      <p:bldP spid="161" grpId="0" animBg="1" autoUpdateAnimBg="0"/>
      <p:bldP spid="162" grpId="0" animBg="1"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p:cNvSpPr txBox="1"/>
          <p:nvPr/>
        </p:nvSpPr>
        <p:spPr>
          <a:xfrm>
            <a:off x="1583215" y="3869969"/>
            <a:ext cx="8405180" cy="2092881"/>
          </a:xfrm>
          <a:prstGeom prst="rect">
            <a:avLst/>
          </a:prstGeom>
          <a:solidFill>
            <a:schemeClr val="tx1"/>
          </a:solidFill>
        </p:spPr>
        <p:txBody>
          <a:bodyPr wrap="square" rtlCol="0">
            <a:spAutoFit/>
          </a:bodyPr>
          <a:lstStyle/>
          <a:p>
            <a:pPr algn="l">
              <a:lnSpc>
                <a:spcPct val="130000"/>
              </a:lnSpc>
            </a:pPr>
            <a:endParaRPr lang="en-US" altLang="zh-CN" sz="2000" dirty="0">
              <a:latin typeface="+mn-ea"/>
            </a:endParaRPr>
          </a:p>
          <a:p>
            <a:pPr algn="l">
              <a:lnSpc>
                <a:spcPct val="130000"/>
              </a:lnSpc>
            </a:pPr>
            <a:endParaRPr lang="en-US" altLang="zh-CN" sz="2000" dirty="0">
              <a:latin typeface="+mn-ea"/>
            </a:endParaRPr>
          </a:p>
          <a:p>
            <a:pPr algn="l">
              <a:lnSpc>
                <a:spcPct val="130000"/>
              </a:lnSpc>
            </a:pPr>
            <a:endParaRPr lang="en-US" altLang="zh-CN" sz="2000" dirty="0">
              <a:latin typeface="+mn-ea"/>
            </a:endParaRPr>
          </a:p>
          <a:p>
            <a:pPr algn="l">
              <a:lnSpc>
                <a:spcPct val="130000"/>
              </a:lnSpc>
            </a:pPr>
            <a:endParaRPr lang="en-US" altLang="zh-CN" sz="2000" dirty="0">
              <a:latin typeface="+mn-ea"/>
            </a:endParaRPr>
          </a:p>
          <a:p>
            <a:pPr algn="l">
              <a:lnSpc>
                <a:spcPct val="130000"/>
              </a:lnSpc>
            </a:pPr>
            <a:endParaRPr lang="zh-CN" altLang="en-US" sz="2000" dirty="0">
              <a:latin typeface="+mn-ea"/>
            </a:endParaRPr>
          </a:p>
        </p:txBody>
      </p:sp>
      <p:sp>
        <p:nvSpPr>
          <p:cNvPr id="2" name="文本占位符 1"/>
          <p:cNvSpPr>
            <a:spLocks noGrp="1"/>
          </p:cNvSpPr>
          <p:nvPr>
            <p:ph type="body" idx="13"/>
          </p:nvPr>
        </p:nvSpPr>
        <p:spPr>
          <a:xfrm>
            <a:off x="1097899" y="253874"/>
            <a:ext cx="1934002" cy="605909"/>
          </a:xfrm>
        </p:spPr>
        <p:txBody>
          <a:bodyPr/>
          <a:lstStyle/>
          <a:p>
            <a:r>
              <a:rPr lang="zh-CN" altLang="en-US" dirty="0">
                <a:latin typeface="楷体" panose="02010609060101010101" pitchFamily="49" charset="-122"/>
                <a:ea typeface="楷体" panose="02010609060101010101" pitchFamily="49" charset="-122"/>
              </a:rPr>
              <a:t>算法实现</a:t>
            </a:r>
          </a:p>
        </p:txBody>
      </p:sp>
      <p:sp>
        <p:nvSpPr>
          <p:cNvPr id="3" name="Text Box 6"/>
          <p:cNvSpPr txBox="1">
            <a:spLocks noChangeArrowheads="1"/>
          </p:cNvSpPr>
          <p:nvPr/>
        </p:nvSpPr>
        <p:spPr bwMode="auto">
          <a:xfrm>
            <a:off x="978593" y="836120"/>
            <a:ext cx="9821779"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Char char=" "/>
            </a:pPr>
            <a:r>
              <a:rPr lang="zh-CN" altLang="en-US" b="1" dirty="0">
                <a:latin typeface="Arial Narrow" panose="020B0606020202030204" pitchFamily="34" charset="0"/>
                <a:ea typeface="楷体" panose="02010609060101010101" pitchFamily="49" charset="-122"/>
              </a:rPr>
              <a:t>（1）输入</a:t>
            </a:r>
            <a:r>
              <a:rPr lang="en-US" altLang="zh-CN" b="1" dirty="0">
                <a:latin typeface="Arial Narrow" panose="020B0606020202030204" pitchFamily="34" charset="0"/>
                <a:ea typeface="楷体" panose="02010609060101010101" pitchFamily="49" charset="-122"/>
              </a:rPr>
              <a:t>e</a:t>
            </a:r>
            <a:r>
              <a:rPr lang="zh-CN" altLang="en-US" b="1" dirty="0">
                <a:latin typeface="Arial Narrow" panose="020B0606020202030204" pitchFamily="34" charset="0"/>
                <a:ea typeface="楷体" panose="02010609060101010101" pitchFamily="49" charset="-122"/>
              </a:rPr>
              <a:t>条弧〈</a:t>
            </a:r>
            <a:r>
              <a:rPr lang="en-US" altLang="zh-CN" b="1" dirty="0" err="1">
                <a:latin typeface="Arial Narrow" panose="020B0606020202030204" pitchFamily="34" charset="0"/>
                <a:ea typeface="楷体" panose="02010609060101010101" pitchFamily="49" charset="-122"/>
              </a:rPr>
              <a:t>j，k</a:t>
            </a:r>
            <a:r>
              <a:rPr lang="en-US" altLang="zh-CN" b="1" dirty="0">
                <a:latin typeface="Arial Narrow" panose="020B0606020202030204" pitchFamily="34" charset="0"/>
                <a:ea typeface="楷体" panose="02010609060101010101" pitchFamily="49" charset="-122"/>
              </a:rPr>
              <a:t>〉，</a:t>
            </a:r>
            <a:r>
              <a:rPr lang="zh-CN" altLang="en-US" b="1" dirty="0">
                <a:latin typeface="Arial Narrow" panose="020B0606020202030204" pitchFamily="34" charset="0"/>
                <a:ea typeface="楷体" panose="02010609060101010101" pitchFamily="49" charset="-122"/>
              </a:rPr>
              <a:t>建立</a:t>
            </a:r>
            <a:r>
              <a:rPr lang="en-US" altLang="zh-CN" b="1" dirty="0">
                <a:latin typeface="Arial Narrow" panose="020B0606020202030204" pitchFamily="34" charset="0"/>
                <a:ea typeface="楷体" panose="02010609060101010101" pitchFamily="49" charset="-122"/>
              </a:rPr>
              <a:t>AOE-</a:t>
            </a:r>
            <a:r>
              <a:rPr lang="zh-CN" altLang="en-US" b="1" dirty="0">
                <a:latin typeface="Arial Narrow" panose="020B0606020202030204" pitchFamily="34" charset="0"/>
                <a:ea typeface="楷体" panose="02010609060101010101" pitchFamily="49" charset="-122"/>
              </a:rPr>
              <a:t>网的存储结构；</a:t>
            </a:r>
          </a:p>
          <a:p>
            <a:pPr eaLnBrk="1" hangingPunct="1">
              <a:spcBef>
                <a:spcPct val="50000"/>
              </a:spcBef>
              <a:buFontTx/>
              <a:buChar char=" "/>
            </a:pPr>
            <a:r>
              <a:rPr lang="zh-CN" altLang="en-US" b="1" dirty="0">
                <a:latin typeface="Arial Narrow" panose="020B0606020202030204" pitchFamily="34" charset="0"/>
                <a:ea typeface="楷体" panose="02010609060101010101" pitchFamily="49" charset="-122"/>
              </a:rPr>
              <a:t>（2）从</a:t>
            </a:r>
            <a:r>
              <a:rPr lang="en-US" altLang="zh-CN" b="1" dirty="0">
                <a:latin typeface="Arial Narrow" panose="020B0606020202030204" pitchFamily="34" charset="0"/>
                <a:ea typeface="楷体" panose="02010609060101010101" pitchFamily="49" charset="-122"/>
              </a:rPr>
              <a:t>v0</a:t>
            </a:r>
            <a:r>
              <a:rPr lang="zh-CN" altLang="en-US" b="1" dirty="0">
                <a:latin typeface="Arial Narrow" panose="020B0606020202030204" pitchFamily="34" charset="0"/>
                <a:ea typeface="楷体" panose="02010609060101010101" pitchFamily="49" charset="-122"/>
              </a:rPr>
              <a:t>出发，令</a:t>
            </a:r>
            <a:r>
              <a:rPr lang="en-US" altLang="zh-CN" b="1" dirty="0" err="1">
                <a:latin typeface="Arial Narrow" panose="020B0606020202030204" pitchFamily="34" charset="0"/>
                <a:ea typeface="楷体" panose="02010609060101010101" pitchFamily="49" charset="-122"/>
              </a:rPr>
              <a:t>ve</a:t>
            </a:r>
            <a:r>
              <a:rPr lang="en-US" altLang="zh-CN" b="1" dirty="0">
                <a:latin typeface="Arial Narrow" panose="020B0606020202030204" pitchFamily="34" charset="0"/>
                <a:ea typeface="楷体" panose="02010609060101010101" pitchFamily="49" charset="-122"/>
              </a:rPr>
              <a:t>[0]=0，</a:t>
            </a:r>
            <a:r>
              <a:rPr lang="zh-CN" altLang="en-US" b="1" dirty="0">
                <a:latin typeface="Arial Narrow" panose="020B0606020202030204" pitchFamily="34" charset="0"/>
                <a:ea typeface="楷体" panose="02010609060101010101" pitchFamily="49" charset="-122"/>
              </a:rPr>
              <a:t>按拓扑排序求</a:t>
            </a:r>
            <a:r>
              <a:rPr lang="en-US" altLang="zh-CN" b="1" dirty="0" err="1">
                <a:latin typeface="Arial Narrow" panose="020B0606020202030204" pitchFamily="34" charset="0"/>
                <a:ea typeface="楷体" panose="02010609060101010101" pitchFamily="49" charset="-122"/>
              </a:rPr>
              <a:t>ve</a:t>
            </a:r>
            <a:r>
              <a:rPr lang="en-US" altLang="zh-CN" b="1" dirty="0">
                <a:latin typeface="Arial Narrow" panose="020B0606020202030204" pitchFamily="34" charset="0"/>
                <a:ea typeface="楷体" panose="02010609060101010101" pitchFamily="49" charset="-122"/>
              </a:rPr>
              <a:t>[</a:t>
            </a:r>
            <a:r>
              <a:rPr lang="en-US" altLang="zh-CN" b="1" dirty="0" err="1">
                <a:latin typeface="Arial Narrow" panose="020B0606020202030204" pitchFamily="34" charset="0"/>
                <a:ea typeface="楷体" panose="02010609060101010101" pitchFamily="49" charset="-122"/>
              </a:rPr>
              <a:t>i</a:t>
            </a:r>
            <a:r>
              <a:rPr lang="en-US" altLang="zh-CN" b="1" dirty="0">
                <a:latin typeface="Arial Narrow" panose="020B0606020202030204" pitchFamily="34" charset="0"/>
                <a:ea typeface="楷体" panose="02010609060101010101" pitchFamily="49" charset="-122"/>
              </a:rPr>
              <a:t>]，</a:t>
            </a:r>
            <a:r>
              <a:rPr lang="zh-CN" altLang="en-US" b="1" dirty="0">
                <a:latin typeface="Arial Narrow" panose="020B0606020202030204" pitchFamily="34" charset="0"/>
                <a:ea typeface="楷体" panose="02010609060101010101" pitchFamily="49" charset="-122"/>
              </a:rPr>
              <a:t>若拓扑排序的结果顶点数少于网中顶点数，说明图中有网，结束；否则执行（3）；</a:t>
            </a:r>
          </a:p>
          <a:p>
            <a:pPr eaLnBrk="1" hangingPunct="1">
              <a:spcBef>
                <a:spcPct val="50000"/>
              </a:spcBef>
              <a:buFontTx/>
              <a:buChar char=" "/>
            </a:pPr>
            <a:r>
              <a:rPr lang="zh-CN" altLang="en-US" b="1" dirty="0">
                <a:latin typeface="Arial Narrow" panose="020B0606020202030204" pitchFamily="34" charset="0"/>
                <a:ea typeface="楷体" panose="02010609060101010101" pitchFamily="49" charset="-122"/>
              </a:rPr>
              <a:t>（3）从汇点</a:t>
            </a:r>
            <a:r>
              <a:rPr lang="en-US" altLang="zh-CN" b="1" dirty="0" err="1">
                <a:latin typeface="Arial Narrow" panose="020B0606020202030204" pitchFamily="34" charset="0"/>
                <a:ea typeface="楷体" panose="02010609060101010101" pitchFamily="49" charset="-122"/>
              </a:rPr>
              <a:t>vn</a:t>
            </a:r>
            <a:r>
              <a:rPr lang="zh-CN" altLang="en-US" b="1" dirty="0">
                <a:latin typeface="Arial Narrow" panose="020B0606020202030204" pitchFamily="34" charset="0"/>
                <a:ea typeface="楷体" panose="02010609060101010101" pitchFamily="49" charset="-122"/>
              </a:rPr>
              <a:t>出发，令</a:t>
            </a:r>
            <a:r>
              <a:rPr lang="en-US" altLang="zh-CN" b="1" dirty="0" err="1">
                <a:latin typeface="Arial Narrow" panose="020B0606020202030204" pitchFamily="34" charset="0"/>
                <a:ea typeface="楷体" panose="02010609060101010101" pitchFamily="49" charset="-122"/>
              </a:rPr>
              <a:t>vl</a:t>
            </a:r>
            <a:r>
              <a:rPr lang="en-US" altLang="zh-CN" b="1" dirty="0">
                <a:latin typeface="Arial Narrow" panose="020B0606020202030204" pitchFamily="34" charset="0"/>
                <a:ea typeface="楷体" panose="02010609060101010101" pitchFamily="49" charset="-122"/>
              </a:rPr>
              <a:t>[n-1]=</a:t>
            </a:r>
            <a:r>
              <a:rPr lang="en-US" altLang="zh-CN" b="1" dirty="0" err="1">
                <a:latin typeface="Arial Narrow" panose="020B0606020202030204" pitchFamily="34" charset="0"/>
                <a:ea typeface="楷体" panose="02010609060101010101" pitchFamily="49" charset="-122"/>
              </a:rPr>
              <a:t>ve</a:t>
            </a:r>
            <a:r>
              <a:rPr lang="en-US" altLang="zh-CN" b="1" dirty="0">
                <a:latin typeface="Arial Narrow" panose="020B0606020202030204" pitchFamily="34" charset="0"/>
                <a:ea typeface="楷体" panose="02010609060101010101" pitchFamily="49" charset="-122"/>
              </a:rPr>
              <a:t>[n-1]，</a:t>
            </a:r>
            <a:r>
              <a:rPr lang="zh-CN" altLang="en-US" b="1" dirty="0">
                <a:latin typeface="Arial Narrow" panose="020B0606020202030204" pitchFamily="34" charset="0"/>
                <a:ea typeface="楷体" panose="02010609060101010101" pitchFamily="49" charset="-122"/>
              </a:rPr>
              <a:t>按逆拓扑排序求出</a:t>
            </a:r>
            <a:r>
              <a:rPr lang="en-US" altLang="zh-CN" b="1" dirty="0" err="1">
                <a:latin typeface="Arial Narrow" panose="020B0606020202030204" pitchFamily="34" charset="0"/>
                <a:ea typeface="楷体" panose="02010609060101010101" pitchFamily="49" charset="-122"/>
              </a:rPr>
              <a:t>vl</a:t>
            </a:r>
            <a:r>
              <a:rPr lang="en-US" altLang="zh-CN" b="1" dirty="0">
                <a:latin typeface="Arial Narrow" panose="020B0606020202030204" pitchFamily="34" charset="0"/>
                <a:ea typeface="楷体" panose="02010609060101010101" pitchFamily="49" charset="-122"/>
              </a:rPr>
              <a:t>[</a:t>
            </a:r>
            <a:r>
              <a:rPr lang="en-US" altLang="zh-CN" b="1" dirty="0" err="1">
                <a:latin typeface="Arial Narrow" panose="020B0606020202030204" pitchFamily="34" charset="0"/>
                <a:ea typeface="楷体" panose="02010609060101010101" pitchFamily="49" charset="-122"/>
              </a:rPr>
              <a:t>i</a:t>
            </a:r>
            <a:r>
              <a:rPr lang="en-US" altLang="zh-CN" b="1" dirty="0">
                <a:latin typeface="Arial Narrow" panose="020B0606020202030204" pitchFamily="34" charset="0"/>
                <a:ea typeface="楷体" panose="02010609060101010101" pitchFamily="49" charset="-122"/>
              </a:rPr>
              <a:t>];</a:t>
            </a:r>
          </a:p>
          <a:p>
            <a:pPr eaLnBrk="1" hangingPunct="1">
              <a:spcBef>
                <a:spcPct val="50000"/>
              </a:spcBef>
              <a:buFontTx/>
              <a:buChar char=" "/>
            </a:pPr>
            <a:r>
              <a:rPr lang="en-US" altLang="zh-CN" b="1" dirty="0">
                <a:latin typeface="Arial Narrow" panose="020B0606020202030204" pitchFamily="34" charset="0"/>
                <a:ea typeface="楷体" panose="02010609060101010101" pitchFamily="49" charset="-122"/>
              </a:rPr>
              <a:t>（4）</a:t>
            </a:r>
            <a:r>
              <a:rPr lang="zh-CN" altLang="en-US" b="1" dirty="0">
                <a:latin typeface="Arial Narrow" panose="020B0606020202030204" pitchFamily="34" charset="0"/>
                <a:ea typeface="楷体" panose="02010609060101010101" pitchFamily="49" charset="-122"/>
              </a:rPr>
              <a:t>根据各顶点的</a:t>
            </a:r>
            <a:r>
              <a:rPr lang="en-US" altLang="zh-CN" b="1" dirty="0" err="1">
                <a:latin typeface="Arial Narrow" panose="020B0606020202030204" pitchFamily="34" charset="0"/>
                <a:ea typeface="楷体" panose="02010609060101010101" pitchFamily="49" charset="-122"/>
              </a:rPr>
              <a:t>ve</a:t>
            </a:r>
            <a:r>
              <a:rPr lang="zh-CN" altLang="en-US" b="1" dirty="0">
                <a:latin typeface="Arial Narrow" panose="020B0606020202030204" pitchFamily="34" charset="0"/>
                <a:ea typeface="楷体" panose="02010609060101010101" pitchFamily="49" charset="-122"/>
              </a:rPr>
              <a:t>和</a:t>
            </a:r>
            <a:r>
              <a:rPr lang="en-US" altLang="zh-CN" b="1" dirty="0" err="1">
                <a:latin typeface="Arial Narrow" panose="020B0606020202030204" pitchFamily="34" charset="0"/>
                <a:ea typeface="楷体" panose="02010609060101010101" pitchFamily="49" charset="-122"/>
              </a:rPr>
              <a:t>vl</a:t>
            </a:r>
            <a:r>
              <a:rPr lang="zh-CN" altLang="en-US" b="1" dirty="0">
                <a:latin typeface="Arial Narrow" panose="020B0606020202030204" pitchFamily="34" charset="0"/>
                <a:ea typeface="楷体" panose="02010609060101010101" pitchFamily="49" charset="-122"/>
              </a:rPr>
              <a:t>的值，求出每条弧</a:t>
            </a:r>
            <a:r>
              <a:rPr lang="en-US" altLang="zh-CN" b="1" dirty="0">
                <a:latin typeface="Arial Narrow" panose="020B0606020202030204" pitchFamily="34" charset="0"/>
                <a:ea typeface="楷体" panose="02010609060101010101" pitchFamily="49" charset="-122"/>
              </a:rPr>
              <a:t>s</a:t>
            </a:r>
            <a:r>
              <a:rPr lang="zh-CN" altLang="en-US" b="1" dirty="0">
                <a:latin typeface="Arial Narrow" panose="020B0606020202030204" pitchFamily="34" charset="0"/>
                <a:ea typeface="楷体" panose="02010609060101010101" pitchFamily="49" charset="-122"/>
              </a:rPr>
              <a:t>的</a:t>
            </a:r>
            <a:r>
              <a:rPr lang="en-US" altLang="zh-CN" b="1" dirty="0">
                <a:latin typeface="Arial Narrow" panose="020B0606020202030204" pitchFamily="34" charset="0"/>
                <a:ea typeface="楷体" panose="02010609060101010101" pitchFamily="49" charset="-122"/>
              </a:rPr>
              <a:t>e(s)</a:t>
            </a:r>
            <a:r>
              <a:rPr lang="zh-CN" altLang="en-US" b="1" dirty="0">
                <a:latin typeface="Arial Narrow" panose="020B0606020202030204" pitchFamily="34" charset="0"/>
                <a:ea typeface="楷体" panose="02010609060101010101" pitchFamily="49" charset="-122"/>
              </a:rPr>
              <a:t>和</a:t>
            </a:r>
            <a:r>
              <a:rPr lang="en-US" altLang="zh-CN" b="1" dirty="0">
                <a:latin typeface="Arial Narrow" panose="020B0606020202030204" pitchFamily="34" charset="0"/>
                <a:ea typeface="楷体" panose="02010609060101010101" pitchFamily="49" charset="-122"/>
              </a:rPr>
              <a:t>l(s)，</a:t>
            </a:r>
            <a:r>
              <a:rPr lang="zh-CN" altLang="en-US" b="1" dirty="0">
                <a:latin typeface="Arial Narrow" panose="020B0606020202030204" pitchFamily="34" charset="0"/>
                <a:ea typeface="楷体" panose="02010609060101010101" pitchFamily="49" charset="-122"/>
              </a:rPr>
              <a:t>若满足</a:t>
            </a:r>
            <a:r>
              <a:rPr lang="en-US" altLang="zh-CN" b="1" dirty="0">
                <a:latin typeface="Arial Narrow" panose="020B0606020202030204" pitchFamily="34" charset="0"/>
                <a:ea typeface="楷体" panose="02010609060101010101" pitchFamily="49" charset="-122"/>
              </a:rPr>
              <a:t>e(s)=l(s)，</a:t>
            </a:r>
            <a:r>
              <a:rPr lang="zh-CN" altLang="en-US" b="1" dirty="0">
                <a:latin typeface="Arial Narrow" panose="020B0606020202030204" pitchFamily="34" charset="0"/>
                <a:ea typeface="楷体" panose="02010609060101010101" pitchFamily="49" charset="-122"/>
              </a:rPr>
              <a:t>则</a:t>
            </a:r>
            <a:r>
              <a:rPr lang="en-US" altLang="zh-CN" b="1" dirty="0">
                <a:latin typeface="Arial Narrow" panose="020B0606020202030204" pitchFamily="34" charset="0"/>
                <a:ea typeface="楷体" panose="02010609060101010101" pitchFamily="49" charset="-122"/>
              </a:rPr>
              <a:t>s</a:t>
            </a:r>
            <a:r>
              <a:rPr lang="zh-CN" altLang="en-US" b="1" dirty="0">
                <a:latin typeface="Arial Narrow" panose="020B0606020202030204" pitchFamily="34" charset="0"/>
                <a:ea typeface="楷体" panose="02010609060101010101" pitchFamily="49" charset="-122"/>
              </a:rPr>
              <a:t>为关键活动。</a:t>
            </a:r>
          </a:p>
        </p:txBody>
      </p:sp>
      <p:grpSp>
        <p:nvGrpSpPr>
          <p:cNvPr id="4" name="Group 106"/>
          <p:cNvGrpSpPr>
            <a:grpSpLocks/>
          </p:cNvGrpSpPr>
          <p:nvPr/>
        </p:nvGrpSpPr>
        <p:grpSpPr bwMode="auto">
          <a:xfrm>
            <a:off x="1774682" y="3940757"/>
            <a:ext cx="4114800" cy="1905000"/>
            <a:chOff x="960" y="2544"/>
            <a:chExt cx="2592" cy="1200"/>
          </a:xfrm>
        </p:grpSpPr>
        <p:sp>
          <p:nvSpPr>
            <p:cNvPr id="5" name="Oval 69"/>
            <p:cNvSpPr>
              <a:spLocks noChangeArrowheads="1"/>
            </p:cNvSpPr>
            <p:nvPr/>
          </p:nvSpPr>
          <p:spPr bwMode="auto">
            <a:xfrm>
              <a:off x="2206" y="2857"/>
              <a:ext cx="200" cy="209"/>
            </a:xfrm>
            <a:prstGeom prst="ellipse">
              <a:avLst/>
            </a:prstGeom>
            <a:solidFill>
              <a:srgbClr val="CCECFF"/>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buFontTx/>
                <a:buChar char=" "/>
              </a:pPr>
              <a:r>
                <a:rPr lang="en-US" altLang="zh-CN" sz="1600" b="1">
                  <a:solidFill>
                    <a:schemeClr val="bg1"/>
                  </a:solidFill>
                  <a:effectLst>
                    <a:outerShdw blurRad="38100" dist="38100" dir="2700000" algn="tl">
                      <a:srgbClr val="000000">
                        <a:alpha val="43137"/>
                      </a:srgbClr>
                    </a:outerShdw>
                  </a:effectLst>
                  <a:latin typeface="Arial Narrow" panose="020B0606020202030204" pitchFamily="34" charset="0"/>
                </a:rPr>
                <a:t>v5</a:t>
              </a:r>
              <a:endParaRPr lang="en-US" altLang="zh-CN" sz="1600" b="1">
                <a:solidFill>
                  <a:srgbClr val="FFFFFF"/>
                </a:solidFill>
                <a:effectLst>
                  <a:outerShdw blurRad="38100" dist="38100" dir="2700000" algn="tl">
                    <a:srgbClr val="000000">
                      <a:alpha val="43137"/>
                    </a:srgbClr>
                  </a:outerShdw>
                </a:effectLst>
                <a:latin typeface="Arial Narrow" panose="020B0606020202030204" pitchFamily="34" charset="0"/>
              </a:endParaRPr>
            </a:p>
          </p:txBody>
        </p:sp>
        <p:sp>
          <p:nvSpPr>
            <p:cNvPr id="6" name="Oval 70"/>
            <p:cNvSpPr>
              <a:spLocks noChangeArrowheads="1"/>
            </p:cNvSpPr>
            <p:nvPr/>
          </p:nvSpPr>
          <p:spPr bwMode="auto">
            <a:xfrm>
              <a:off x="1608" y="3118"/>
              <a:ext cx="199" cy="261"/>
            </a:xfrm>
            <a:prstGeom prst="ellipse">
              <a:avLst/>
            </a:prstGeom>
            <a:solidFill>
              <a:srgbClr val="CCECFF"/>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buFontTx/>
                <a:buChar char=" "/>
              </a:pPr>
              <a:r>
                <a:rPr lang="en-US" altLang="zh-CN" sz="1600" b="1">
                  <a:solidFill>
                    <a:schemeClr val="bg1"/>
                  </a:solidFill>
                  <a:effectLst>
                    <a:outerShdw blurRad="38100" dist="38100" dir="2700000" algn="tl">
                      <a:srgbClr val="000000">
                        <a:alpha val="43137"/>
                      </a:srgbClr>
                    </a:outerShdw>
                  </a:effectLst>
                  <a:latin typeface="Arial Narrow" panose="020B0606020202030204" pitchFamily="34" charset="0"/>
                </a:rPr>
                <a:t>v3</a:t>
              </a:r>
              <a:endParaRPr lang="en-US" altLang="zh-CN" sz="1600" b="1">
                <a:solidFill>
                  <a:srgbClr val="FFFFFF"/>
                </a:solidFill>
                <a:effectLst>
                  <a:outerShdw blurRad="38100" dist="38100" dir="2700000" algn="tl">
                    <a:srgbClr val="000000">
                      <a:alpha val="43137"/>
                    </a:srgbClr>
                  </a:outerShdw>
                </a:effectLst>
                <a:latin typeface="Arial Narrow" panose="020B0606020202030204" pitchFamily="34" charset="0"/>
              </a:endParaRPr>
            </a:p>
          </p:txBody>
        </p:sp>
        <p:sp>
          <p:nvSpPr>
            <p:cNvPr id="7" name="Oval 71"/>
            <p:cNvSpPr>
              <a:spLocks noChangeArrowheads="1"/>
            </p:cNvSpPr>
            <p:nvPr/>
          </p:nvSpPr>
          <p:spPr bwMode="auto">
            <a:xfrm>
              <a:off x="1608" y="2544"/>
              <a:ext cx="199" cy="209"/>
            </a:xfrm>
            <a:prstGeom prst="ellipse">
              <a:avLst/>
            </a:prstGeom>
            <a:solidFill>
              <a:srgbClr val="CCECFF"/>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buFontTx/>
                <a:buChar char=" "/>
              </a:pPr>
              <a:r>
                <a:rPr lang="en-US" altLang="zh-CN" sz="1600" b="1">
                  <a:solidFill>
                    <a:schemeClr val="bg1"/>
                  </a:solidFill>
                  <a:effectLst>
                    <a:outerShdw blurRad="38100" dist="38100" dir="2700000" algn="tl">
                      <a:srgbClr val="000000">
                        <a:alpha val="43137"/>
                      </a:srgbClr>
                    </a:outerShdw>
                  </a:effectLst>
                  <a:latin typeface="Arial Narrow" panose="020B0606020202030204" pitchFamily="34" charset="0"/>
                </a:rPr>
                <a:t>v2</a:t>
              </a:r>
              <a:endParaRPr lang="en-US" altLang="zh-CN" sz="1600" b="1">
                <a:solidFill>
                  <a:srgbClr val="FFFFFF"/>
                </a:solidFill>
                <a:effectLst>
                  <a:outerShdw blurRad="38100" dist="38100" dir="2700000" algn="tl">
                    <a:srgbClr val="000000">
                      <a:alpha val="43137"/>
                    </a:srgbClr>
                  </a:outerShdw>
                </a:effectLst>
                <a:latin typeface="Arial Narrow" panose="020B0606020202030204" pitchFamily="34" charset="0"/>
              </a:endParaRPr>
            </a:p>
          </p:txBody>
        </p:sp>
        <p:sp>
          <p:nvSpPr>
            <p:cNvPr id="8" name="Oval 72"/>
            <p:cNvSpPr>
              <a:spLocks noChangeArrowheads="1"/>
            </p:cNvSpPr>
            <p:nvPr/>
          </p:nvSpPr>
          <p:spPr bwMode="auto">
            <a:xfrm>
              <a:off x="1060" y="2805"/>
              <a:ext cx="199" cy="209"/>
            </a:xfrm>
            <a:prstGeom prst="ellipse">
              <a:avLst/>
            </a:prstGeom>
            <a:solidFill>
              <a:srgbClr val="CCECFF"/>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buFontTx/>
                <a:buChar char=" "/>
              </a:pPr>
              <a:r>
                <a:rPr lang="en-US" altLang="en-US" sz="1600" b="1">
                  <a:solidFill>
                    <a:srgbClr val="0066FF"/>
                  </a:solidFill>
                  <a:effectLst>
                    <a:outerShdw blurRad="38100" dist="38100" dir="2700000" algn="tl">
                      <a:srgbClr val="000000">
                        <a:alpha val="43137"/>
                      </a:srgbClr>
                    </a:outerShdw>
                  </a:effectLst>
                  <a:latin typeface="Arial Narrow" panose="020B0606020202030204" pitchFamily="34" charset="0"/>
                </a:rPr>
                <a:t>v1</a:t>
              </a:r>
              <a:endParaRPr lang="en-US" altLang="zh-CN" sz="1600" b="1">
                <a:solidFill>
                  <a:srgbClr val="FFFFFF"/>
                </a:solidFill>
                <a:effectLst>
                  <a:outerShdw blurRad="38100" dist="38100" dir="2700000" algn="tl">
                    <a:srgbClr val="000000">
                      <a:alpha val="43137"/>
                    </a:srgbClr>
                  </a:outerShdw>
                </a:effectLst>
                <a:latin typeface="Arial Narrow" panose="020B0606020202030204" pitchFamily="34" charset="0"/>
              </a:endParaRPr>
            </a:p>
          </p:txBody>
        </p:sp>
        <p:sp>
          <p:nvSpPr>
            <p:cNvPr id="9" name="Line 73"/>
            <p:cNvSpPr>
              <a:spLocks noChangeShapeType="1"/>
            </p:cNvSpPr>
            <p:nvPr/>
          </p:nvSpPr>
          <p:spPr bwMode="auto">
            <a:xfrm>
              <a:off x="1758" y="2648"/>
              <a:ext cx="448" cy="261"/>
            </a:xfrm>
            <a:prstGeom prst="line">
              <a:avLst/>
            </a:prstGeom>
            <a:noFill/>
            <a:ln w="38100" cap="sq">
              <a:solidFill>
                <a:srgbClr val="FF5050"/>
              </a:solidFill>
              <a:miter lim="800000"/>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b="1">
                <a:effectLst>
                  <a:outerShdw blurRad="38100" dist="38100" dir="2700000" algn="tl">
                    <a:srgbClr val="000000">
                      <a:alpha val="43137"/>
                    </a:srgbClr>
                  </a:outerShdw>
                </a:effectLst>
              </a:endParaRPr>
            </a:p>
          </p:txBody>
        </p:sp>
        <p:sp>
          <p:nvSpPr>
            <p:cNvPr id="10" name="Line 74"/>
            <p:cNvSpPr>
              <a:spLocks noChangeShapeType="1"/>
            </p:cNvSpPr>
            <p:nvPr/>
          </p:nvSpPr>
          <p:spPr bwMode="auto">
            <a:xfrm flipV="1">
              <a:off x="1209" y="2648"/>
              <a:ext cx="399" cy="209"/>
            </a:xfrm>
            <a:prstGeom prst="line">
              <a:avLst/>
            </a:prstGeom>
            <a:noFill/>
            <a:ln w="38100" cap="sq">
              <a:solidFill>
                <a:srgbClr val="FF5050"/>
              </a:solidFill>
              <a:miter lim="800000"/>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b="1">
                <a:effectLst>
                  <a:outerShdw blurRad="38100" dist="38100" dir="2700000" algn="tl">
                    <a:srgbClr val="000000">
                      <a:alpha val="43137"/>
                    </a:srgbClr>
                  </a:outerShdw>
                </a:effectLst>
              </a:endParaRPr>
            </a:p>
          </p:txBody>
        </p:sp>
        <p:sp>
          <p:nvSpPr>
            <p:cNvPr id="11" name="Line 75"/>
            <p:cNvSpPr>
              <a:spLocks noChangeShapeType="1"/>
            </p:cNvSpPr>
            <p:nvPr/>
          </p:nvSpPr>
          <p:spPr bwMode="auto">
            <a:xfrm>
              <a:off x="1209" y="2961"/>
              <a:ext cx="399" cy="209"/>
            </a:xfrm>
            <a:prstGeom prst="line">
              <a:avLst/>
            </a:prstGeom>
            <a:noFill/>
            <a:ln w="19050" cap="sq">
              <a:solidFill>
                <a:srgbClr val="FFFFFF"/>
              </a:solidFill>
              <a:miter lim="800000"/>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b="1">
                <a:effectLst>
                  <a:outerShdw blurRad="38100" dist="38100" dir="2700000" algn="tl">
                    <a:srgbClr val="000000">
                      <a:alpha val="43137"/>
                    </a:srgbClr>
                  </a:outerShdw>
                </a:effectLst>
              </a:endParaRPr>
            </a:p>
          </p:txBody>
        </p:sp>
        <p:sp>
          <p:nvSpPr>
            <p:cNvPr id="12" name="Line 76"/>
            <p:cNvSpPr>
              <a:spLocks noChangeShapeType="1"/>
            </p:cNvSpPr>
            <p:nvPr/>
          </p:nvSpPr>
          <p:spPr bwMode="auto">
            <a:xfrm flipV="1">
              <a:off x="1758" y="2961"/>
              <a:ext cx="448" cy="209"/>
            </a:xfrm>
            <a:prstGeom prst="line">
              <a:avLst/>
            </a:prstGeom>
            <a:noFill/>
            <a:ln w="19050" cap="sq">
              <a:solidFill>
                <a:srgbClr val="FFFFFF"/>
              </a:solidFill>
              <a:miter lim="800000"/>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b="1">
                <a:effectLst>
                  <a:outerShdw blurRad="38100" dist="38100" dir="2700000" algn="tl">
                    <a:srgbClr val="000000">
                      <a:alpha val="43137"/>
                    </a:srgbClr>
                  </a:outerShdw>
                </a:effectLst>
              </a:endParaRPr>
            </a:p>
          </p:txBody>
        </p:sp>
        <p:sp>
          <p:nvSpPr>
            <p:cNvPr id="13" name="Oval 77"/>
            <p:cNvSpPr>
              <a:spLocks noChangeArrowheads="1"/>
            </p:cNvSpPr>
            <p:nvPr/>
          </p:nvSpPr>
          <p:spPr bwMode="auto">
            <a:xfrm>
              <a:off x="3353" y="2909"/>
              <a:ext cx="199" cy="209"/>
            </a:xfrm>
            <a:prstGeom prst="ellipse">
              <a:avLst/>
            </a:prstGeom>
            <a:solidFill>
              <a:srgbClr val="CCECFF"/>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buFontTx/>
                <a:buChar char=" "/>
              </a:pPr>
              <a:r>
                <a:rPr lang="en-US" altLang="zh-CN" sz="1600" b="1">
                  <a:solidFill>
                    <a:srgbClr val="0066FF"/>
                  </a:solidFill>
                  <a:effectLst>
                    <a:outerShdw blurRad="38100" dist="38100" dir="2700000" algn="tl">
                      <a:srgbClr val="000000">
                        <a:alpha val="43137"/>
                      </a:srgbClr>
                    </a:outerShdw>
                  </a:effectLst>
                  <a:latin typeface="Arial Narrow" panose="020B0606020202030204" pitchFamily="34" charset="0"/>
                </a:rPr>
                <a:t>v9</a:t>
              </a:r>
              <a:endParaRPr lang="en-US" altLang="zh-CN" sz="1600" b="1">
                <a:solidFill>
                  <a:srgbClr val="FFFFFF"/>
                </a:solidFill>
                <a:effectLst>
                  <a:outerShdw blurRad="38100" dist="38100" dir="2700000" algn="tl">
                    <a:srgbClr val="000000">
                      <a:alpha val="43137"/>
                    </a:srgbClr>
                  </a:outerShdw>
                </a:effectLst>
                <a:latin typeface="Arial Narrow" panose="020B0606020202030204" pitchFamily="34" charset="0"/>
              </a:endParaRPr>
            </a:p>
          </p:txBody>
        </p:sp>
        <p:sp>
          <p:nvSpPr>
            <p:cNvPr id="14" name="Oval 78"/>
            <p:cNvSpPr>
              <a:spLocks noChangeArrowheads="1"/>
            </p:cNvSpPr>
            <p:nvPr/>
          </p:nvSpPr>
          <p:spPr bwMode="auto">
            <a:xfrm>
              <a:off x="2754" y="3170"/>
              <a:ext cx="200" cy="209"/>
            </a:xfrm>
            <a:prstGeom prst="ellipse">
              <a:avLst/>
            </a:prstGeom>
            <a:solidFill>
              <a:srgbClr val="CCECFF"/>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buFontTx/>
                <a:buChar char=" "/>
              </a:pPr>
              <a:r>
                <a:rPr lang="en-US" altLang="zh-CN" sz="1600" b="1">
                  <a:solidFill>
                    <a:schemeClr val="bg1"/>
                  </a:solidFill>
                  <a:effectLst>
                    <a:outerShdw blurRad="38100" dist="38100" dir="2700000" algn="tl">
                      <a:srgbClr val="000000">
                        <a:alpha val="43137"/>
                      </a:srgbClr>
                    </a:outerShdw>
                  </a:effectLst>
                  <a:latin typeface="Arial Narrow" panose="020B0606020202030204" pitchFamily="34" charset="0"/>
                </a:rPr>
                <a:t>v8</a:t>
              </a:r>
              <a:endParaRPr lang="en-US" altLang="zh-CN" sz="1600" b="1">
                <a:solidFill>
                  <a:srgbClr val="FFFFFF"/>
                </a:solidFill>
                <a:effectLst>
                  <a:outerShdw blurRad="38100" dist="38100" dir="2700000" algn="tl">
                    <a:srgbClr val="000000">
                      <a:alpha val="43137"/>
                    </a:srgbClr>
                  </a:outerShdw>
                </a:effectLst>
                <a:latin typeface="Arial Narrow" panose="020B0606020202030204" pitchFamily="34" charset="0"/>
              </a:endParaRPr>
            </a:p>
          </p:txBody>
        </p:sp>
        <p:sp>
          <p:nvSpPr>
            <p:cNvPr id="15" name="Oval 79"/>
            <p:cNvSpPr>
              <a:spLocks noChangeArrowheads="1"/>
            </p:cNvSpPr>
            <p:nvPr/>
          </p:nvSpPr>
          <p:spPr bwMode="auto">
            <a:xfrm>
              <a:off x="2754" y="2596"/>
              <a:ext cx="200" cy="209"/>
            </a:xfrm>
            <a:prstGeom prst="ellipse">
              <a:avLst/>
            </a:prstGeom>
            <a:solidFill>
              <a:srgbClr val="CCECFF"/>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buFontTx/>
                <a:buChar char=" "/>
              </a:pPr>
              <a:r>
                <a:rPr lang="en-US" altLang="zh-CN" sz="1600" b="1">
                  <a:solidFill>
                    <a:schemeClr val="bg1"/>
                  </a:solidFill>
                  <a:effectLst>
                    <a:outerShdw blurRad="38100" dist="38100" dir="2700000" algn="tl">
                      <a:srgbClr val="000000">
                        <a:alpha val="43137"/>
                      </a:srgbClr>
                    </a:outerShdw>
                  </a:effectLst>
                  <a:latin typeface="Arial Narrow" panose="020B0606020202030204" pitchFamily="34" charset="0"/>
                </a:rPr>
                <a:t>v7</a:t>
              </a:r>
              <a:endParaRPr lang="en-US" altLang="zh-CN" sz="1600" b="1">
                <a:solidFill>
                  <a:srgbClr val="FFFFFF"/>
                </a:solidFill>
                <a:effectLst>
                  <a:outerShdw blurRad="38100" dist="38100" dir="2700000" algn="tl">
                    <a:srgbClr val="000000">
                      <a:alpha val="43137"/>
                    </a:srgbClr>
                  </a:outerShdw>
                </a:effectLst>
                <a:latin typeface="Arial Narrow" panose="020B0606020202030204" pitchFamily="34" charset="0"/>
              </a:endParaRPr>
            </a:p>
          </p:txBody>
        </p:sp>
        <p:sp>
          <p:nvSpPr>
            <p:cNvPr id="16" name="Line 80"/>
            <p:cNvSpPr>
              <a:spLocks noChangeShapeType="1"/>
            </p:cNvSpPr>
            <p:nvPr/>
          </p:nvSpPr>
          <p:spPr bwMode="auto">
            <a:xfrm>
              <a:off x="2904" y="2701"/>
              <a:ext cx="449" cy="260"/>
            </a:xfrm>
            <a:prstGeom prst="line">
              <a:avLst/>
            </a:prstGeom>
            <a:noFill/>
            <a:ln w="38100" cap="sq">
              <a:solidFill>
                <a:srgbClr val="FF5050"/>
              </a:solidFill>
              <a:miter lim="800000"/>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b="1">
                <a:effectLst>
                  <a:outerShdw blurRad="38100" dist="38100" dir="2700000" algn="tl">
                    <a:srgbClr val="000000">
                      <a:alpha val="43137"/>
                    </a:srgbClr>
                  </a:outerShdw>
                </a:effectLst>
              </a:endParaRPr>
            </a:p>
          </p:txBody>
        </p:sp>
        <p:sp>
          <p:nvSpPr>
            <p:cNvPr id="17" name="Line 81"/>
            <p:cNvSpPr>
              <a:spLocks noChangeShapeType="1"/>
            </p:cNvSpPr>
            <p:nvPr/>
          </p:nvSpPr>
          <p:spPr bwMode="auto">
            <a:xfrm flipV="1">
              <a:off x="2356" y="2701"/>
              <a:ext cx="398" cy="208"/>
            </a:xfrm>
            <a:prstGeom prst="line">
              <a:avLst/>
            </a:prstGeom>
            <a:noFill/>
            <a:ln w="38100" cap="sq">
              <a:solidFill>
                <a:srgbClr val="FF5050"/>
              </a:solidFill>
              <a:miter lim="800000"/>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b="1">
                <a:effectLst>
                  <a:outerShdw blurRad="38100" dist="38100" dir="2700000" algn="tl">
                    <a:srgbClr val="000000">
                      <a:alpha val="43137"/>
                    </a:srgbClr>
                  </a:outerShdw>
                </a:effectLst>
              </a:endParaRPr>
            </a:p>
          </p:txBody>
        </p:sp>
        <p:sp>
          <p:nvSpPr>
            <p:cNvPr id="18" name="Line 82"/>
            <p:cNvSpPr>
              <a:spLocks noChangeShapeType="1"/>
            </p:cNvSpPr>
            <p:nvPr/>
          </p:nvSpPr>
          <p:spPr bwMode="auto">
            <a:xfrm>
              <a:off x="2356" y="3014"/>
              <a:ext cx="398" cy="208"/>
            </a:xfrm>
            <a:prstGeom prst="line">
              <a:avLst/>
            </a:prstGeom>
            <a:noFill/>
            <a:ln w="38100" cap="sq">
              <a:solidFill>
                <a:srgbClr val="FF5050"/>
              </a:solidFill>
              <a:miter lim="800000"/>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b="1">
                <a:effectLst>
                  <a:outerShdw blurRad="38100" dist="38100" dir="2700000" algn="tl">
                    <a:srgbClr val="000000">
                      <a:alpha val="43137"/>
                    </a:srgbClr>
                  </a:outerShdw>
                </a:effectLst>
              </a:endParaRPr>
            </a:p>
          </p:txBody>
        </p:sp>
        <p:sp>
          <p:nvSpPr>
            <p:cNvPr id="19" name="Line 83"/>
            <p:cNvSpPr>
              <a:spLocks noChangeShapeType="1"/>
            </p:cNvSpPr>
            <p:nvPr/>
          </p:nvSpPr>
          <p:spPr bwMode="auto">
            <a:xfrm flipV="1">
              <a:off x="2904" y="3014"/>
              <a:ext cx="449" cy="208"/>
            </a:xfrm>
            <a:prstGeom prst="line">
              <a:avLst/>
            </a:prstGeom>
            <a:noFill/>
            <a:ln w="38100" cap="sq">
              <a:solidFill>
                <a:srgbClr val="FF5050"/>
              </a:solidFill>
              <a:miter lim="800000"/>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b="1">
                <a:effectLst>
                  <a:outerShdw blurRad="38100" dist="38100" dir="2700000" algn="tl">
                    <a:srgbClr val="000000">
                      <a:alpha val="43137"/>
                    </a:srgbClr>
                  </a:outerShdw>
                </a:effectLst>
              </a:endParaRPr>
            </a:p>
          </p:txBody>
        </p:sp>
        <p:sp>
          <p:nvSpPr>
            <p:cNvPr id="20" name="Oval 84"/>
            <p:cNvSpPr>
              <a:spLocks noChangeArrowheads="1"/>
            </p:cNvSpPr>
            <p:nvPr/>
          </p:nvSpPr>
          <p:spPr bwMode="auto">
            <a:xfrm>
              <a:off x="1807" y="3535"/>
              <a:ext cx="200" cy="209"/>
            </a:xfrm>
            <a:prstGeom prst="ellipse">
              <a:avLst/>
            </a:prstGeom>
            <a:solidFill>
              <a:srgbClr val="CCECFF"/>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buFontTx/>
                <a:buChar char=" "/>
              </a:pPr>
              <a:r>
                <a:rPr lang="en-US" altLang="zh-CN" sz="1600" b="1">
                  <a:solidFill>
                    <a:schemeClr val="bg1"/>
                  </a:solidFill>
                  <a:effectLst>
                    <a:outerShdw blurRad="38100" dist="38100" dir="2700000" algn="tl">
                      <a:srgbClr val="000000">
                        <a:alpha val="43137"/>
                      </a:srgbClr>
                    </a:outerShdw>
                  </a:effectLst>
                  <a:latin typeface="Arial Narrow" panose="020B0606020202030204" pitchFamily="34" charset="0"/>
                </a:rPr>
                <a:t>v4</a:t>
              </a:r>
              <a:endParaRPr lang="en-US" altLang="zh-CN" sz="1600" b="1">
                <a:solidFill>
                  <a:srgbClr val="FFFFFF"/>
                </a:solidFill>
                <a:effectLst>
                  <a:outerShdw blurRad="38100" dist="38100" dir="2700000" algn="tl">
                    <a:srgbClr val="000000">
                      <a:alpha val="43137"/>
                    </a:srgbClr>
                  </a:outerShdw>
                </a:effectLst>
                <a:latin typeface="Arial Narrow" panose="020B0606020202030204" pitchFamily="34" charset="0"/>
              </a:endParaRPr>
            </a:p>
          </p:txBody>
        </p:sp>
        <p:sp>
          <p:nvSpPr>
            <p:cNvPr id="21" name="Oval 85"/>
            <p:cNvSpPr>
              <a:spLocks noChangeArrowheads="1"/>
            </p:cNvSpPr>
            <p:nvPr/>
          </p:nvSpPr>
          <p:spPr bwMode="auto">
            <a:xfrm>
              <a:off x="2505" y="3535"/>
              <a:ext cx="200" cy="209"/>
            </a:xfrm>
            <a:prstGeom prst="ellipse">
              <a:avLst/>
            </a:prstGeom>
            <a:solidFill>
              <a:srgbClr val="CCECFF"/>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buFontTx/>
                <a:buChar char=" "/>
              </a:pPr>
              <a:r>
                <a:rPr lang="en-US" altLang="zh-CN" sz="1600" b="1">
                  <a:solidFill>
                    <a:schemeClr val="bg1"/>
                  </a:solidFill>
                  <a:effectLst>
                    <a:outerShdw blurRad="38100" dist="38100" dir="2700000" algn="tl">
                      <a:srgbClr val="000000">
                        <a:alpha val="43137"/>
                      </a:srgbClr>
                    </a:outerShdw>
                  </a:effectLst>
                  <a:latin typeface="Arial Narrow" panose="020B0606020202030204" pitchFamily="34" charset="0"/>
                </a:rPr>
                <a:t>v6</a:t>
              </a:r>
              <a:endParaRPr lang="en-US" altLang="zh-CN" sz="1600" b="1">
                <a:solidFill>
                  <a:srgbClr val="FFFFFF"/>
                </a:solidFill>
                <a:effectLst>
                  <a:outerShdw blurRad="38100" dist="38100" dir="2700000" algn="tl">
                    <a:srgbClr val="000000">
                      <a:alpha val="43137"/>
                    </a:srgbClr>
                  </a:outerShdw>
                </a:effectLst>
                <a:latin typeface="Arial Narrow" panose="020B0606020202030204" pitchFamily="34" charset="0"/>
              </a:endParaRPr>
            </a:p>
          </p:txBody>
        </p:sp>
        <p:sp>
          <p:nvSpPr>
            <p:cNvPr id="22" name="Line 86"/>
            <p:cNvSpPr>
              <a:spLocks noChangeShapeType="1"/>
            </p:cNvSpPr>
            <p:nvPr/>
          </p:nvSpPr>
          <p:spPr bwMode="auto">
            <a:xfrm>
              <a:off x="1159" y="3014"/>
              <a:ext cx="648" cy="573"/>
            </a:xfrm>
            <a:prstGeom prst="line">
              <a:avLst/>
            </a:prstGeom>
            <a:noFill/>
            <a:ln w="19050" cap="sq">
              <a:solidFill>
                <a:srgbClr val="FFFFFF"/>
              </a:solidFill>
              <a:miter lim="800000"/>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b="1">
                <a:effectLst>
                  <a:outerShdw blurRad="38100" dist="38100" dir="2700000" algn="tl">
                    <a:srgbClr val="000000">
                      <a:alpha val="43137"/>
                    </a:srgbClr>
                  </a:outerShdw>
                </a:effectLst>
              </a:endParaRPr>
            </a:p>
          </p:txBody>
        </p:sp>
        <p:sp>
          <p:nvSpPr>
            <p:cNvPr id="23" name="Line 87"/>
            <p:cNvSpPr>
              <a:spLocks noChangeShapeType="1"/>
            </p:cNvSpPr>
            <p:nvPr/>
          </p:nvSpPr>
          <p:spPr bwMode="auto">
            <a:xfrm>
              <a:off x="1957" y="3640"/>
              <a:ext cx="548" cy="0"/>
            </a:xfrm>
            <a:prstGeom prst="line">
              <a:avLst/>
            </a:prstGeom>
            <a:noFill/>
            <a:ln w="19050" cap="sq">
              <a:solidFill>
                <a:srgbClr val="FFFFFF"/>
              </a:solidFill>
              <a:miter lim="800000"/>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b="1">
                <a:effectLst>
                  <a:outerShdw blurRad="38100" dist="38100" dir="2700000" algn="tl">
                    <a:srgbClr val="000000">
                      <a:alpha val="43137"/>
                    </a:srgbClr>
                  </a:outerShdw>
                </a:effectLst>
              </a:endParaRPr>
            </a:p>
          </p:txBody>
        </p:sp>
        <p:sp>
          <p:nvSpPr>
            <p:cNvPr id="24" name="Line 88"/>
            <p:cNvSpPr>
              <a:spLocks noChangeShapeType="1"/>
            </p:cNvSpPr>
            <p:nvPr/>
          </p:nvSpPr>
          <p:spPr bwMode="auto">
            <a:xfrm flipV="1">
              <a:off x="2655" y="3360"/>
              <a:ext cx="177" cy="227"/>
            </a:xfrm>
            <a:prstGeom prst="line">
              <a:avLst/>
            </a:prstGeom>
            <a:noFill/>
            <a:ln w="19050" cap="sq">
              <a:solidFill>
                <a:srgbClr val="FFFFFF"/>
              </a:solidFill>
              <a:miter lim="800000"/>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b="1">
                <a:effectLst>
                  <a:outerShdw blurRad="38100" dist="38100" dir="2700000" algn="tl">
                    <a:srgbClr val="000000">
                      <a:alpha val="43137"/>
                    </a:srgbClr>
                  </a:outerShdw>
                </a:effectLst>
              </a:endParaRPr>
            </a:p>
          </p:txBody>
        </p:sp>
        <p:sp>
          <p:nvSpPr>
            <p:cNvPr id="25" name="Text Box 89"/>
            <p:cNvSpPr txBox="1">
              <a:spLocks noChangeArrowheads="1"/>
            </p:cNvSpPr>
            <p:nvPr/>
          </p:nvSpPr>
          <p:spPr bwMode="auto">
            <a:xfrm>
              <a:off x="1159" y="2596"/>
              <a:ext cx="39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Char char=" "/>
              </a:pPr>
              <a:r>
                <a:rPr lang="en-US" altLang="zh-CN" sz="1400" b="1">
                  <a:solidFill>
                    <a:srgbClr val="66FF33"/>
                  </a:solidFill>
                  <a:effectLst>
                    <a:outerShdw blurRad="38100" dist="38100" dir="2700000" algn="tl">
                      <a:srgbClr val="000000">
                        <a:alpha val="43137"/>
                      </a:srgbClr>
                    </a:outerShdw>
                  </a:effectLst>
                  <a:latin typeface="Arial Narrow" panose="020B0606020202030204" pitchFamily="34" charset="0"/>
                </a:rPr>
                <a:t>a1=6</a:t>
              </a:r>
            </a:p>
          </p:txBody>
        </p:sp>
        <p:sp>
          <p:nvSpPr>
            <p:cNvPr id="26" name="Rectangle 90"/>
            <p:cNvSpPr>
              <a:spLocks noChangeArrowheads="1"/>
            </p:cNvSpPr>
            <p:nvPr/>
          </p:nvSpPr>
          <p:spPr bwMode="auto">
            <a:xfrm>
              <a:off x="1807" y="2596"/>
              <a:ext cx="35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Char char=" "/>
              </a:pPr>
              <a:r>
                <a:rPr lang="en-US" altLang="zh-CN" sz="1400" b="1">
                  <a:solidFill>
                    <a:srgbClr val="66FF33"/>
                  </a:solidFill>
                  <a:effectLst>
                    <a:outerShdw blurRad="38100" dist="38100" dir="2700000" algn="tl">
                      <a:srgbClr val="000000">
                        <a:alpha val="43137"/>
                      </a:srgbClr>
                    </a:outerShdw>
                  </a:effectLst>
                  <a:latin typeface="Arial Narrow" panose="020B0606020202030204" pitchFamily="34" charset="0"/>
                </a:rPr>
                <a:t>a4=1</a:t>
              </a:r>
            </a:p>
          </p:txBody>
        </p:sp>
        <p:sp>
          <p:nvSpPr>
            <p:cNvPr id="27" name="Rectangle 91"/>
            <p:cNvSpPr>
              <a:spLocks noChangeArrowheads="1"/>
            </p:cNvSpPr>
            <p:nvPr/>
          </p:nvSpPr>
          <p:spPr bwMode="auto">
            <a:xfrm>
              <a:off x="1259" y="2909"/>
              <a:ext cx="34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Char char=" "/>
              </a:pPr>
              <a:r>
                <a:rPr lang="en-US" altLang="zh-CN" sz="1400" b="1">
                  <a:solidFill>
                    <a:srgbClr val="66FF33"/>
                  </a:solidFill>
                  <a:effectLst>
                    <a:outerShdw blurRad="38100" dist="38100" dir="2700000" algn="tl">
                      <a:srgbClr val="000000">
                        <a:alpha val="43137"/>
                      </a:srgbClr>
                    </a:outerShdw>
                  </a:effectLst>
                  <a:latin typeface="Arial Narrow" panose="020B0606020202030204" pitchFamily="34" charset="0"/>
                </a:rPr>
                <a:t>a2=4</a:t>
              </a:r>
            </a:p>
          </p:txBody>
        </p:sp>
        <p:sp>
          <p:nvSpPr>
            <p:cNvPr id="28" name="Rectangle 92"/>
            <p:cNvSpPr>
              <a:spLocks noChangeArrowheads="1"/>
            </p:cNvSpPr>
            <p:nvPr/>
          </p:nvSpPr>
          <p:spPr bwMode="auto">
            <a:xfrm>
              <a:off x="1758" y="2909"/>
              <a:ext cx="35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Char char=" "/>
              </a:pPr>
              <a:r>
                <a:rPr lang="en-US" altLang="zh-CN" sz="1400" b="1">
                  <a:solidFill>
                    <a:srgbClr val="66FF33"/>
                  </a:solidFill>
                  <a:effectLst>
                    <a:outerShdw blurRad="38100" dist="38100" dir="2700000" algn="tl">
                      <a:srgbClr val="000000">
                        <a:alpha val="43137"/>
                      </a:srgbClr>
                    </a:outerShdw>
                  </a:effectLst>
                  <a:latin typeface="Arial Narrow" panose="020B0606020202030204" pitchFamily="34" charset="0"/>
                </a:rPr>
                <a:t>a5=1</a:t>
              </a:r>
            </a:p>
          </p:txBody>
        </p:sp>
        <p:sp>
          <p:nvSpPr>
            <p:cNvPr id="29" name="Rectangle 93"/>
            <p:cNvSpPr>
              <a:spLocks noChangeArrowheads="1"/>
            </p:cNvSpPr>
            <p:nvPr/>
          </p:nvSpPr>
          <p:spPr bwMode="auto">
            <a:xfrm>
              <a:off x="2356" y="2648"/>
              <a:ext cx="34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rgbClr val="FFFFFF"/>
                </a:buClr>
                <a:buFontTx/>
                <a:buChar char=" "/>
              </a:pPr>
              <a:r>
                <a:rPr lang="en-US" altLang="zh-CN" sz="1400" b="1">
                  <a:solidFill>
                    <a:srgbClr val="66FF33"/>
                  </a:solidFill>
                  <a:effectLst>
                    <a:outerShdw blurRad="38100" dist="38100" dir="2700000" algn="tl">
                      <a:srgbClr val="000000">
                        <a:alpha val="43137"/>
                      </a:srgbClr>
                    </a:outerShdw>
                  </a:effectLst>
                  <a:latin typeface="Arial Narrow" panose="020B0606020202030204" pitchFamily="34" charset="0"/>
                </a:rPr>
                <a:t>a7=9</a:t>
              </a:r>
            </a:p>
          </p:txBody>
        </p:sp>
        <p:sp>
          <p:nvSpPr>
            <p:cNvPr id="30" name="Rectangle 94"/>
            <p:cNvSpPr>
              <a:spLocks noChangeArrowheads="1"/>
            </p:cNvSpPr>
            <p:nvPr/>
          </p:nvSpPr>
          <p:spPr bwMode="auto">
            <a:xfrm>
              <a:off x="3004" y="2648"/>
              <a:ext cx="40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rgbClr val="FFFFFF"/>
                </a:buClr>
                <a:buFontTx/>
                <a:buChar char=" "/>
              </a:pPr>
              <a:r>
                <a:rPr lang="en-US" altLang="zh-CN" sz="1400" b="1">
                  <a:solidFill>
                    <a:srgbClr val="66FF33"/>
                  </a:solidFill>
                  <a:effectLst>
                    <a:outerShdw blurRad="38100" dist="38100" dir="2700000" algn="tl">
                      <a:srgbClr val="000000">
                        <a:alpha val="43137"/>
                      </a:srgbClr>
                    </a:outerShdw>
                  </a:effectLst>
                  <a:latin typeface="Arial Narrow" panose="020B0606020202030204" pitchFamily="34" charset="0"/>
                </a:rPr>
                <a:t>a10=2</a:t>
              </a:r>
            </a:p>
          </p:txBody>
        </p:sp>
        <p:sp>
          <p:nvSpPr>
            <p:cNvPr id="31" name="Rectangle 95"/>
            <p:cNvSpPr>
              <a:spLocks noChangeArrowheads="1"/>
            </p:cNvSpPr>
            <p:nvPr/>
          </p:nvSpPr>
          <p:spPr bwMode="auto">
            <a:xfrm>
              <a:off x="2406" y="2961"/>
              <a:ext cx="35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rgbClr val="FFFFFF"/>
                </a:buClr>
                <a:buFontTx/>
                <a:buChar char=" "/>
              </a:pPr>
              <a:r>
                <a:rPr lang="en-US" altLang="zh-CN" sz="1400" b="1">
                  <a:solidFill>
                    <a:srgbClr val="66FF33"/>
                  </a:solidFill>
                  <a:effectLst>
                    <a:outerShdw blurRad="38100" dist="38100" dir="2700000" algn="tl">
                      <a:srgbClr val="000000">
                        <a:alpha val="43137"/>
                      </a:srgbClr>
                    </a:outerShdw>
                  </a:effectLst>
                  <a:latin typeface="Arial Narrow" panose="020B0606020202030204" pitchFamily="34" charset="0"/>
                </a:rPr>
                <a:t>a8=7</a:t>
              </a:r>
            </a:p>
          </p:txBody>
        </p:sp>
        <p:sp>
          <p:nvSpPr>
            <p:cNvPr id="32" name="Rectangle 96"/>
            <p:cNvSpPr>
              <a:spLocks noChangeArrowheads="1"/>
            </p:cNvSpPr>
            <p:nvPr/>
          </p:nvSpPr>
          <p:spPr bwMode="auto">
            <a:xfrm>
              <a:off x="2854" y="2961"/>
              <a:ext cx="40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rgbClr val="FFFFFF"/>
                </a:buClr>
                <a:buFontTx/>
                <a:buChar char=" "/>
              </a:pPr>
              <a:r>
                <a:rPr lang="en-US" altLang="zh-CN" sz="1400" b="1">
                  <a:solidFill>
                    <a:srgbClr val="66FF33"/>
                  </a:solidFill>
                  <a:effectLst>
                    <a:outerShdw blurRad="38100" dist="38100" dir="2700000" algn="tl">
                      <a:srgbClr val="000000">
                        <a:alpha val="43137"/>
                      </a:srgbClr>
                    </a:outerShdw>
                  </a:effectLst>
                  <a:latin typeface="Arial Narrow" panose="020B0606020202030204" pitchFamily="34" charset="0"/>
                </a:rPr>
                <a:t>a11=4</a:t>
              </a:r>
            </a:p>
          </p:txBody>
        </p:sp>
        <p:sp>
          <p:nvSpPr>
            <p:cNvPr id="33" name="Rectangle 97"/>
            <p:cNvSpPr>
              <a:spLocks noChangeArrowheads="1"/>
            </p:cNvSpPr>
            <p:nvPr/>
          </p:nvSpPr>
          <p:spPr bwMode="auto">
            <a:xfrm>
              <a:off x="1209" y="3274"/>
              <a:ext cx="34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rgbClr val="FFFFFF"/>
                </a:buClr>
                <a:buFontTx/>
                <a:buChar char=" "/>
              </a:pPr>
              <a:r>
                <a:rPr lang="en-US" altLang="zh-CN" sz="1400" b="1">
                  <a:solidFill>
                    <a:srgbClr val="66FF33"/>
                  </a:solidFill>
                  <a:effectLst>
                    <a:outerShdw blurRad="38100" dist="38100" dir="2700000" algn="tl">
                      <a:srgbClr val="000000">
                        <a:alpha val="43137"/>
                      </a:srgbClr>
                    </a:outerShdw>
                  </a:effectLst>
                  <a:latin typeface="Arial Narrow" panose="020B0606020202030204" pitchFamily="34" charset="0"/>
                </a:rPr>
                <a:t>a3=5</a:t>
              </a:r>
            </a:p>
          </p:txBody>
        </p:sp>
        <p:sp>
          <p:nvSpPr>
            <p:cNvPr id="34" name="Rectangle 98"/>
            <p:cNvSpPr>
              <a:spLocks noChangeArrowheads="1"/>
            </p:cNvSpPr>
            <p:nvPr/>
          </p:nvSpPr>
          <p:spPr bwMode="auto">
            <a:xfrm>
              <a:off x="2007" y="3483"/>
              <a:ext cx="349"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rgbClr val="FFFFFF"/>
                </a:buClr>
                <a:buFontTx/>
                <a:buChar char=" "/>
              </a:pPr>
              <a:r>
                <a:rPr lang="en-US" altLang="zh-CN" sz="1400" b="1">
                  <a:solidFill>
                    <a:srgbClr val="66FF33"/>
                  </a:solidFill>
                  <a:effectLst>
                    <a:outerShdw blurRad="38100" dist="38100" dir="2700000" algn="tl">
                      <a:srgbClr val="000000">
                        <a:alpha val="43137"/>
                      </a:srgbClr>
                    </a:outerShdw>
                  </a:effectLst>
                  <a:latin typeface="Arial Narrow" panose="020B0606020202030204" pitchFamily="34" charset="0"/>
                </a:rPr>
                <a:t>a6=2</a:t>
              </a:r>
            </a:p>
          </p:txBody>
        </p:sp>
        <p:sp>
          <p:nvSpPr>
            <p:cNvPr id="35" name="Rectangle 99"/>
            <p:cNvSpPr>
              <a:spLocks noChangeArrowheads="1"/>
            </p:cNvSpPr>
            <p:nvPr/>
          </p:nvSpPr>
          <p:spPr bwMode="auto">
            <a:xfrm>
              <a:off x="2804" y="3379"/>
              <a:ext cx="34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rgbClr val="FFFFFF"/>
                </a:buClr>
                <a:buFontTx/>
                <a:buChar char=" "/>
              </a:pPr>
              <a:r>
                <a:rPr lang="en-US" altLang="zh-CN" sz="1400" b="1">
                  <a:solidFill>
                    <a:srgbClr val="66FF33"/>
                  </a:solidFill>
                  <a:effectLst>
                    <a:outerShdw blurRad="38100" dist="38100" dir="2700000" algn="tl">
                      <a:srgbClr val="000000">
                        <a:alpha val="43137"/>
                      </a:srgbClr>
                    </a:outerShdw>
                  </a:effectLst>
                  <a:latin typeface="Arial Narrow" panose="020B0606020202030204" pitchFamily="34" charset="0"/>
                </a:rPr>
                <a:t>a9=4</a:t>
              </a:r>
            </a:p>
          </p:txBody>
        </p:sp>
        <p:sp>
          <p:nvSpPr>
            <p:cNvPr id="36" name="Text Box 100"/>
            <p:cNvSpPr txBox="1">
              <a:spLocks noChangeArrowheads="1"/>
            </p:cNvSpPr>
            <p:nvPr/>
          </p:nvSpPr>
          <p:spPr bwMode="auto">
            <a:xfrm>
              <a:off x="960" y="2596"/>
              <a:ext cx="798"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Char char=" "/>
              </a:pPr>
              <a:r>
                <a:rPr lang="zh-CN" altLang="en-US" sz="3000" b="1">
                  <a:effectLst>
                    <a:outerShdw blurRad="38100" dist="38100" dir="2700000" algn="tl">
                      <a:srgbClr val="000000">
                        <a:alpha val="43137"/>
                      </a:srgbClr>
                    </a:outerShdw>
                  </a:effectLst>
                  <a:latin typeface="Arial Narrow" panose="020B0606020202030204" pitchFamily="34" charset="0"/>
                </a:rPr>
                <a:t>  </a:t>
              </a:r>
            </a:p>
          </p:txBody>
        </p:sp>
      </p:grpSp>
      <p:sp>
        <p:nvSpPr>
          <p:cNvPr id="37" name="Text Box 101"/>
          <p:cNvSpPr txBox="1">
            <a:spLocks noChangeArrowheads="1"/>
          </p:cNvSpPr>
          <p:nvPr/>
        </p:nvSpPr>
        <p:spPr bwMode="auto">
          <a:xfrm>
            <a:off x="6443519" y="4620207"/>
            <a:ext cx="3200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Char char=" "/>
            </a:pPr>
            <a:r>
              <a:rPr lang="zh-CN" altLang="en-US" sz="2000" b="1" dirty="0">
                <a:solidFill>
                  <a:srgbClr val="FFFFFF"/>
                </a:solidFill>
                <a:latin typeface="Arial Narrow" panose="020B0606020202030204" pitchFamily="34" charset="0"/>
                <a:ea typeface="楷体_GB2312" pitchFamily="49" charset="-122"/>
              </a:rPr>
              <a:t>说明关键路径不一定唯一</a:t>
            </a:r>
          </a:p>
        </p:txBody>
      </p:sp>
      <p:sp>
        <p:nvSpPr>
          <p:cNvPr id="39" name="Text Box 37"/>
          <p:cNvSpPr txBox="1">
            <a:spLocks noChangeArrowheads="1"/>
          </p:cNvSpPr>
          <p:nvPr/>
        </p:nvSpPr>
        <p:spPr bwMode="auto">
          <a:xfrm>
            <a:off x="8463356" y="239616"/>
            <a:ext cx="3446761" cy="830997"/>
          </a:xfrm>
          <a:prstGeom prst="rect">
            <a:avLst/>
          </a:prstGeom>
          <a:noFill/>
          <a:ln w="12700" cap="sq">
            <a:solidFill>
              <a:srgbClr val="00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Aft>
                <a:spcPct val="0"/>
              </a:spcAft>
              <a:buFontTx/>
              <a:buChar char=" "/>
            </a:pPr>
            <a:r>
              <a:rPr lang="zh-CN" altLang="en-US" b="1" dirty="0">
                <a:latin typeface="楷体" panose="02010609060101010101" pitchFamily="49" charset="-122"/>
                <a:ea typeface="楷体" panose="02010609060101010101" pitchFamily="49" charset="-122"/>
              </a:rPr>
              <a:t>时间复杂度</a:t>
            </a:r>
            <a:r>
              <a:rPr lang="en-US" altLang="zh-CN" b="1" dirty="0">
                <a:solidFill>
                  <a:srgbClr val="FF0000"/>
                </a:solidFill>
                <a:latin typeface="楷体" panose="02010609060101010101" pitchFamily="49" charset="-122"/>
                <a:ea typeface="楷体" panose="02010609060101010101" pitchFamily="49" charset="-122"/>
              </a:rPr>
              <a:t>O</a:t>
            </a:r>
            <a:r>
              <a:rPr lang="zh-CN" altLang="en-US" b="1" dirty="0">
                <a:solidFill>
                  <a:srgbClr val="FF0000"/>
                </a:solidFill>
                <a:latin typeface="楷体" panose="02010609060101010101" pitchFamily="49" charset="-122"/>
                <a:ea typeface="楷体" panose="02010609060101010101" pitchFamily="49" charset="-122"/>
              </a:rPr>
              <a:t>（</a:t>
            </a:r>
            <a:r>
              <a:rPr lang="en-US" altLang="zh-CN" b="1" dirty="0" err="1">
                <a:solidFill>
                  <a:srgbClr val="FF0000"/>
                </a:solidFill>
                <a:latin typeface="楷体" panose="02010609060101010101" pitchFamily="49" charset="-122"/>
                <a:ea typeface="楷体" panose="02010609060101010101" pitchFamily="49" charset="-122"/>
              </a:rPr>
              <a:t>n+e</a:t>
            </a:r>
            <a:r>
              <a:rPr lang="zh-CN" altLang="en-US" b="1" dirty="0">
                <a:solidFill>
                  <a:srgbClr val="FF0000"/>
                </a:solidFill>
                <a:latin typeface="楷体" panose="02010609060101010101" pitchFamily="49" charset="-122"/>
                <a:ea typeface="楷体" panose="02010609060101010101" pitchFamily="49" charset="-122"/>
              </a:rPr>
              <a:t>）</a:t>
            </a:r>
            <a:endParaRPr lang="en-US" altLang="zh-CN" b="1" dirty="0">
              <a:solidFill>
                <a:srgbClr val="FF0000"/>
              </a:solidFill>
              <a:latin typeface="楷体" panose="02010609060101010101" pitchFamily="49" charset="-122"/>
              <a:ea typeface="楷体" panose="02010609060101010101" pitchFamily="49" charset="-122"/>
            </a:endParaRPr>
          </a:p>
          <a:p>
            <a:pPr eaLnBrk="1" fontAlgn="base" hangingPunct="1">
              <a:spcAft>
                <a:spcPct val="0"/>
              </a:spcAft>
              <a:buFontTx/>
              <a:buChar char=" "/>
            </a:pPr>
            <a:r>
              <a:rPr lang="zh-CN" altLang="en-US" b="1" dirty="0">
                <a:latin typeface="楷体" panose="02010609060101010101" pitchFamily="49" charset="-122"/>
                <a:ea typeface="楷体" panose="02010609060101010101" pitchFamily="49" charset="-122"/>
              </a:rPr>
              <a:t>读课本</a:t>
            </a:r>
            <a:r>
              <a:rPr lang="en-US" altLang="zh-CN" b="1" dirty="0">
                <a:latin typeface="楷体" panose="02010609060101010101" pitchFamily="49" charset="-122"/>
                <a:ea typeface="楷体" panose="02010609060101010101" pitchFamily="49" charset="-122"/>
              </a:rPr>
              <a:t>ADLp181-182</a:t>
            </a:r>
            <a:endParaRPr lang="zh-CN" altLang="en-US"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530517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ou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additive="base">
                                        <p:cTn id="12" dur="500" fill="hold"/>
                                        <p:tgtEl>
                                          <p:spTgt spid="37"/>
                                        </p:tgtEl>
                                        <p:attrNameLst>
                                          <p:attrName>ppt_x</p:attrName>
                                        </p:attrNameLst>
                                      </p:cBhvr>
                                      <p:tavLst>
                                        <p:tav tm="0">
                                          <p:val>
                                            <p:strVal val="0-#ppt_w/2"/>
                                          </p:val>
                                        </p:tav>
                                        <p:tav tm="100000">
                                          <p:val>
                                            <p:strVal val="#ppt_x"/>
                                          </p:val>
                                        </p:tav>
                                      </p:tavLst>
                                    </p:anim>
                                    <p:anim calcmode="lin" valueType="num">
                                      <p:cBhvr additive="base">
                                        <p:cTn id="13"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randombar(horizontal)">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37" grpId="0" autoUpdateAnimBg="0"/>
      <p:bldP spid="3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2649600" cy="605909"/>
          </a:xfrm>
        </p:spPr>
        <p:txBody>
          <a:bodyPr/>
          <a:lstStyle/>
          <a:p>
            <a:r>
              <a:rPr lang="zh-CN" altLang="en-US" dirty="0">
                <a:latin typeface="楷体" panose="02010609060101010101" pitchFamily="49" charset="-122"/>
                <a:ea typeface="楷体" panose="02010609060101010101" pitchFamily="49" charset="-122"/>
              </a:rPr>
              <a:t>最短路径问题</a:t>
            </a:r>
          </a:p>
        </p:txBody>
      </p:sp>
      <p:sp>
        <p:nvSpPr>
          <p:cNvPr id="9" name="Text Box 3"/>
          <p:cNvSpPr txBox="1">
            <a:spLocks noChangeArrowheads="1"/>
          </p:cNvSpPr>
          <p:nvPr/>
        </p:nvSpPr>
        <p:spPr bwMode="auto">
          <a:xfrm>
            <a:off x="1097899" y="897541"/>
            <a:ext cx="10567163"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latin typeface="楷体" panose="02010609060101010101" pitchFamily="49" charset="-122"/>
                <a:ea typeface="楷体" panose="02010609060101010101" pitchFamily="49" charset="-122"/>
              </a:rPr>
              <a:t>用带权的有向图表示一个交通运输网，图中：</a:t>
            </a:r>
          </a:p>
          <a:p>
            <a:pPr eaLnBrk="1" hangingPunct="1"/>
            <a:r>
              <a:rPr lang="zh-CN" altLang="en-US" b="1" dirty="0">
                <a:solidFill>
                  <a:schemeClr val="accent2">
                    <a:lumMod val="75000"/>
                  </a:schemeClr>
                </a:solidFill>
                <a:latin typeface="楷体" panose="02010609060101010101" pitchFamily="49" charset="-122"/>
                <a:ea typeface="楷体" panose="02010609060101010101" pitchFamily="49" charset="-122"/>
              </a:rPr>
              <a:t>顶点</a:t>
            </a:r>
            <a:r>
              <a:rPr lang="zh-CN" altLang="en-US" b="1" dirty="0">
                <a:latin typeface="楷体" panose="02010609060101010101" pitchFamily="49" charset="-122"/>
                <a:ea typeface="楷体" panose="02010609060101010101" pitchFamily="49" charset="-122"/>
              </a:rPr>
              <a:t>——表示城市</a:t>
            </a:r>
          </a:p>
          <a:p>
            <a:pPr eaLnBrk="1" hangingPunct="1"/>
            <a:r>
              <a:rPr lang="zh-CN" altLang="en-US" b="1" dirty="0">
                <a:solidFill>
                  <a:schemeClr val="accent2">
                    <a:lumMod val="75000"/>
                  </a:schemeClr>
                </a:solidFill>
                <a:latin typeface="楷体" panose="02010609060101010101" pitchFamily="49" charset="-122"/>
                <a:ea typeface="楷体" panose="02010609060101010101" pitchFamily="49" charset="-122"/>
              </a:rPr>
              <a:t>边</a:t>
            </a:r>
            <a:r>
              <a:rPr lang="zh-CN" altLang="en-US" b="1" dirty="0">
                <a:latin typeface="楷体" panose="02010609060101010101" pitchFamily="49" charset="-122"/>
                <a:ea typeface="楷体" panose="02010609060101010101" pitchFamily="49" charset="-122"/>
              </a:rPr>
              <a:t>——表示城市间的交通联系</a:t>
            </a:r>
          </a:p>
          <a:p>
            <a:pPr eaLnBrk="1" hangingPunct="1"/>
            <a:r>
              <a:rPr lang="zh-CN" altLang="en-US" b="1" dirty="0">
                <a:solidFill>
                  <a:schemeClr val="accent2">
                    <a:lumMod val="75000"/>
                  </a:schemeClr>
                </a:solidFill>
                <a:latin typeface="楷体" panose="02010609060101010101" pitchFamily="49" charset="-122"/>
                <a:ea typeface="楷体" panose="02010609060101010101" pitchFamily="49" charset="-122"/>
              </a:rPr>
              <a:t>权</a:t>
            </a:r>
            <a:r>
              <a:rPr lang="zh-CN" altLang="en-US" b="1" dirty="0">
                <a:latin typeface="楷体" panose="02010609060101010101" pitchFamily="49" charset="-122"/>
                <a:ea typeface="楷体" panose="02010609060101010101" pitchFamily="49" charset="-122"/>
              </a:rPr>
              <a:t>——表示此线路的长度或沿此线路运输所花的时间或费用等</a:t>
            </a:r>
          </a:p>
          <a:p>
            <a:pPr eaLnBrk="1" hangingPunct="1"/>
            <a:r>
              <a:rPr lang="zh-CN" altLang="en-US" b="1" dirty="0">
                <a:latin typeface="楷体" panose="02010609060101010101" pitchFamily="49" charset="-122"/>
                <a:ea typeface="楷体" panose="02010609060101010101" pitchFamily="49" charset="-122"/>
              </a:rPr>
              <a:t>问题：从某顶点出发，沿图的边到达另一顶点所经过的路径中，各边上权值之和最小的一条路径——</a:t>
            </a:r>
            <a:r>
              <a:rPr lang="zh-CN" altLang="en-US" b="1" dirty="0">
                <a:solidFill>
                  <a:srgbClr val="FF0000"/>
                </a:solidFill>
                <a:latin typeface="楷体" panose="02010609060101010101" pitchFamily="49" charset="-122"/>
                <a:ea typeface="楷体" panose="02010609060101010101" pitchFamily="49" charset="-122"/>
              </a:rPr>
              <a:t>最短路径</a:t>
            </a:r>
          </a:p>
        </p:txBody>
      </p:sp>
      <p:sp>
        <p:nvSpPr>
          <p:cNvPr id="10" name="Rectangle 4"/>
          <p:cNvSpPr>
            <a:spLocks noChangeArrowheads="1"/>
          </p:cNvSpPr>
          <p:nvPr/>
        </p:nvSpPr>
        <p:spPr bwMode="auto">
          <a:xfrm>
            <a:off x="580097" y="3242435"/>
            <a:ext cx="85010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1" eaLnBrk="1" hangingPunct="1">
              <a:spcBef>
                <a:spcPct val="20000"/>
              </a:spcBef>
            </a:pPr>
            <a:r>
              <a:rPr lang="zh-CN" altLang="en-US" sz="2800" b="1" dirty="0">
                <a:latin typeface="楷体" panose="02010609060101010101" pitchFamily="49" charset="-122"/>
                <a:ea typeface="楷体" panose="02010609060101010101" pitchFamily="49" charset="-122"/>
              </a:rPr>
              <a:t>从某个源点到其余各顶点的最短路径</a:t>
            </a:r>
          </a:p>
        </p:txBody>
      </p:sp>
      <p:grpSp>
        <p:nvGrpSpPr>
          <p:cNvPr id="11" name="Group 5"/>
          <p:cNvGrpSpPr>
            <a:grpSpLocks/>
          </p:cNvGrpSpPr>
          <p:nvPr/>
        </p:nvGrpSpPr>
        <p:grpSpPr bwMode="auto">
          <a:xfrm>
            <a:off x="2714491" y="3907682"/>
            <a:ext cx="2971800" cy="2241550"/>
            <a:chOff x="2109" y="2764"/>
            <a:chExt cx="1872" cy="1412"/>
          </a:xfrm>
        </p:grpSpPr>
        <p:grpSp>
          <p:nvGrpSpPr>
            <p:cNvPr id="12" name="Group 6"/>
            <p:cNvGrpSpPr>
              <a:grpSpLocks/>
            </p:cNvGrpSpPr>
            <p:nvPr/>
          </p:nvGrpSpPr>
          <p:grpSpPr bwMode="auto">
            <a:xfrm>
              <a:off x="2314" y="2764"/>
              <a:ext cx="1667" cy="1412"/>
              <a:chOff x="2314" y="2764"/>
              <a:chExt cx="1667" cy="1412"/>
            </a:xfrm>
          </p:grpSpPr>
          <p:sp>
            <p:nvSpPr>
              <p:cNvPr id="23" name="Oval 7"/>
              <p:cNvSpPr>
                <a:spLocks noChangeArrowheads="1"/>
              </p:cNvSpPr>
              <p:nvPr/>
            </p:nvSpPr>
            <p:spPr bwMode="auto">
              <a:xfrm>
                <a:off x="3229" y="3721"/>
                <a:ext cx="178" cy="17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a:effectLst>
                      <a:outerShdw blurRad="38100" dist="38100" dir="2700000" algn="tl">
                        <a:srgbClr val="000000">
                          <a:alpha val="43137"/>
                        </a:srgbClr>
                      </a:outerShdw>
                    </a:effectLst>
                  </a:rPr>
                  <a:t>5</a:t>
                </a:r>
              </a:p>
            </p:txBody>
          </p:sp>
          <p:sp>
            <p:nvSpPr>
              <p:cNvPr id="24" name="Oval 8"/>
              <p:cNvSpPr>
                <a:spLocks noChangeArrowheads="1"/>
              </p:cNvSpPr>
              <p:nvPr/>
            </p:nvSpPr>
            <p:spPr bwMode="auto">
              <a:xfrm>
                <a:off x="3229" y="3095"/>
                <a:ext cx="178" cy="17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dirty="0">
                    <a:effectLst>
                      <a:outerShdw blurRad="38100" dist="38100" dir="2700000" algn="tl">
                        <a:srgbClr val="000000">
                          <a:alpha val="43137"/>
                        </a:srgbClr>
                      </a:outerShdw>
                    </a:effectLst>
                  </a:rPr>
                  <a:t>1</a:t>
                </a:r>
              </a:p>
            </p:txBody>
          </p:sp>
          <p:sp>
            <p:nvSpPr>
              <p:cNvPr id="25" name="Oval 9"/>
              <p:cNvSpPr>
                <a:spLocks noChangeArrowheads="1"/>
              </p:cNvSpPr>
              <p:nvPr/>
            </p:nvSpPr>
            <p:spPr bwMode="auto">
              <a:xfrm>
                <a:off x="3803" y="3380"/>
                <a:ext cx="178" cy="17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a:effectLst>
                      <a:outerShdw blurRad="38100" dist="38100" dir="2700000" algn="tl">
                        <a:srgbClr val="000000">
                          <a:alpha val="43137"/>
                        </a:srgbClr>
                      </a:outerShdw>
                    </a:effectLst>
                  </a:rPr>
                  <a:t>6</a:t>
                </a:r>
              </a:p>
            </p:txBody>
          </p:sp>
          <p:sp>
            <p:nvSpPr>
              <p:cNvPr id="26" name="Oval 10"/>
              <p:cNvSpPr>
                <a:spLocks noChangeArrowheads="1"/>
              </p:cNvSpPr>
              <p:nvPr/>
            </p:nvSpPr>
            <p:spPr bwMode="auto">
              <a:xfrm>
                <a:off x="2454" y="3998"/>
                <a:ext cx="178" cy="17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a:effectLst>
                      <a:outerShdw blurRad="38100" dist="38100" dir="2700000" algn="tl">
                        <a:srgbClr val="000000">
                          <a:alpha val="43137"/>
                        </a:srgbClr>
                      </a:outerShdw>
                    </a:effectLst>
                  </a:rPr>
                  <a:t>4</a:t>
                </a:r>
              </a:p>
            </p:txBody>
          </p:sp>
          <p:sp>
            <p:nvSpPr>
              <p:cNvPr id="27" name="Oval 11"/>
              <p:cNvSpPr>
                <a:spLocks noChangeArrowheads="1"/>
              </p:cNvSpPr>
              <p:nvPr/>
            </p:nvSpPr>
            <p:spPr bwMode="auto">
              <a:xfrm>
                <a:off x="2454" y="3586"/>
                <a:ext cx="178" cy="17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a:effectLst>
                      <a:outerShdw blurRad="38100" dist="38100" dir="2700000" algn="tl">
                        <a:srgbClr val="000000">
                          <a:alpha val="43137"/>
                        </a:srgbClr>
                      </a:outerShdw>
                    </a:effectLst>
                  </a:rPr>
                  <a:t>3</a:t>
                </a:r>
              </a:p>
            </p:txBody>
          </p:sp>
          <p:sp>
            <p:nvSpPr>
              <p:cNvPr id="28" name="Oval 12"/>
              <p:cNvSpPr>
                <a:spLocks noChangeArrowheads="1"/>
              </p:cNvSpPr>
              <p:nvPr/>
            </p:nvSpPr>
            <p:spPr bwMode="auto">
              <a:xfrm>
                <a:off x="2454" y="3175"/>
                <a:ext cx="178" cy="17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a:effectLst>
                      <a:outerShdw blurRad="38100" dist="38100" dir="2700000" algn="tl">
                        <a:srgbClr val="000000">
                          <a:alpha val="43137"/>
                        </a:srgbClr>
                      </a:outerShdw>
                    </a:effectLst>
                  </a:rPr>
                  <a:t>2</a:t>
                </a:r>
              </a:p>
            </p:txBody>
          </p:sp>
          <p:sp>
            <p:nvSpPr>
              <p:cNvPr id="29" name="Oval 13"/>
              <p:cNvSpPr>
                <a:spLocks noChangeArrowheads="1"/>
              </p:cNvSpPr>
              <p:nvPr/>
            </p:nvSpPr>
            <p:spPr bwMode="auto">
              <a:xfrm>
                <a:off x="2454" y="2764"/>
                <a:ext cx="178" cy="17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a:effectLst>
                      <a:outerShdw blurRad="38100" dist="38100" dir="2700000" algn="tl">
                        <a:srgbClr val="000000">
                          <a:alpha val="43137"/>
                        </a:srgbClr>
                      </a:outerShdw>
                    </a:effectLst>
                  </a:rPr>
                  <a:t>0</a:t>
                </a:r>
              </a:p>
            </p:txBody>
          </p:sp>
          <p:sp>
            <p:nvSpPr>
              <p:cNvPr id="30" name="Line 14"/>
              <p:cNvSpPr>
                <a:spLocks noChangeShapeType="1"/>
              </p:cNvSpPr>
              <p:nvPr/>
            </p:nvSpPr>
            <p:spPr bwMode="auto">
              <a:xfrm>
                <a:off x="2545" y="2944"/>
                <a:ext cx="0" cy="2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effectLst>
                    <a:outerShdw blurRad="38100" dist="38100" dir="2700000" algn="tl">
                      <a:srgbClr val="000000">
                        <a:alpha val="43137"/>
                      </a:srgbClr>
                    </a:outerShdw>
                  </a:effectLst>
                </a:endParaRPr>
              </a:p>
            </p:txBody>
          </p:sp>
          <p:sp>
            <p:nvSpPr>
              <p:cNvPr id="31" name="Line 15"/>
              <p:cNvSpPr>
                <a:spLocks noChangeShapeType="1"/>
              </p:cNvSpPr>
              <p:nvPr/>
            </p:nvSpPr>
            <p:spPr bwMode="auto">
              <a:xfrm flipH="1">
                <a:off x="2545" y="3366"/>
                <a:ext cx="0" cy="2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effectLst>
                    <a:outerShdw blurRad="38100" dist="38100" dir="2700000" algn="tl">
                      <a:srgbClr val="000000">
                        <a:alpha val="43137"/>
                      </a:srgbClr>
                    </a:outerShdw>
                  </a:effectLst>
                </a:endParaRPr>
              </a:p>
            </p:txBody>
          </p:sp>
          <p:sp>
            <p:nvSpPr>
              <p:cNvPr id="32" name="Line 16"/>
              <p:cNvSpPr>
                <a:spLocks noChangeShapeType="1"/>
              </p:cNvSpPr>
              <p:nvPr/>
            </p:nvSpPr>
            <p:spPr bwMode="auto">
              <a:xfrm>
                <a:off x="2545" y="3777"/>
                <a:ext cx="0" cy="2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effectLst>
                    <a:outerShdw blurRad="38100" dist="38100" dir="2700000" algn="tl">
                      <a:srgbClr val="000000">
                        <a:alpha val="43137"/>
                      </a:srgbClr>
                    </a:outerShdw>
                  </a:effectLst>
                </a:endParaRPr>
              </a:p>
            </p:txBody>
          </p:sp>
          <p:sp>
            <p:nvSpPr>
              <p:cNvPr id="33" name="Line 17"/>
              <p:cNvSpPr>
                <a:spLocks noChangeShapeType="1"/>
              </p:cNvSpPr>
              <p:nvPr/>
            </p:nvSpPr>
            <p:spPr bwMode="auto">
              <a:xfrm>
                <a:off x="2623" y="2878"/>
                <a:ext cx="622" cy="26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effectLst>
                    <a:outerShdw blurRad="38100" dist="38100" dir="2700000" algn="tl">
                      <a:srgbClr val="000000">
                        <a:alpha val="43137"/>
                      </a:srgbClr>
                    </a:outerShdw>
                  </a:effectLst>
                </a:endParaRPr>
              </a:p>
            </p:txBody>
          </p:sp>
          <p:sp>
            <p:nvSpPr>
              <p:cNvPr id="34" name="Line 18"/>
              <p:cNvSpPr>
                <a:spLocks noChangeShapeType="1"/>
              </p:cNvSpPr>
              <p:nvPr/>
            </p:nvSpPr>
            <p:spPr bwMode="auto">
              <a:xfrm>
                <a:off x="3389" y="3233"/>
                <a:ext cx="434" cy="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effectLst>
                    <a:outerShdw blurRad="38100" dist="38100" dir="2700000" algn="tl">
                      <a:srgbClr val="000000">
                        <a:alpha val="43137"/>
                      </a:srgbClr>
                    </a:outerShdw>
                  </a:effectLst>
                </a:endParaRPr>
              </a:p>
            </p:txBody>
          </p:sp>
          <p:sp>
            <p:nvSpPr>
              <p:cNvPr id="35" name="Line 19"/>
              <p:cNvSpPr>
                <a:spLocks noChangeShapeType="1"/>
              </p:cNvSpPr>
              <p:nvPr/>
            </p:nvSpPr>
            <p:spPr bwMode="auto">
              <a:xfrm flipV="1">
                <a:off x="2623" y="3844"/>
                <a:ext cx="611" cy="2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effectLst>
                    <a:outerShdw blurRad="38100" dist="38100" dir="2700000" algn="tl">
                      <a:srgbClr val="000000">
                        <a:alpha val="43137"/>
                      </a:srgbClr>
                    </a:outerShdw>
                  </a:effectLst>
                </a:endParaRPr>
              </a:p>
            </p:txBody>
          </p:sp>
          <p:sp>
            <p:nvSpPr>
              <p:cNvPr id="36" name="Line 20"/>
              <p:cNvSpPr>
                <a:spLocks noChangeShapeType="1"/>
              </p:cNvSpPr>
              <p:nvPr/>
            </p:nvSpPr>
            <p:spPr bwMode="auto">
              <a:xfrm flipV="1">
                <a:off x="3400" y="3555"/>
                <a:ext cx="467" cy="2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effectLst>
                    <a:outerShdw blurRad="38100" dist="38100" dir="2700000" algn="tl">
                      <a:srgbClr val="000000">
                        <a:alpha val="43137"/>
                      </a:srgbClr>
                    </a:outerShdw>
                  </a:effectLst>
                </a:endParaRPr>
              </a:p>
            </p:txBody>
          </p:sp>
          <p:sp>
            <p:nvSpPr>
              <p:cNvPr id="37" name="Line 21"/>
              <p:cNvSpPr>
                <a:spLocks noChangeShapeType="1"/>
              </p:cNvSpPr>
              <p:nvPr/>
            </p:nvSpPr>
            <p:spPr bwMode="auto">
              <a:xfrm>
                <a:off x="3312" y="3277"/>
                <a:ext cx="0" cy="4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effectLst>
                    <a:outerShdw blurRad="38100" dist="38100" dir="2700000" algn="tl">
                      <a:srgbClr val="000000">
                        <a:alpha val="43137"/>
                      </a:srgbClr>
                    </a:outerShdw>
                  </a:effectLst>
                </a:endParaRPr>
              </a:p>
            </p:txBody>
          </p:sp>
          <p:sp>
            <p:nvSpPr>
              <p:cNvPr id="38" name="Freeform 22"/>
              <p:cNvSpPr>
                <a:spLocks/>
              </p:cNvSpPr>
              <p:nvPr/>
            </p:nvSpPr>
            <p:spPr bwMode="auto">
              <a:xfrm>
                <a:off x="2314" y="2900"/>
                <a:ext cx="153" cy="1144"/>
              </a:xfrm>
              <a:custGeom>
                <a:avLst/>
                <a:gdLst>
                  <a:gd name="T0" fmla="*/ 153 w 153"/>
                  <a:gd name="T1" fmla="*/ 0 h 1144"/>
                  <a:gd name="T2" fmla="*/ 31 w 153"/>
                  <a:gd name="T3" fmla="*/ 278 h 1144"/>
                  <a:gd name="T4" fmla="*/ 20 w 153"/>
                  <a:gd name="T5" fmla="*/ 744 h 1144"/>
                  <a:gd name="T6" fmla="*/ 153 w 153"/>
                  <a:gd name="T7" fmla="*/ 1144 h 1144"/>
                  <a:gd name="T8" fmla="*/ 0 60000 65536"/>
                  <a:gd name="T9" fmla="*/ 0 60000 65536"/>
                  <a:gd name="T10" fmla="*/ 0 60000 65536"/>
                  <a:gd name="T11" fmla="*/ 0 60000 65536"/>
                  <a:gd name="T12" fmla="*/ 0 w 153"/>
                  <a:gd name="T13" fmla="*/ 0 h 1144"/>
                  <a:gd name="T14" fmla="*/ 153 w 153"/>
                  <a:gd name="T15" fmla="*/ 1144 h 1144"/>
                </a:gdLst>
                <a:ahLst/>
                <a:cxnLst>
                  <a:cxn ang="T8">
                    <a:pos x="T0" y="T1"/>
                  </a:cxn>
                  <a:cxn ang="T9">
                    <a:pos x="T2" y="T3"/>
                  </a:cxn>
                  <a:cxn ang="T10">
                    <a:pos x="T4" y="T5"/>
                  </a:cxn>
                  <a:cxn ang="T11">
                    <a:pos x="T6" y="T7"/>
                  </a:cxn>
                </a:cxnLst>
                <a:rect l="T12" t="T13" r="T14" b="T15"/>
                <a:pathLst>
                  <a:path w="153" h="1144">
                    <a:moveTo>
                      <a:pt x="153" y="0"/>
                    </a:moveTo>
                    <a:cubicBezTo>
                      <a:pt x="103" y="77"/>
                      <a:pt x="53" y="154"/>
                      <a:pt x="31" y="278"/>
                    </a:cubicBezTo>
                    <a:cubicBezTo>
                      <a:pt x="9" y="402"/>
                      <a:pt x="0" y="600"/>
                      <a:pt x="20" y="744"/>
                    </a:cubicBezTo>
                    <a:cubicBezTo>
                      <a:pt x="40" y="888"/>
                      <a:pt x="134" y="1077"/>
                      <a:pt x="153" y="1144"/>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a:effectLst>
                    <a:outerShdw blurRad="38100" dist="38100" dir="2700000" algn="tl">
                      <a:srgbClr val="000000">
                        <a:alpha val="43137"/>
                      </a:srgbClr>
                    </a:outerShdw>
                  </a:effectLst>
                </a:endParaRPr>
              </a:p>
            </p:txBody>
          </p:sp>
          <p:sp>
            <p:nvSpPr>
              <p:cNvPr id="39" name="Freeform 23"/>
              <p:cNvSpPr>
                <a:spLocks/>
              </p:cNvSpPr>
              <p:nvPr/>
            </p:nvSpPr>
            <p:spPr bwMode="auto">
              <a:xfrm>
                <a:off x="2623" y="2787"/>
                <a:ext cx="1266" cy="602"/>
              </a:xfrm>
              <a:custGeom>
                <a:avLst/>
                <a:gdLst>
                  <a:gd name="T0" fmla="*/ 0 w 1266"/>
                  <a:gd name="T1" fmla="*/ 24 h 602"/>
                  <a:gd name="T2" fmla="*/ 288 w 1266"/>
                  <a:gd name="T3" fmla="*/ 35 h 602"/>
                  <a:gd name="T4" fmla="*/ 844 w 1266"/>
                  <a:gd name="T5" fmla="*/ 235 h 602"/>
                  <a:gd name="T6" fmla="*/ 1266 w 1266"/>
                  <a:gd name="T7" fmla="*/ 602 h 602"/>
                  <a:gd name="T8" fmla="*/ 0 60000 65536"/>
                  <a:gd name="T9" fmla="*/ 0 60000 65536"/>
                  <a:gd name="T10" fmla="*/ 0 60000 65536"/>
                  <a:gd name="T11" fmla="*/ 0 60000 65536"/>
                  <a:gd name="T12" fmla="*/ 0 w 1266"/>
                  <a:gd name="T13" fmla="*/ 0 h 602"/>
                  <a:gd name="T14" fmla="*/ 1266 w 1266"/>
                  <a:gd name="T15" fmla="*/ 602 h 602"/>
                </a:gdLst>
                <a:ahLst/>
                <a:cxnLst>
                  <a:cxn ang="T8">
                    <a:pos x="T0" y="T1"/>
                  </a:cxn>
                  <a:cxn ang="T9">
                    <a:pos x="T2" y="T3"/>
                  </a:cxn>
                  <a:cxn ang="T10">
                    <a:pos x="T4" y="T5"/>
                  </a:cxn>
                  <a:cxn ang="T11">
                    <a:pos x="T6" y="T7"/>
                  </a:cxn>
                </a:cxnLst>
                <a:rect l="T12" t="T13" r="T14" b="T15"/>
                <a:pathLst>
                  <a:path w="1266" h="602">
                    <a:moveTo>
                      <a:pt x="0" y="24"/>
                    </a:moveTo>
                    <a:cubicBezTo>
                      <a:pt x="73" y="12"/>
                      <a:pt x="147" y="0"/>
                      <a:pt x="288" y="35"/>
                    </a:cubicBezTo>
                    <a:cubicBezTo>
                      <a:pt x="429" y="70"/>
                      <a:pt x="681" y="140"/>
                      <a:pt x="844" y="235"/>
                    </a:cubicBezTo>
                    <a:cubicBezTo>
                      <a:pt x="1007" y="330"/>
                      <a:pt x="1136" y="466"/>
                      <a:pt x="1266" y="602"/>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a:effectLst>
                    <a:outerShdw blurRad="38100" dist="38100" dir="2700000" algn="tl">
                      <a:srgbClr val="000000">
                        <a:alpha val="43137"/>
                      </a:srgbClr>
                    </a:outerShdw>
                  </a:effectLst>
                </a:endParaRPr>
              </a:p>
            </p:txBody>
          </p:sp>
        </p:grpSp>
        <p:sp>
          <p:nvSpPr>
            <p:cNvPr id="13" name="Text Box 24"/>
            <p:cNvSpPr txBox="1">
              <a:spLocks noChangeArrowheads="1"/>
            </p:cNvSpPr>
            <p:nvPr/>
          </p:nvSpPr>
          <p:spPr bwMode="auto">
            <a:xfrm>
              <a:off x="2520" y="291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effectLst>
                    <a:outerShdw blurRad="38100" dist="38100" dir="2700000" algn="tl">
                      <a:srgbClr val="000000">
                        <a:alpha val="43137"/>
                      </a:srgbClr>
                    </a:outerShdw>
                  </a:effectLst>
                </a:rPr>
                <a:t>8</a:t>
              </a:r>
            </a:p>
          </p:txBody>
        </p:sp>
        <p:sp>
          <p:nvSpPr>
            <p:cNvPr id="14" name="Text Box 25"/>
            <p:cNvSpPr txBox="1">
              <a:spLocks noChangeArrowheads="1"/>
            </p:cNvSpPr>
            <p:nvPr/>
          </p:nvSpPr>
          <p:spPr bwMode="auto">
            <a:xfrm>
              <a:off x="2520" y="3328"/>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effectLst>
                    <a:outerShdw blurRad="38100" dist="38100" dir="2700000" algn="tl">
                      <a:srgbClr val="000000">
                        <a:alpha val="43137"/>
                      </a:srgbClr>
                    </a:outerShdw>
                  </a:effectLst>
                </a:rPr>
                <a:t>5</a:t>
              </a:r>
            </a:p>
          </p:txBody>
        </p:sp>
        <p:sp>
          <p:nvSpPr>
            <p:cNvPr id="15" name="Text Box 26"/>
            <p:cNvSpPr txBox="1">
              <a:spLocks noChangeArrowheads="1"/>
            </p:cNvSpPr>
            <p:nvPr/>
          </p:nvSpPr>
          <p:spPr bwMode="auto">
            <a:xfrm>
              <a:off x="2509" y="3738"/>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effectLst>
                    <a:outerShdw blurRad="38100" dist="38100" dir="2700000" algn="tl">
                      <a:srgbClr val="000000">
                        <a:alpha val="43137"/>
                      </a:srgbClr>
                    </a:outerShdw>
                  </a:effectLst>
                </a:rPr>
                <a:t>6</a:t>
              </a:r>
            </a:p>
          </p:txBody>
        </p:sp>
        <p:sp>
          <p:nvSpPr>
            <p:cNvPr id="16" name="Text Box 27"/>
            <p:cNvSpPr txBox="1">
              <a:spLocks noChangeArrowheads="1"/>
            </p:cNvSpPr>
            <p:nvPr/>
          </p:nvSpPr>
          <p:spPr bwMode="auto">
            <a:xfrm>
              <a:off x="2842" y="3749"/>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effectLst>
                    <a:outerShdw blurRad="38100" dist="38100" dir="2700000" algn="tl">
                      <a:srgbClr val="000000">
                        <a:alpha val="43137"/>
                      </a:srgbClr>
                    </a:outerShdw>
                  </a:effectLst>
                </a:rPr>
                <a:t>2</a:t>
              </a:r>
            </a:p>
          </p:txBody>
        </p:sp>
        <p:sp>
          <p:nvSpPr>
            <p:cNvPr id="17" name="Text Box 28"/>
            <p:cNvSpPr txBox="1">
              <a:spLocks noChangeArrowheads="1"/>
            </p:cNvSpPr>
            <p:nvPr/>
          </p:nvSpPr>
          <p:spPr bwMode="auto">
            <a:xfrm>
              <a:off x="2109" y="3317"/>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effectLst>
                    <a:outerShdw blurRad="38100" dist="38100" dir="2700000" algn="tl">
                      <a:srgbClr val="000000">
                        <a:alpha val="43137"/>
                      </a:srgbClr>
                    </a:outerShdw>
                  </a:effectLst>
                </a:rPr>
                <a:t>30</a:t>
              </a:r>
            </a:p>
          </p:txBody>
        </p:sp>
        <p:sp>
          <p:nvSpPr>
            <p:cNvPr id="18" name="Text Box 29"/>
            <p:cNvSpPr txBox="1">
              <a:spLocks noChangeArrowheads="1"/>
            </p:cNvSpPr>
            <p:nvPr/>
          </p:nvSpPr>
          <p:spPr bwMode="auto">
            <a:xfrm>
              <a:off x="2855" y="2984"/>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effectLst>
                    <a:outerShdw blurRad="38100" dist="38100" dir="2700000" algn="tl">
                      <a:srgbClr val="000000">
                        <a:alpha val="43137"/>
                      </a:srgbClr>
                    </a:outerShdw>
                  </a:effectLst>
                </a:rPr>
                <a:t>13</a:t>
              </a:r>
            </a:p>
          </p:txBody>
        </p:sp>
        <p:sp>
          <p:nvSpPr>
            <p:cNvPr id="19" name="Text Box 30"/>
            <p:cNvSpPr txBox="1">
              <a:spLocks noChangeArrowheads="1"/>
            </p:cNvSpPr>
            <p:nvPr/>
          </p:nvSpPr>
          <p:spPr bwMode="auto">
            <a:xfrm>
              <a:off x="3442" y="3238"/>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effectLst>
                    <a:outerShdw blurRad="38100" dist="38100" dir="2700000" algn="tl">
                      <a:srgbClr val="000000">
                        <a:alpha val="43137"/>
                      </a:srgbClr>
                    </a:outerShdw>
                  </a:effectLst>
                </a:rPr>
                <a:t>7</a:t>
              </a:r>
            </a:p>
          </p:txBody>
        </p:sp>
        <p:sp>
          <p:nvSpPr>
            <p:cNvPr id="20" name="Text Box 31"/>
            <p:cNvSpPr txBox="1">
              <a:spLocks noChangeArrowheads="1"/>
            </p:cNvSpPr>
            <p:nvPr/>
          </p:nvSpPr>
          <p:spPr bwMode="auto">
            <a:xfrm>
              <a:off x="3531" y="3650"/>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effectLst>
                    <a:outerShdw blurRad="38100" dist="38100" dir="2700000" algn="tl">
                      <a:srgbClr val="000000">
                        <a:alpha val="43137"/>
                      </a:srgbClr>
                    </a:outerShdw>
                  </a:effectLst>
                </a:rPr>
                <a:t>17</a:t>
              </a:r>
            </a:p>
          </p:txBody>
        </p:sp>
        <p:sp>
          <p:nvSpPr>
            <p:cNvPr id="21" name="Text Box 32"/>
            <p:cNvSpPr txBox="1">
              <a:spLocks noChangeArrowheads="1"/>
            </p:cNvSpPr>
            <p:nvPr/>
          </p:nvSpPr>
          <p:spPr bwMode="auto">
            <a:xfrm>
              <a:off x="3308" y="2772"/>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effectLst>
                    <a:outerShdw blurRad="38100" dist="38100" dir="2700000" algn="tl">
                      <a:srgbClr val="000000">
                        <a:alpha val="43137"/>
                      </a:srgbClr>
                    </a:outerShdw>
                  </a:effectLst>
                </a:rPr>
                <a:t>32</a:t>
              </a:r>
            </a:p>
          </p:txBody>
        </p:sp>
        <p:sp>
          <p:nvSpPr>
            <p:cNvPr id="22" name="Text Box 33"/>
            <p:cNvSpPr txBox="1">
              <a:spLocks noChangeArrowheads="1"/>
            </p:cNvSpPr>
            <p:nvPr/>
          </p:nvSpPr>
          <p:spPr bwMode="auto">
            <a:xfrm>
              <a:off x="3165" y="3317"/>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effectLst>
                    <a:outerShdw blurRad="38100" dist="38100" dir="2700000" algn="tl">
                      <a:srgbClr val="000000">
                        <a:alpha val="43137"/>
                      </a:srgbClr>
                    </a:outerShdw>
                  </a:effectLst>
                </a:rPr>
                <a:t>9</a:t>
              </a:r>
            </a:p>
          </p:txBody>
        </p:sp>
      </p:grpSp>
      <p:sp>
        <p:nvSpPr>
          <p:cNvPr id="40" name="Text Box 34"/>
          <p:cNvSpPr txBox="1">
            <a:spLocks noChangeArrowheads="1"/>
          </p:cNvSpPr>
          <p:nvPr/>
        </p:nvSpPr>
        <p:spPr bwMode="auto">
          <a:xfrm>
            <a:off x="9832318" y="4158413"/>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zh-CN" sz="2000"/>
              <a:t>13</a:t>
            </a:r>
          </a:p>
        </p:txBody>
      </p:sp>
      <p:grpSp>
        <p:nvGrpSpPr>
          <p:cNvPr id="41" name="Group 35"/>
          <p:cNvGrpSpPr>
            <a:grpSpLocks/>
          </p:cNvGrpSpPr>
          <p:nvPr/>
        </p:nvGrpSpPr>
        <p:grpSpPr bwMode="auto">
          <a:xfrm>
            <a:off x="7417730" y="3848851"/>
            <a:ext cx="3052763" cy="2249487"/>
            <a:chOff x="2867" y="2672"/>
            <a:chExt cx="1923" cy="1417"/>
          </a:xfrm>
        </p:grpSpPr>
        <p:sp>
          <p:nvSpPr>
            <p:cNvPr id="42" name="Rectangle 36"/>
            <p:cNvSpPr>
              <a:spLocks noChangeArrowheads="1"/>
            </p:cNvSpPr>
            <p:nvPr/>
          </p:nvSpPr>
          <p:spPr bwMode="auto">
            <a:xfrm>
              <a:off x="2867" y="2689"/>
              <a:ext cx="1923" cy="1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a:p>
          </p:txBody>
        </p:sp>
        <p:sp>
          <p:nvSpPr>
            <p:cNvPr id="43" name="Line 37"/>
            <p:cNvSpPr>
              <a:spLocks noChangeShapeType="1"/>
            </p:cNvSpPr>
            <p:nvPr/>
          </p:nvSpPr>
          <p:spPr bwMode="auto">
            <a:xfrm>
              <a:off x="2867" y="2922"/>
              <a:ext cx="192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44" name="Line 38"/>
            <p:cNvSpPr>
              <a:spLocks noChangeShapeType="1"/>
            </p:cNvSpPr>
            <p:nvPr/>
          </p:nvSpPr>
          <p:spPr bwMode="auto">
            <a:xfrm>
              <a:off x="2867" y="3115"/>
              <a:ext cx="192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45" name="Line 39"/>
            <p:cNvSpPr>
              <a:spLocks noChangeShapeType="1"/>
            </p:cNvSpPr>
            <p:nvPr/>
          </p:nvSpPr>
          <p:spPr bwMode="auto">
            <a:xfrm>
              <a:off x="2867" y="3309"/>
              <a:ext cx="192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46" name="Line 40"/>
            <p:cNvSpPr>
              <a:spLocks noChangeShapeType="1"/>
            </p:cNvSpPr>
            <p:nvPr/>
          </p:nvSpPr>
          <p:spPr bwMode="auto">
            <a:xfrm>
              <a:off x="2867" y="3503"/>
              <a:ext cx="192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47" name="Line 41"/>
            <p:cNvSpPr>
              <a:spLocks noChangeShapeType="1"/>
            </p:cNvSpPr>
            <p:nvPr/>
          </p:nvSpPr>
          <p:spPr bwMode="auto">
            <a:xfrm>
              <a:off x="2867" y="3697"/>
              <a:ext cx="192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48" name="Line 42"/>
            <p:cNvSpPr>
              <a:spLocks noChangeShapeType="1"/>
            </p:cNvSpPr>
            <p:nvPr/>
          </p:nvSpPr>
          <p:spPr bwMode="auto">
            <a:xfrm>
              <a:off x="2867" y="3891"/>
              <a:ext cx="192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49" name="Line 43"/>
            <p:cNvSpPr>
              <a:spLocks noChangeShapeType="1"/>
            </p:cNvSpPr>
            <p:nvPr/>
          </p:nvSpPr>
          <p:spPr bwMode="auto">
            <a:xfrm>
              <a:off x="4290" y="2700"/>
              <a:ext cx="0" cy="138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50" name="Text Box 44"/>
            <p:cNvSpPr txBox="1">
              <a:spLocks noChangeArrowheads="1"/>
            </p:cNvSpPr>
            <p:nvPr/>
          </p:nvSpPr>
          <p:spPr bwMode="auto">
            <a:xfrm>
              <a:off x="4308" y="2672"/>
              <a:ext cx="44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zh-CN" sz="2000" b="1" dirty="0">
                  <a:latin typeface="楷体" panose="02010609060101010101" pitchFamily="49" charset="-122"/>
                  <a:ea typeface="楷体" panose="02010609060101010101" pitchFamily="49" charset="-122"/>
                </a:rPr>
                <a:t>长度</a:t>
              </a:r>
              <a:endParaRPr lang="zh-CN" altLang="en-US" sz="2000" b="1" dirty="0">
                <a:latin typeface="楷体" panose="02010609060101010101" pitchFamily="49" charset="-122"/>
                <a:ea typeface="楷体" panose="02010609060101010101" pitchFamily="49" charset="-122"/>
              </a:endParaRPr>
            </a:p>
          </p:txBody>
        </p:sp>
        <p:sp>
          <p:nvSpPr>
            <p:cNvPr id="51" name="Text Box 45"/>
            <p:cNvSpPr txBox="1">
              <a:spLocks noChangeArrowheads="1"/>
            </p:cNvSpPr>
            <p:nvPr/>
          </p:nvSpPr>
          <p:spPr bwMode="auto">
            <a:xfrm>
              <a:off x="2876" y="2683"/>
              <a:ext cx="76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楷体" panose="02010609060101010101" pitchFamily="49" charset="-122"/>
                  <a:ea typeface="楷体" panose="02010609060101010101" pitchFamily="49" charset="-122"/>
                </a:rPr>
                <a:t>最短路径</a:t>
              </a:r>
            </a:p>
          </p:txBody>
        </p:sp>
      </p:grpSp>
      <p:sp>
        <p:nvSpPr>
          <p:cNvPr id="52" name="Text Box 46"/>
          <p:cNvSpPr txBox="1">
            <a:spLocks noChangeArrowheads="1"/>
          </p:cNvSpPr>
          <p:nvPr/>
        </p:nvSpPr>
        <p:spPr bwMode="auto">
          <a:xfrm>
            <a:off x="7468530" y="4194926"/>
            <a:ext cx="11557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&lt;</a:t>
            </a:r>
            <a:r>
              <a:rPr lang="en-US" altLang="zh-CN" sz="2000"/>
              <a:t>V0,V1&gt;</a:t>
            </a:r>
          </a:p>
        </p:txBody>
      </p:sp>
      <p:sp>
        <p:nvSpPr>
          <p:cNvPr id="53" name="Text Box 47"/>
          <p:cNvSpPr txBox="1">
            <a:spLocks noChangeArrowheads="1"/>
          </p:cNvSpPr>
          <p:nvPr/>
        </p:nvSpPr>
        <p:spPr bwMode="auto">
          <a:xfrm>
            <a:off x="7468530" y="4501313"/>
            <a:ext cx="11557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&lt;</a:t>
            </a:r>
            <a:r>
              <a:rPr lang="en-US" altLang="zh-CN" sz="2000"/>
              <a:t>V0,V2&gt;</a:t>
            </a:r>
          </a:p>
        </p:txBody>
      </p:sp>
      <p:sp>
        <p:nvSpPr>
          <p:cNvPr id="54" name="Text Box 48"/>
          <p:cNvSpPr txBox="1">
            <a:spLocks noChangeArrowheads="1"/>
          </p:cNvSpPr>
          <p:nvPr/>
        </p:nvSpPr>
        <p:spPr bwMode="auto">
          <a:xfrm>
            <a:off x="7468530" y="4807701"/>
            <a:ext cx="15303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&lt;</a:t>
            </a:r>
            <a:r>
              <a:rPr lang="en-US" altLang="zh-CN" sz="2000"/>
              <a:t>V0,V2,V3&gt;</a:t>
            </a:r>
          </a:p>
        </p:txBody>
      </p:sp>
      <p:sp>
        <p:nvSpPr>
          <p:cNvPr id="55" name="Text Box 49"/>
          <p:cNvSpPr txBox="1">
            <a:spLocks noChangeArrowheads="1"/>
          </p:cNvSpPr>
          <p:nvPr/>
        </p:nvSpPr>
        <p:spPr bwMode="auto">
          <a:xfrm>
            <a:off x="7468530" y="5114088"/>
            <a:ext cx="1905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&lt;</a:t>
            </a:r>
            <a:r>
              <a:rPr lang="en-US" altLang="zh-CN" sz="2000"/>
              <a:t>V0,V2,V3,V4&gt;</a:t>
            </a:r>
          </a:p>
        </p:txBody>
      </p:sp>
      <p:sp>
        <p:nvSpPr>
          <p:cNvPr id="56" name="Text Box 50"/>
          <p:cNvSpPr txBox="1">
            <a:spLocks noChangeArrowheads="1"/>
          </p:cNvSpPr>
          <p:nvPr/>
        </p:nvSpPr>
        <p:spPr bwMode="auto">
          <a:xfrm>
            <a:off x="7468530" y="5420476"/>
            <a:ext cx="2279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&lt;</a:t>
            </a:r>
            <a:r>
              <a:rPr lang="en-US" altLang="zh-CN" sz="2000"/>
              <a:t>V0,V2,V3,V4,V5&gt;</a:t>
            </a:r>
          </a:p>
        </p:txBody>
      </p:sp>
      <p:sp>
        <p:nvSpPr>
          <p:cNvPr id="57" name="Text Box 51"/>
          <p:cNvSpPr txBox="1">
            <a:spLocks noChangeArrowheads="1"/>
          </p:cNvSpPr>
          <p:nvPr/>
        </p:nvSpPr>
        <p:spPr bwMode="auto">
          <a:xfrm>
            <a:off x="7468530" y="5726863"/>
            <a:ext cx="15303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&lt;</a:t>
            </a:r>
            <a:r>
              <a:rPr lang="en-US" altLang="zh-CN" sz="2000"/>
              <a:t>V0,V1,V6&gt;</a:t>
            </a:r>
          </a:p>
        </p:txBody>
      </p:sp>
      <p:sp>
        <p:nvSpPr>
          <p:cNvPr id="58" name="Text Box 52"/>
          <p:cNvSpPr txBox="1">
            <a:spLocks noChangeArrowheads="1"/>
          </p:cNvSpPr>
          <p:nvPr/>
        </p:nvSpPr>
        <p:spPr bwMode="auto">
          <a:xfrm>
            <a:off x="9832318" y="4472738"/>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zh-CN" sz="2000"/>
              <a:t>8</a:t>
            </a:r>
            <a:endParaRPr lang="zh-CN" altLang="en-US" sz="2000"/>
          </a:p>
        </p:txBody>
      </p:sp>
      <p:sp>
        <p:nvSpPr>
          <p:cNvPr id="59" name="Text Box 53"/>
          <p:cNvSpPr txBox="1">
            <a:spLocks noChangeArrowheads="1"/>
          </p:cNvSpPr>
          <p:nvPr/>
        </p:nvSpPr>
        <p:spPr bwMode="auto">
          <a:xfrm>
            <a:off x="9832318" y="4785476"/>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zh-CN" sz="2000"/>
              <a:t>13</a:t>
            </a:r>
            <a:endParaRPr lang="zh-CN" altLang="en-US" sz="2000"/>
          </a:p>
        </p:txBody>
      </p:sp>
      <p:sp>
        <p:nvSpPr>
          <p:cNvPr id="60" name="Text Box 54"/>
          <p:cNvSpPr txBox="1">
            <a:spLocks noChangeArrowheads="1"/>
          </p:cNvSpPr>
          <p:nvPr/>
        </p:nvSpPr>
        <p:spPr bwMode="auto">
          <a:xfrm>
            <a:off x="9832318" y="5099801"/>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zh-CN" sz="2000"/>
              <a:t>19</a:t>
            </a:r>
            <a:endParaRPr lang="zh-CN" altLang="en-US" sz="2000"/>
          </a:p>
        </p:txBody>
      </p:sp>
      <p:sp>
        <p:nvSpPr>
          <p:cNvPr id="61" name="Text Box 55"/>
          <p:cNvSpPr txBox="1">
            <a:spLocks noChangeArrowheads="1"/>
          </p:cNvSpPr>
          <p:nvPr/>
        </p:nvSpPr>
        <p:spPr bwMode="auto">
          <a:xfrm>
            <a:off x="9832318" y="5412538"/>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zh-CN" sz="2000"/>
              <a:t>21</a:t>
            </a:r>
            <a:endParaRPr lang="zh-CN" altLang="en-US" sz="2000"/>
          </a:p>
        </p:txBody>
      </p:sp>
      <p:sp>
        <p:nvSpPr>
          <p:cNvPr id="62" name="Text Box 56"/>
          <p:cNvSpPr txBox="1">
            <a:spLocks noChangeArrowheads="1"/>
          </p:cNvSpPr>
          <p:nvPr/>
        </p:nvSpPr>
        <p:spPr bwMode="auto">
          <a:xfrm>
            <a:off x="9832318" y="5725276"/>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zh-CN" sz="2000"/>
              <a:t>20</a:t>
            </a:r>
            <a:endParaRPr lang="zh-CN" altLang="en-US" sz="2000"/>
          </a:p>
        </p:txBody>
      </p:sp>
    </p:spTree>
    <p:extLst>
      <p:ext uri="{BB962C8B-B14F-4D97-AF65-F5344CB8AC3E}">
        <p14:creationId xmlns:p14="http://schemas.microsoft.com/office/powerpoint/2010/main" val="1381125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WAV"/>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WAV"/>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 calcmode="lin" valueType="num">
                                      <p:cBhvr additive="base">
                                        <p:cTn id="25" dur="500" fill="hold"/>
                                        <p:tgtEl>
                                          <p:spTgt spid="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WAV"/>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anim calcmode="lin" valueType="num">
                                      <p:cBhvr additive="base">
                                        <p:cTn id="31" dur="500" fill="hold"/>
                                        <p:tgtEl>
                                          <p:spTgt spid="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9">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WHOOSH.WAV"/>
                                        </p:tgtEl>
                                      </p:cMediaNode>
                                    </p:audio>
                                  </p:sub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anim calcmode="lin" valueType="num">
                                      <p:cBhvr additive="base">
                                        <p:cTn id="37"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0">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2" name="WHOOSH.WAV"/>
                                        </p:tgtEl>
                                      </p:cMediaNode>
                                    </p:audio>
                                  </p:sub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0-#ppt_w/2"/>
                                          </p:val>
                                        </p:tav>
                                        <p:tav tm="100000">
                                          <p:val>
                                            <p:strVal val="#ppt_x"/>
                                          </p:val>
                                        </p:tav>
                                      </p:tavLst>
                                    </p:anim>
                                    <p:anim calcmode="lin" valueType="num">
                                      <p:cBhvr additive="base">
                                        <p:cTn id="44" dur="500" fill="hold"/>
                                        <p:tgtEl>
                                          <p:spTgt spid="11"/>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2" name="WHOOSH.WAV"/>
                                        </p:tgtEl>
                                      </p:cMediaNode>
                                    </p:audio>
                                  </p:subTnLst>
                                </p:cTn>
                              </p:par>
                            </p:childTnLst>
                          </p:cTn>
                        </p:par>
                      </p:childTnLst>
                    </p:cTn>
                  </p:par>
                  <p:par>
                    <p:cTn id="45" fill="hold">
                      <p:stCondLst>
                        <p:cond delay="indefinite"/>
                      </p:stCondLst>
                      <p:childTnLst>
                        <p:par>
                          <p:cTn id="46" fill="hold">
                            <p:stCondLst>
                              <p:cond delay="0"/>
                            </p:stCondLst>
                            <p:childTnLst>
                              <p:par>
                                <p:cTn id="47" presetID="4" presetClass="entr" presetSubtype="32" fill="hold" nodeType="click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box(out)">
                                      <p:cBhvr>
                                        <p:cTn id="49" dur="500"/>
                                        <p:tgtEl>
                                          <p:spTgt spid="41"/>
                                        </p:tgtEl>
                                      </p:cBhvr>
                                    </p:animEffect>
                                  </p:childTnLst>
                                  <p:subTnLst>
                                    <p:audio>
                                      <p:cMediaNode>
                                        <p:cTn display="0" masterRel="sameClick">
                                          <p:stCondLst>
                                            <p:cond evt="begin" delay="0">
                                              <p:tn val="47"/>
                                            </p:cond>
                                          </p:stCondLst>
                                          <p:endCondLst>
                                            <p:cond evt="onStopAudio" delay="0">
                                              <p:tgtEl>
                                                <p:sldTgt/>
                                              </p:tgtEl>
                                            </p:cond>
                                          </p:endCondLst>
                                        </p:cTn>
                                        <p:tgtEl>
                                          <p:sndTgt r:embed="rId3" name="CAMERA.WAV"/>
                                        </p:tgtEl>
                                      </p:cMediaNode>
                                    </p:audio>
                                  </p:subTnLst>
                                </p:cTn>
                              </p:par>
                            </p:childTnLst>
                          </p:cTn>
                        </p:par>
                      </p:childTnLst>
                    </p:cTn>
                  </p:par>
                  <p:par>
                    <p:cTn id="50" fill="hold">
                      <p:stCondLst>
                        <p:cond delay="indefinite"/>
                      </p:stCondLst>
                      <p:childTnLst>
                        <p:par>
                          <p:cTn id="51" fill="hold">
                            <p:stCondLst>
                              <p:cond delay="0"/>
                            </p:stCondLst>
                            <p:childTnLst>
                              <p:par>
                                <p:cTn id="52" presetID="4" presetClass="entr" presetSubtype="32" fill="hold" grpId="0" nodeType="clickEffect">
                                  <p:stCondLst>
                                    <p:cond delay="0"/>
                                  </p:stCondLst>
                                  <p:childTnLst>
                                    <p:set>
                                      <p:cBhvr>
                                        <p:cTn id="53" dur="1" fill="hold">
                                          <p:stCondLst>
                                            <p:cond delay="0"/>
                                          </p:stCondLst>
                                        </p:cTn>
                                        <p:tgtEl>
                                          <p:spTgt spid="52">
                                            <p:txEl>
                                              <p:pRg st="0" end="0"/>
                                            </p:txEl>
                                          </p:spTgt>
                                        </p:tgtEl>
                                        <p:attrNameLst>
                                          <p:attrName>style.visibility</p:attrName>
                                        </p:attrNameLst>
                                      </p:cBhvr>
                                      <p:to>
                                        <p:strVal val="visible"/>
                                      </p:to>
                                    </p:set>
                                    <p:animEffect transition="in" filter="box(out)">
                                      <p:cBhvr>
                                        <p:cTn id="54" dur="500"/>
                                        <p:tgtEl>
                                          <p:spTgt spid="52">
                                            <p:txEl>
                                              <p:pRg st="0" end="0"/>
                                            </p:txEl>
                                          </p:spTgt>
                                        </p:tgtEl>
                                      </p:cBhvr>
                                    </p:animEffect>
                                  </p:childTnLst>
                                  <p:subTnLst>
                                    <p:audio>
                                      <p:cMediaNode>
                                        <p:cTn display="0" masterRel="sameClick">
                                          <p:stCondLst>
                                            <p:cond evt="begin" delay="0">
                                              <p:tn val="52"/>
                                            </p:cond>
                                          </p:stCondLst>
                                          <p:endCondLst>
                                            <p:cond evt="onStopAudio" delay="0">
                                              <p:tgtEl>
                                                <p:sldTgt/>
                                              </p:tgtEl>
                                            </p:cond>
                                          </p:endCondLst>
                                        </p:cTn>
                                        <p:tgtEl>
                                          <p:sndTgt r:embed="rId3" name="CAMERA.WAV"/>
                                        </p:tgtEl>
                                      </p:cMediaNode>
                                    </p:audio>
                                  </p:subTnLst>
                                </p:cTn>
                              </p:par>
                            </p:childTnLst>
                          </p:cTn>
                        </p:par>
                      </p:childTnLst>
                    </p:cTn>
                  </p:par>
                  <p:par>
                    <p:cTn id="55" fill="hold">
                      <p:stCondLst>
                        <p:cond delay="indefinite"/>
                      </p:stCondLst>
                      <p:childTnLst>
                        <p:par>
                          <p:cTn id="56" fill="hold">
                            <p:stCondLst>
                              <p:cond delay="0"/>
                            </p:stCondLst>
                            <p:childTnLst>
                              <p:par>
                                <p:cTn id="57" presetID="4" presetClass="entr" presetSubtype="32" fill="hold" grpId="0" nodeType="clickEffect">
                                  <p:stCondLst>
                                    <p:cond delay="0"/>
                                  </p:stCondLst>
                                  <p:childTnLst>
                                    <p:set>
                                      <p:cBhvr>
                                        <p:cTn id="58" dur="1" fill="hold">
                                          <p:stCondLst>
                                            <p:cond delay="0"/>
                                          </p:stCondLst>
                                        </p:cTn>
                                        <p:tgtEl>
                                          <p:spTgt spid="40">
                                            <p:txEl>
                                              <p:pRg st="0" end="0"/>
                                            </p:txEl>
                                          </p:spTgt>
                                        </p:tgtEl>
                                        <p:attrNameLst>
                                          <p:attrName>style.visibility</p:attrName>
                                        </p:attrNameLst>
                                      </p:cBhvr>
                                      <p:to>
                                        <p:strVal val="visible"/>
                                      </p:to>
                                    </p:set>
                                    <p:animEffect transition="in" filter="box(out)">
                                      <p:cBhvr>
                                        <p:cTn id="59" dur="500"/>
                                        <p:tgtEl>
                                          <p:spTgt spid="40">
                                            <p:txEl>
                                              <p:pRg st="0" end="0"/>
                                            </p:txEl>
                                          </p:spTgt>
                                        </p:tgtEl>
                                      </p:cBhvr>
                                    </p:animEffect>
                                  </p:childTnLst>
                                  <p:subTnLst>
                                    <p:audio>
                                      <p:cMediaNode>
                                        <p:cTn display="0" masterRel="sameClick">
                                          <p:stCondLst>
                                            <p:cond evt="begin" delay="0">
                                              <p:tn val="57"/>
                                            </p:cond>
                                          </p:stCondLst>
                                          <p:endCondLst>
                                            <p:cond evt="onStopAudio" delay="0">
                                              <p:tgtEl>
                                                <p:sldTgt/>
                                              </p:tgtEl>
                                            </p:cond>
                                          </p:endCondLst>
                                        </p:cTn>
                                        <p:tgtEl>
                                          <p:sndTgt r:embed="rId3" name="CAMERA.WAV"/>
                                        </p:tgtEl>
                                      </p:cMediaNode>
                                    </p:audio>
                                  </p:subTnLst>
                                </p:cTn>
                              </p:par>
                            </p:childTnLst>
                          </p:cTn>
                        </p:par>
                      </p:childTnLst>
                    </p:cTn>
                  </p:par>
                  <p:par>
                    <p:cTn id="60" fill="hold">
                      <p:stCondLst>
                        <p:cond delay="indefinite"/>
                      </p:stCondLst>
                      <p:childTnLst>
                        <p:par>
                          <p:cTn id="61" fill="hold">
                            <p:stCondLst>
                              <p:cond delay="0"/>
                            </p:stCondLst>
                            <p:childTnLst>
                              <p:par>
                                <p:cTn id="62" presetID="4" presetClass="entr" presetSubtype="32" fill="hold" grpId="0" nodeType="clickEffect">
                                  <p:stCondLst>
                                    <p:cond delay="0"/>
                                  </p:stCondLst>
                                  <p:childTnLst>
                                    <p:set>
                                      <p:cBhvr>
                                        <p:cTn id="63" dur="1" fill="hold">
                                          <p:stCondLst>
                                            <p:cond delay="0"/>
                                          </p:stCondLst>
                                        </p:cTn>
                                        <p:tgtEl>
                                          <p:spTgt spid="53">
                                            <p:txEl>
                                              <p:pRg st="0" end="0"/>
                                            </p:txEl>
                                          </p:spTgt>
                                        </p:tgtEl>
                                        <p:attrNameLst>
                                          <p:attrName>style.visibility</p:attrName>
                                        </p:attrNameLst>
                                      </p:cBhvr>
                                      <p:to>
                                        <p:strVal val="visible"/>
                                      </p:to>
                                    </p:set>
                                    <p:animEffect transition="in" filter="box(out)">
                                      <p:cBhvr>
                                        <p:cTn id="64" dur="500"/>
                                        <p:tgtEl>
                                          <p:spTgt spid="53">
                                            <p:txEl>
                                              <p:pRg st="0" end="0"/>
                                            </p:txEl>
                                          </p:spTgt>
                                        </p:tgtEl>
                                      </p:cBhvr>
                                    </p:animEffect>
                                  </p:childTnLst>
                                  <p:subTnLst>
                                    <p:audio>
                                      <p:cMediaNode>
                                        <p:cTn display="0" masterRel="sameClick">
                                          <p:stCondLst>
                                            <p:cond evt="begin" delay="0">
                                              <p:tn val="62"/>
                                            </p:cond>
                                          </p:stCondLst>
                                          <p:endCondLst>
                                            <p:cond evt="onStopAudio" delay="0">
                                              <p:tgtEl>
                                                <p:sldTgt/>
                                              </p:tgtEl>
                                            </p:cond>
                                          </p:endCondLst>
                                        </p:cTn>
                                        <p:tgtEl>
                                          <p:sndTgt r:embed="rId3" name="CAMERA.WAV"/>
                                        </p:tgtEl>
                                      </p:cMediaNode>
                                    </p:audio>
                                  </p:subTnLst>
                                </p:cTn>
                              </p:par>
                            </p:childTnLst>
                          </p:cTn>
                        </p:par>
                      </p:childTnLst>
                    </p:cTn>
                  </p:par>
                  <p:par>
                    <p:cTn id="65" fill="hold">
                      <p:stCondLst>
                        <p:cond delay="indefinite"/>
                      </p:stCondLst>
                      <p:childTnLst>
                        <p:par>
                          <p:cTn id="66" fill="hold">
                            <p:stCondLst>
                              <p:cond delay="0"/>
                            </p:stCondLst>
                            <p:childTnLst>
                              <p:par>
                                <p:cTn id="67" presetID="4" presetClass="entr" presetSubtype="32" fill="hold" grpId="0" nodeType="clickEffect">
                                  <p:stCondLst>
                                    <p:cond delay="0"/>
                                  </p:stCondLst>
                                  <p:childTnLst>
                                    <p:set>
                                      <p:cBhvr>
                                        <p:cTn id="68" dur="1" fill="hold">
                                          <p:stCondLst>
                                            <p:cond delay="0"/>
                                          </p:stCondLst>
                                        </p:cTn>
                                        <p:tgtEl>
                                          <p:spTgt spid="58">
                                            <p:txEl>
                                              <p:pRg st="0" end="0"/>
                                            </p:txEl>
                                          </p:spTgt>
                                        </p:tgtEl>
                                        <p:attrNameLst>
                                          <p:attrName>style.visibility</p:attrName>
                                        </p:attrNameLst>
                                      </p:cBhvr>
                                      <p:to>
                                        <p:strVal val="visible"/>
                                      </p:to>
                                    </p:set>
                                    <p:animEffect transition="in" filter="box(out)">
                                      <p:cBhvr>
                                        <p:cTn id="69" dur="500"/>
                                        <p:tgtEl>
                                          <p:spTgt spid="58">
                                            <p:txEl>
                                              <p:pRg st="0" end="0"/>
                                            </p:txEl>
                                          </p:spTgt>
                                        </p:tgtEl>
                                      </p:cBhvr>
                                    </p:animEffect>
                                  </p:childTnLst>
                                  <p:subTnLst>
                                    <p:audio>
                                      <p:cMediaNode>
                                        <p:cTn display="0" masterRel="sameClick">
                                          <p:stCondLst>
                                            <p:cond evt="begin" delay="0">
                                              <p:tn val="67"/>
                                            </p:cond>
                                          </p:stCondLst>
                                          <p:endCondLst>
                                            <p:cond evt="onStopAudio" delay="0">
                                              <p:tgtEl>
                                                <p:sldTgt/>
                                              </p:tgtEl>
                                            </p:cond>
                                          </p:endCondLst>
                                        </p:cTn>
                                        <p:tgtEl>
                                          <p:sndTgt r:embed="rId3" name="CAMERA.WAV"/>
                                        </p:tgtEl>
                                      </p:cMediaNode>
                                    </p:audio>
                                  </p:subTnLst>
                                </p:cTn>
                              </p:par>
                            </p:childTnLst>
                          </p:cTn>
                        </p:par>
                      </p:childTnLst>
                    </p:cTn>
                  </p:par>
                  <p:par>
                    <p:cTn id="70" fill="hold">
                      <p:stCondLst>
                        <p:cond delay="indefinite"/>
                      </p:stCondLst>
                      <p:childTnLst>
                        <p:par>
                          <p:cTn id="71" fill="hold">
                            <p:stCondLst>
                              <p:cond delay="0"/>
                            </p:stCondLst>
                            <p:childTnLst>
                              <p:par>
                                <p:cTn id="72" presetID="4" presetClass="entr" presetSubtype="32" fill="hold" grpId="0" nodeType="clickEffect">
                                  <p:stCondLst>
                                    <p:cond delay="0"/>
                                  </p:stCondLst>
                                  <p:childTnLst>
                                    <p:set>
                                      <p:cBhvr>
                                        <p:cTn id="73" dur="1" fill="hold">
                                          <p:stCondLst>
                                            <p:cond delay="0"/>
                                          </p:stCondLst>
                                        </p:cTn>
                                        <p:tgtEl>
                                          <p:spTgt spid="54">
                                            <p:txEl>
                                              <p:pRg st="0" end="0"/>
                                            </p:txEl>
                                          </p:spTgt>
                                        </p:tgtEl>
                                        <p:attrNameLst>
                                          <p:attrName>style.visibility</p:attrName>
                                        </p:attrNameLst>
                                      </p:cBhvr>
                                      <p:to>
                                        <p:strVal val="visible"/>
                                      </p:to>
                                    </p:set>
                                    <p:animEffect transition="in" filter="box(out)">
                                      <p:cBhvr>
                                        <p:cTn id="74" dur="500"/>
                                        <p:tgtEl>
                                          <p:spTgt spid="54">
                                            <p:txEl>
                                              <p:pRg st="0" end="0"/>
                                            </p:txEl>
                                          </p:spTgt>
                                        </p:tgtEl>
                                      </p:cBhvr>
                                    </p:animEffect>
                                  </p:childTnLst>
                                  <p:subTnLst>
                                    <p:audio>
                                      <p:cMediaNode>
                                        <p:cTn display="0" masterRel="sameClick">
                                          <p:stCondLst>
                                            <p:cond evt="begin" delay="0">
                                              <p:tn val="72"/>
                                            </p:cond>
                                          </p:stCondLst>
                                          <p:endCondLst>
                                            <p:cond evt="onStopAudio" delay="0">
                                              <p:tgtEl>
                                                <p:sldTgt/>
                                              </p:tgtEl>
                                            </p:cond>
                                          </p:endCondLst>
                                        </p:cTn>
                                        <p:tgtEl>
                                          <p:sndTgt r:embed="rId3" name="CAMERA.WAV"/>
                                        </p:tgtEl>
                                      </p:cMediaNode>
                                    </p:audio>
                                  </p:subTnLst>
                                </p:cTn>
                              </p:par>
                            </p:childTnLst>
                          </p:cTn>
                        </p:par>
                      </p:childTnLst>
                    </p:cTn>
                  </p:par>
                  <p:par>
                    <p:cTn id="75" fill="hold">
                      <p:stCondLst>
                        <p:cond delay="indefinite"/>
                      </p:stCondLst>
                      <p:childTnLst>
                        <p:par>
                          <p:cTn id="76" fill="hold">
                            <p:stCondLst>
                              <p:cond delay="0"/>
                            </p:stCondLst>
                            <p:childTnLst>
                              <p:par>
                                <p:cTn id="77" presetID="4" presetClass="entr" presetSubtype="32" fill="hold" grpId="0" nodeType="clickEffect">
                                  <p:stCondLst>
                                    <p:cond delay="0"/>
                                  </p:stCondLst>
                                  <p:childTnLst>
                                    <p:set>
                                      <p:cBhvr>
                                        <p:cTn id="78" dur="1" fill="hold">
                                          <p:stCondLst>
                                            <p:cond delay="0"/>
                                          </p:stCondLst>
                                        </p:cTn>
                                        <p:tgtEl>
                                          <p:spTgt spid="59">
                                            <p:txEl>
                                              <p:pRg st="0" end="0"/>
                                            </p:txEl>
                                          </p:spTgt>
                                        </p:tgtEl>
                                        <p:attrNameLst>
                                          <p:attrName>style.visibility</p:attrName>
                                        </p:attrNameLst>
                                      </p:cBhvr>
                                      <p:to>
                                        <p:strVal val="visible"/>
                                      </p:to>
                                    </p:set>
                                    <p:animEffect transition="in" filter="box(out)">
                                      <p:cBhvr>
                                        <p:cTn id="79" dur="500"/>
                                        <p:tgtEl>
                                          <p:spTgt spid="59">
                                            <p:txEl>
                                              <p:pRg st="0" end="0"/>
                                            </p:txEl>
                                          </p:spTgt>
                                        </p:tgtEl>
                                      </p:cBhvr>
                                    </p:animEffect>
                                  </p:childTnLst>
                                  <p:subTnLst>
                                    <p:audio>
                                      <p:cMediaNode>
                                        <p:cTn display="0" masterRel="sameClick">
                                          <p:stCondLst>
                                            <p:cond evt="begin" delay="0">
                                              <p:tn val="77"/>
                                            </p:cond>
                                          </p:stCondLst>
                                          <p:endCondLst>
                                            <p:cond evt="onStopAudio" delay="0">
                                              <p:tgtEl>
                                                <p:sldTgt/>
                                              </p:tgtEl>
                                            </p:cond>
                                          </p:endCondLst>
                                        </p:cTn>
                                        <p:tgtEl>
                                          <p:sndTgt r:embed="rId3" name="CAMERA.WAV"/>
                                        </p:tgtEl>
                                      </p:cMediaNode>
                                    </p:audio>
                                  </p:subTnLst>
                                </p:cTn>
                              </p:par>
                            </p:childTnLst>
                          </p:cTn>
                        </p:par>
                      </p:childTnLst>
                    </p:cTn>
                  </p:par>
                  <p:par>
                    <p:cTn id="80" fill="hold">
                      <p:stCondLst>
                        <p:cond delay="indefinite"/>
                      </p:stCondLst>
                      <p:childTnLst>
                        <p:par>
                          <p:cTn id="81" fill="hold">
                            <p:stCondLst>
                              <p:cond delay="0"/>
                            </p:stCondLst>
                            <p:childTnLst>
                              <p:par>
                                <p:cTn id="82" presetID="4" presetClass="entr" presetSubtype="32" fill="hold" grpId="0" nodeType="clickEffect">
                                  <p:stCondLst>
                                    <p:cond delay="0"/>
                                  </p:stCondLst>
                                  <p:childTnLst>
                                    <p:set>
                                      <p:cBhvr>
                                        <p:cTn id="83" dur="1" fill="hold">
                                          <p:stCondLst>
                                            <p:cond delay="0"/>
                                          </p:stCondLst>
                                        </p:cTn>
                                        <p:tgtEl>
                                          <p:spTgt spid="55">
                                            <p:txEl>
                                              <p:pRg st="0" end="0"/>
                                            </p:txEl>
                                          </p:spTgt>
                                        </p:tgtEl>
                                        <p:attrNameLst>
                                          <p:attrName>style.visibility</p:attrName>
                                        </p:attrNameLst>
                                      </p:cBhvr>
                                      <p:to>
                                        <p:strVal val="visible"/>
                                      </p:to>
                                    </p:set>
                                    <p:animEffect transition="in" filter="box(out)">
                                      <p:cBhvr>
                                        <p:cTn id="84" dur="500"/>
                                        <p:tgtEl>
                                          <p:spTgt spid="55">
                                            <p:txEl>
                                              <p:pRg st="0" end="0"/>
                                            </p:txEl>
                                          </p:spTgt>
                                        </p:tgtEl>
                                      </p:cBhvr>
                                    </p:animEffect>
                                  </p:childTnLst>
                                  <p:subTnLst>
                                    <p:audio>
                                      <p:cMediaNode>
                                        <p:cTn display="0" masterRel="sameClick">
                                          <p:stCondLst>
                                            <p:cond evt="begin" delay="0">
                                              <p:tn val="82"/>
                                            </p:cond>
                                          </p:stCondLst>
                                          <p:endCondLst>
                                            <p:cond evt="onStopAudio" delay="0">
                                              <p:tgtEl>
                                                <p:sldTgt/>
                                              </p:tgtEl>
                                            </p:cond>
                                          </p:endCondLst>
                                        </p:cTn>
                                        <p:tgtEl>
                                          <p:sndTgt r:embed="rId3" name="CAMERA.WAV"/>
                                        </p:tgtEl>
                                      </p:cMediaNode>
                                    </p:audio>
                                  </p:subTnLst>
                                </p:cTn>
                              </p:par>
                            </p:childTnLst>
                          </p:cTn>
                        </p:par>
                      </p:childTnLst>
                    </p:cTn>
                  </p:par>
                  <p:par>
                    <p:cTn id="85" fill="hold">
                      <p:stCondLst>
                        <p:cond delay="indefinite"/>
                      </p:stCondLst>
                      <p:childTnLst>
                        <p:par>
                          <p:cTn id="86" fill="hold">
                            <p:stCondLst>
                              <p:cond delay="0"/>
                            </p:stCondLst>
                            <p:childTnLst>
                              <p:par>
                                <p:cTn id="87" presetID="4" presetClass="entr" presetSubtype="32" fill="hold" grpId="0" nodeType="clickEffect">
                                  <p:stCondLst>
                                    <p:cond delay="0"/>
                                  </p:stCondLst>
                                  <p:childTnLst>
                                    <p:set>
                                      <p:cBhvr>
                                        <p:cTn id="88" dur="1" fill="hold">
                                          <p:stCondLst>
                                            <p:cond delay="0"/>
                                          </p:stCondLst>
                                        </p:cTn>
                                        <p:tgtEl>
                                          <p:spTgt spid="60">
                                            <p:txEl>
                                              <p:pRg st="0" end="0"/>
                                            </p:txEl>
                                          </p:spTgt>
                                        </p:tgtEl>
                                        <p:attrNameLst>
                                          <p:attrName>style.visibility</p:attrName>
                                        </p:attrNameLst>
                                      </p:cBhvr>
                                      <p:to>
                                        <p:strVal val="visible"/>
                                      </p:to>
                                    </p:set>
                                    <p:animEffect transition="in" filter="box(out)">
                                      <p:cBhvr>
                                        <p:cTn id="89" dur="500"/>
                                        <p:tgtEl>
                                          <p:spTgt spid="60">
                                            <p:txEl>
                                              <p:pRg st="0" end="0"/>
                                            </p:txEl>
                                          </p:spTgt>
                                        </p:tgtEl>
                                      </p:cBhvr>
                                    </p:animEffect>
                                  </p:childTnLst>
                                  <p:subTnLst>
                                    <p:audio>
                                      <p:cMediaNode>
                                        <p:cTn display="0" masterRel="sameClick">
                                          <p:stCondLst>
                                            <p:cond evt="begin" delay="0">
                                              <p:tn val="87"/>
                                            </p:cond>
                                          </p:stCondLst>
                                          <p:endCondLst>
                                            <p:cond evt="onStopAudio" delay="0">
                                              <p:tgtEl>
                                                <p:sldTgt/>
                                              </p:tgtEl>
                                            </p:cond>
                                          </p:endCondLst>
                                        </p:cTn>
                                        <p:tgtEl>
                                          <p:sndTgt r:embed="rId3" name="CAMERA.WAV"/>
                                        </p:tgtEl>
                                      </p:cMediaNode>
                                    </p:audio>
                                  </p:subTnLst>
                                </p:cTn>
                              </p:par>
                            </p:childTnLst>
                          </p:cTn>
                        </p:par>
                      </p:childTnLst>
                    </p:cTn>
                  </p:par>
                  <p:par>
                    <p:cTn id="90" fill="hold">
                      <p:stCondLst>
                        <p:cond delay="indefinite"/>
                      </p:stCondLst>
                      <p:childTnLst>
                        <p:par>
                          <p:cTn id="91" fill="hold">
                            <p:stCondLst>
                              <p:cond delay="0"/>
                            </p:stCondLst>
                            <p:childTnLst>
                              <p:par>
                                <p:cTn id="92" presetID="4" presetClass="entr" presetSubtype="32" fill="hold" grpId="0" nodeType="clickEffect">
                                  <p:stCondLst>
                                    <p:cond delay="0"/>
                                  </p:stCondLst>
                                  <p:childTnLst>
                                    <p:set>
                                      <p:cBhvr>
                                        <p:cTn id="93" dur="1" fill="hold">
                                          <p:stCondLst>
                                            <p:cond delay="0"/>
                                          </p:stCondLst>
                                        </p:cTn>
                                        <p:tgtEl>
                                          <p:spTgt spid="56">
                                            <p:txEl>
                                              <p:pRg st="0" end="0"/>
                                            </p:txEl>
                                          </p:spTgt>
                                        </p:tgtEl>
                                        <p:attrNameLst>
                                          <p:attrName>style.visibility</p:attrName>
                                        </p:attrNameLst>
                                      </p:cBhvr>
                                      <p:to>
                                        <p:strVal val="visible"/>
                                      </p:to>
                                    </p:set>
                                    <p:animEffect transition="in" filter="box(out)">
                                      <p:cBhvr>
                                        <p:cTn id="94" dur="500"/>
                                        <p:tgtEl>
                                          <p:spTgt spid="56">
                                            <p:txEl>
                                              <p:pRg st="0" end="0"/>
                                            </p:txEl>
                                          </p:spTgt>
                                        </p:tgtEl>
                                      </p:cBhvr>
                                    </p:animEffect>
                                  </p:childTnLst>
                                  <p:subTnLst>
                                    <p:audio>
                                      <p:cMediaNode>
                                        <p:cTn display="0" masterRel="sameClick">
                                          <p:stCondLst>
                                            <p:cond evt="begin" delay="0">
                                              <p:tn val="92"/>
                                            </p:cond>
                                          </p:stCondLst>
                                          <p:endCondLst>
                                            <p:cond evt="onStopAudio" delay="0">
                                              <p:tgtEl>
                                                <p:sldTgt/>
                                              </p:tgtEl>
                                            </p:cond>
                                          </p:endCondLst>
                                        </p:cTn>
                                        <p:tgtEl>
                                          <p:sndTgt r:embed="rId3" name="CAMERA.WAV"/>
                                        </p:tgtEl>
                                      </p:cMediaNode>
                                    </p:audio>
                                  </p:subTnLst>
                                </p:cTn>
                              </p:par>
                            </p:childTnLst>
                          </p:cTn>
                        </p:par>
                      </p:childTnLst>
                    </p:cTn>
                  </p:par>
                  <p:par>
                    <p:cTn id="95" fill="hold">
                      <p:stCondLst>
                        <p:cond delay="indefinite"/>
                      </p:stCondLst>
                      <p:childTnLst>
                        <p:par>
                          <p:cTn id="96" fill="hold">
                            <p:stCondLst>
                              <p:cond delay="0"/>
                            </p:stCondLst>
                            <p:childTnLst>
                              <p:par>
                                <p:cTn id="97" presetID="4" presetClass="entr" presetSubtype="32" fill="hold" grpId="0" nodeType="clickEffect">
                                  <p:stCondLst>
                                    <p:cond delay="0"/>
                                  </p:stCondLst>
                                  <p:childTnLst>
                                    <p:set>
                                      <p:cBhvr>
                                        <p:cTn id="98" dur="1" fill="hold">
                                          <p:stCondLst>
                                            <p:cond delay="0"/>
                                          </p:stCondLst>
                                        </p:cTn>
                                        <p:tgtEl>
                                          <p:spTgt spid="61">
                                            <p:txEl>
                                              <p:pRg st="0" end="0"/>
                                            </p:txEl>
                                          </p:spTgt>
                                        </p:tgtEl>
                                        <p:attrNameLst>
                                          <p:attrName>style.visibility</p:attrName>
                                        </p:attrNameLst>
                                      </p:cBhvr>
                                      <p:to>
                                        <p:strVal val="visible"/>
                                      </p:to>
                                    </p:set>
                                    <p:animEffect transition="in" filter="box(out)">
                                      <p:cBhvr>
                                        <p:cTn id="99" dur="500"/>
                                        <p:tgtEl>
                                          <p:spTgt spid="61">
                                            <p:txEl>
                                              <p:pRg st="0" end="0"/>
                                            </p:txEl>
                                          </p:spTgt>
                                        </p:tgtEl>
                                      </p:cBhvr>
                                    </p:animEffect>
                                  </p:childTnLst>
                                  <p:subTnLst>
                                    <p:audio>
                                      <p:cMediaNode>
                                        <p:cTn display="0" masterRel="sameClick">
                                          <p:stCondLst>
                                            <p:cond evt="begin" delay="0">
                                              <p:tn val="97"/>
                                            </p:cond>
                                          </p:stCondLst>
                                          <p:endCondLst>
                                            <p:cond evt="onStopAudio" delay="0">
                                              <p:tgtEl>
                                                <p:sldTgt/>
                                              </p:tgtEl>
                                            </p:cond>
                                          </p:endCondLst>
                                        </p:cTn>
                                        <p:tgtEl>
                                          <p:sndTgt r:embed="rId3" name="CAMERA.WAV"/>
                                        </p:tgtEl>
                                      </p:cMediaNode>
                                    </p:audio>
                                  </p:subTnLst>
                                </p:cTn>
                              </p:par>
                            </p:childTnLst>
                          </p:cTn>
                        </p:par>
                      </p:childTnLst>
                    </p:cTn>
                  </p:par>
                  <p:par>
                    <p:cTn id="100" fill="hold">
                      <p:stCondLst>
                        <p:cond delay="indefinite"/>
                      </p:stCondLst>
                      <p:childTnLst>
                        <p:par>
                          <p:cTn id="101" fill="hold">
                            <p:stCondLst>
                              <p:cond delay="0"/>
                            </p:stCondLst>
                            <p:childTnLst>
                              <p:par>
                                <p:cTn id="102" presetID="4" presetClass="entr" presetSubtype="32" fill="hold" grpId="0" nodeType="clickEffect">
                                  <p:stCondLst>
                                    <p:cond delay="0"/>
                                  </p:stCondLst>
                                  <p:childTnLst>
                                    <p:set>
                                      <p:cBhvr>
                                        <p:cTn id="103" dur="1" fill="hold">
                                          <p:stCondLst>
                                            <p:cond delay="0"/>
                                          </p:stCondLst>
                                        </p:cTn>
                                        <p:tgtEl>
                                          <p:spTgt spid="57">
                                            <p:txEl>
                                              <p:pRg st="0" end="0"/>
                                            </p:txEl>
                                          </p:spTgt>
                                        </p:tgtEl>
                                        <p:attrNameLst>
                                          <p:attrName>style.visibility</p:attrName>
                                        </p:attrNameLst>
                                      </p:cBhvr>
                                      <p:to>
                                        <p:strVal val="visible"/>
                                      </p:to>
                                    </p:set>
                                    <p:animEffect transition="in" filter="box(out)">
                                      <p:cBhvr>
                                        <p:cTn id="104" dur="500"/>
                                        <p:tgtEl>
                                          <p:spTgt spid="57">
                                            <p:txEl>
                                              <p:pRg st="0" end="0"/>
                                            </p:txEl>
                                          </p:spTgt>
                                        </p:tgtEl>
                                      </p:cBhvr>
                                    </p:animEffect>
                                  </p:childTnLst>
                                  <p:subTnLst>
                                    <p:audio>
                                      <p:cMediaNode>
                                        <p:cTn display="0" masterRel="sameClick">
                                          <p:stCondLst>
                                            <p:cond evt="begin" delay="0">
                                              <p:tn val="102"/>
                                            </p:cond>
                                          </p:stCondLst>
                                          <p:endCondLst>
                                            <p:cond evt="onStopAudio" delay="0">
                                              <p:tgtEl>
                                                <p:sldTgt/>
                                              </p:tgtEl>
                                            </p:cond>
                                          </p:endCondLst>
                                        </p:cTn>
                                        <p:tgtEl>
                                          <p:sndTgt r:embed="rId3" name="CAMERA.WAV"/>
                                        </p:tgtEl>
                                      </p:cMediaNode>
                                    </p:audio>
                                  </p:subTnLst>
                                </p:cTn>
                              </p:par>
                            </p:childTnLst>
                          </p:cTn>
                        </p:par>
                      </p:childTnLst>
                    </p:cTn>
                  </p:par>
                  <p:par>
                    <p:cTn id="105" fill="hold">
                      <p:stCondLst>
                        <p:cond delay="indefinite"/>
                      </p:stCondLst>
                      <p:childTnLst>
                        <p:par>
                          <p:cTn id="106" fill="hold">
                            <p:stCondLst>
                              <p:cond delay="0"/>
                            </p:stCondLst>
                            <p:childTnLst>
                              <p:par>
                                <p:cTn id="107" presetID="4" presetClass="entr" presetSubtype="32" fill="hold" grpId="0" nodeType="clickEffect">
                                  <p:stCondLst>
                                    <p:cond delay="0"/>
                                  </p:stCondLst>
                                  <p:childTnLst>
                                    <p:set>
                                      <p:cBhvr>
                                        <p:cTn id="108" dur="1" fill="hold">
                                          <p:stCondLst>
                                            <p:cond delay="0"/>
                                          </p:stCondLst>
                                        </p:cTn>
                                        <p:tgtEl>
                                          <p:spTgt spid="62">
                                            <p:txEl>
                                              <p:pRg st="0" end="0"/>
                                            </p:txEl>
                                          </p:spTgt>
                                        </p:tgtEl>
                                        <p:attrNameLst>
                                          <p:attrName>style.visibility</p:attrName>
                                        </p:attrNameLst>
                                      </p:cBhvr>
                                      <p:to>
                                        <p:strVal val="visible"/>
                                      </p:to>
                                    </p:set>
                                    <p:animEffect transition="in" filter="box(out)">
                                      <p:cBhvr>
                                        <p:cTn id="109" dur="500"/>
                                        <p:tgtEl>
                                          <p:spTgt spid="62">
                                            <p:txEl>
                                              <p:pRg st="0" end="0"/>
                                            </p:txEl>
                                          </p:spTgt>
                                        </p:tgtEl>
                                      </p:cBhvr>
                                    </p:animEffect>
                                  </p:childTnLst>
                                  <p:subTnLst>
                                    <p:audio>
                                      <p:cMediaNode>
                                        <p:cTn display="0" masterRel="sameClick">
                                          <p:stCondLst>
                                            <p:cond evt="begin" delay="0">
                                              <p:tn val="107"/>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autoUpdateAnimBg="0"/>
      <p:bldP spid="10" grpId="0" build="p" autoUpdateAnimBg="0"/>
      <p:bldP spid="40" grpId="0" build="p" autoUpdateAnimBg="0"/>
      <p:bldP spid="52" grpId="0" build="p" autoUpdateAnimBg="0"/>
      <p:bldP spid="53" grpId="0" build="p" autoUpdateAnimBg="0"/>
      <p:bldP spid="54" grpId="0" build="p" autoUpdateAnimBg="0"/>
      <p:bldP spid="55" grpId="0" build="p" autoUpdateAnimBg="0"/>
      <p:bldP spid="56" grpId="0" build="p" autoUpdateAnimBg="0"/>
      <p:bldP spid="57" grpId="0" build="p" autoUpdateAnimBg="0"/>
      <p:bldP spid="58" grpId="0" build="p" autoUpdateAnimBg="0"/>
      <p:bldP spid="59" grpId="0" build="p" autoUpdateAnimBg="0"/>
      <p:bldP spid="60" grpId="0" build="p" autoUpdateAnimBg="0"/>
      <p:bldP spid="61" grpId="0" build="p" autoUpdateAnimBg="0"/>
      <p:bldP spid="62" grpId="0" build="p"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1934002" cy="605909"/>
          </a:xfrm>
        </p:spPr>
        <p:txBody>
          <a:bodyPr/>
          <a:lstStyle/>
          <a:p>
            <a:r>
              <a:rPr lang="zh-CN" altLang="en-US" dirty="0">
                <a:latin typeface="楷体" panose="02010609060101010101" pitchFamily="49" charset="-122"/>
                <a:ea typeface="楷体" panose="02010609060101010101" pitchFamily="49" charset="-122"/>
              </a:rPr>
              <a:t>交通网络</a:t>
            </a:r>
          </a:p>
        </p:txBody>
      </p:sp>
      <p:sp>
        <p:nvSpPr>
          <p:cNvPr id="3" name="Rectangle 3"/>
          <p:cNvSpPr txBox="1">
            <a:spLocks noChangeArrowheads="1"/>
          </p:cNvSpPr>
          <p:nvPr/>
        </p:nvSpPr>
        <p:spPr bwMode="auto">
          <a:xfrm>
            <a:off x="1216205" y="1465191"/>
            <a:ext cx="3816350" cy="3711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just" rtl="0" eaLnBrk="0" fontAlgn="base" hangingPunct="0">
              <a:lnSpc>
                <a:spcPct val="120000"/>
              </a:lnSpc>
              <a:spcBef>
                <a:spcPct val="20000"/>
              </a:spcBef>
              <a:spcAft>
                <a:spcPct val="0"/>
              </a:spcAft>
              <a:buClr>
                <a:srgbClr val="FF3300"/>
              </a:buClr>
              <a:buFont typeface="Wingdings" panose="05000000000000000000" pitchFamily="2" charset="2"/>
              <a:defRPr sz="2800" b="1" kern="1200">
                <a:solidFill>
                  <a:srgbClr val="000000"/>
                </a:solidFill>
                <a:latin typeface="+mn-lt"/>
                <a:ea typeface="+mn-ea"/>
                <a:cs typeface="+mn-cs"/>
              </a:defRPr>
            </a:lvl1pPr>
            <a:lvl2pPr marL="742950" indent="-285750" algn="just" rtl="0" eaLnBrk="0" fontAlgn="base" hangingPunct="0">
              <a:lnSpc>
                <a:spcPct val="120000"/>
              </a:lnSpc>
              <a:spcBef>
                <a:spcPct val="20000"/>
              </a:spcBef>
              <a:spcAft>
                <a:spcPct val="0"/>
              </a:spcAft>
              <a:buClr>
                <a:srgbClr val="FF3300"/>
              </a:buClr>
              <a:buFont typeface="Wingdings" panose="05000000000000000000" pitchFamily="2" charset="2"/>
              <a:defRPr sz="2800" b="1" kern="1200">
                <a:solidFill>
                  <a:srgbClr val="000000"/>
                </a:solidFill>
                <a:latin typeface="+mn-lt"/>
                <a:ea typeface="+mn-ea"/>
                <a:cs typeface="+mn-cs"/>
              </a:defRPr>
            </a:lvl2pPr>
            <a:lvl3pPr marL="1143000" indent="-228600" algn="just" rtl="0" eaLnBrk="0" fontAlgn="base" hangingPunct="0">
              <a:lnSpc>
                <a:spcPct val="120000"/>
              </a:lnSpc>
              <a:spcBef>
                <a:spcPct val="20000"/>
              </a:spcBef>
              <a:spcAft>
                <a:spcPct val="0"/>
              </a:spcAft>
              <a:buClr>
                <a:srgbClr val="FF3300"/>
              </a:buClr>
              <a:buFont typeface="Wingdings" panose="05000000000000000000" pitchFamily="2" charset="2"/>
              <a:defRPr sz="2800" b="1" kern="1200">
                <a:solidFill>
                  <a:srgbClr val="000000"/>
                </a:solidFill>
                <a:latin typeface="+mn-lt"/>
                <a:ea typeface="+mn-ea"/>
                <a:cs typeface="+mn-cs"/>
              </a:defRPr>
            </a:lvl3pPr>
            <a:lvl4pPr marL="1600200" indent="-228600" algn="just" rtl="0" eaLnBrk="0" fontAlgn="base" hangingPunct="0">
              <a:lnSpc>
                <a:spcPct val="120000"/>
              </a:lnSpc>
              <a:spcBef>
                <a:spcPct val="20000"/>
              </a:spcBef>
              <a:spcAft>
                <a:spcPct val="0"/>
              </a:spcAft>
              <a:buClr>
                <a:srgbClr val="FF3300"/>
              </a:buClr>
              <a:defRPr sz="2800" b="1" kern="1200">
                <a:solidFill>
                  <a:srgbClr val="000000"/>
                </a:solidFill>
                <a:latin typeface="+mn-lt"/>
                <a:ea typeface="+mn-ea"/>
                <a:cs typeface="+mn-cs"/>
              </a:defRPr>
            </a:lvl4pPr>
            <a:lvl5pPr marL="2057400" indent="-228600" algn="just" rtl="0" eaLnBrk="0" fontAlgn="base" hangingPunct="0">
              <a:lnSpc>
                <a:spcPct val="120000"/>
              </a:lnSpc>
              <a:spcBef>
                <a:spcPct val="20000"/>
              </a:spcBef>
              <a:spcAft>
                <a:spcPct val="0"/>
              </a:spcAft>
              <a:buClr>
                <a:srgbClr val="FF3300"/>
              </a:buClr>
              <a:defRPr sz="2800" b="1"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defRPr/>
            </a:pPr>
            <a:r>
              <a:rPr kumimoji="0" lang="zh-CN" altLang="en-US"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    右图是中国铁路交通图的一部分，如果一个旅客要从</a:t>
            </a:r>
            <a:r>
              <a:rPr lang="zh-CN" altLang="en-US" dirty="0">
                <a:latin typeface="楷体" panose="02010609060101010101" pitchFamily="49" charset="-122"/>
                <a:ea typeface="楷体" panose="02010609060101010101" pitchFamily="49" charset="-122"/>
              </a:rPr>
              <a:t>重庆</a:t>
            </a:r>
            <a:r>
              <a:rPr kumimoji="0" lang="zh-CN" altLang="en-US"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乘火车到北京，那么他一定会经过其它车站；而旅客不可能从成都乘火车到达台北。</a:t>
            </a:r>
          </a:p>
        </p:txBody>
      </p:sp>
      <p:grpSp>
        <p:nvGrpSpPr>
          <p:cNvPr id="4" name="Group 57"/>
          <p:cNvGrpSpPr>
            <a:grpSpLocks/>
          </p:cNvGrpSpPr>
          <p:nvPr/>
        </p:nvGrpSpPr>
        <p:grpSpPr bwMode="auto">
          <a:xfrm>
            <a:off x="5248455" y="1512816"/>
            <a:ext cx="4286250" cy="4162425"/>
            <a:chOff x="2925" y="875"/>
            <a:chExt cx="2700" cy="2622"/>
          </a:xfrm>
        </p:grpSpPr>
        <p:sp>
          <p:nvSpPr>
            <p:cNvPr id="5" name="Line 5"/>
            <p:cNvSpPr>
              <a:spLocks noChangeAspect="1" noChangeShapeType="1"/>
            </p:cNvSpPr>
            <p:nvPr/>
          </p:nvSpPr>
          <p:spPr bwMode="auto">
            <a:xfrm>
              <a:off x="3351" y="1602"/>
              <a:ext cx="425" cy="17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楷体" panose="02010609060101010101" pitchFamily="49" charset="-122"/>
                <a:ea typeface="楷体" panose="02010609060101010101" pitchFamily="49" charset="-122"/>
              </a:endParaRPr>
            </a:p>
          </p:txBody>
        </p:sp>
        <p:sp>
          <p:nvSpPr>
            <p:cNvPr id="6" name="Oval 6"/>
            <p:cNvSpPr>
              <a:spLocks noChangeAspect="1" noChangeArrowheads="1"/>
            </p:cNvSpPr>
            <p:nvPr/>
          </p:nvSpPr>
          <p:spPr bwMode="auto">
            <a:xfrm>
              <a:off x="3351" y="2134"/>
              <a:ext cx="57" cy="57"/>
            </a:xfrm>
            <a:prstGeom prst="ellipse">
              <a:avLst/>
            </a:prstGeom>
            <a:solidFill>
              <a:srgbClr val="FFFFFF"/>
            </a:solidFill>
            <a:ln w="25400">
              <a:solidFill>
                <a:srgbClr val="000000"/>
              </a:solidFill>
              <a:round/>
              <a:headEnd/>
              <a:tailEnd/>
            </a:ln>
          </p:spPr>
          <p:txBody>
            <a:bodyPr/>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楷体" panose="02010609060101010101" pitchFamily="49" charset="-122"/>
                <a:ea typeface="楷体" panose="02010609060101010101" pitchFamily="49" charset="-122"/>
              </a:endParaRPr>
            </a:p>
          </p:txBody>
        </p:sp>
        <p:sp>
          <p:nvSpPr>
            <p:cNvPr id="7" name="Oval 7"/>
            <p:cNvSpPr>
              <a:spLocks noChangeAspect="1" noChangeArrowheads="1"/>
            </p:cNvSpPr>
            <p:nvPr/>
          </p:nvSpPr>
          <p:spPr bwMode="auto">
            <a:xfrm>
              <a:off x="3546" y="2257"/>
              <a:ext cx="57" cy="57"/>
            </a:xfrm>
            <a:prstGeom prst="ellipse">
              <a:avLst/>
            </a:prstGeom>
            <a:solidFill>
              <a:srgbClr val="FFFFFF"/>
            </a:solidFill>
            <a:ln w="25400">
              <a:solidFill>
                <a:srgbClr val="000000"/>
              </a:solidFill>
              <a:round/>
              <a:headEnd/>
              <a:tailEnd/>
            </a:ln>
          </p:spPr>
          <p:txBody>
            <a:bodyPr/>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楷体" panose="02010609060101010101" pitchFamily="49" charset="-122"/>
                <a:ea typeface="楷体" panose="02010609060101010101" pitchFamily="49" charset="-122"/>
              </a:endParaRPr>
            </a:p>
          </p:txBody>
        </p:sp>
        <p:sp>
          <p:nvSpPr>
            <p:cNvPr id="8" name="Oval 8"/>
            <p:cNvSpPr>
              <a:spLocks noChangeAspect="1" noChangeArrowheads="1"/>
            </p:cNvSpPr>
            <p:nvPr/>
          </p:nvSpPr>
          <p:spPr bwMode="auto">
            <a:xfrm>
              <a:off x="4163" y="1710"/>
              <a:ext cx="57" cy="57"/>
            </a:xfrm>
            <a:prstGeom prst="ellipse">
              <a:avLst/>
            </a:prstGeom>
            <a:solidFill>
              <a:srgbClr val="FFFFFF"/>
            </a:solidFill>
            <a:ln w="25400">
              <a:solidFill>
                <a:srgbClr val="000000"/>
              </a:solidFill>
              <a:round/>
              <a:headEnd/>
              <a:tailEnd/>
            </a:ln>
          </p:spPr>
          <p:txBody>
            <a:bodyPr/>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楷体" panose="02010609060101010101" pitchFamily="49" charset="-122"/>
                <a:ea typeface="楷体" panose="02010609060101010101" pitchFamily="49" charset="-122"/>
              </a:endParaRPr>
            </a:p>
          </p:txBody>
        </p:sp>
        <p:sp>
          <p:nvSpPr>
            <p:cNvPr id="9" name="Oval 9"/>
            <p:cNvSpPr>
              <a:spLocks noChangeAspect="1" noChangeArrowheads="1"/>
            </p:cNvSpPr>
            <p:nvPr/>
          </p:nvSpPr>
          <p:spPr bwMode="auto">
            <a:xfrm>
              <a:off x="3768" y="1765"/>
              <a:ext cx="57" cy="57"/>
            </a:xfrm>
            <a:prstGeom prst="ellipse">
              <a:avLst/>
            </a:prstGeom>
            <a:solidFill>
              <a:srgbClr val="FFFFFF"/>
            </a:solidFill>
            <a:ln w="25400">
              <a:solidFill>
                <a:srgbClr val="000000"/>
              </a:solidFill>
              <a:round/>
              <a:headEnd/>
              <a:tailEnd/>
            </a:ln>
          </p:spPr>
          <p:txBody>
            <a:bodyPr/>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楷体" panose="02010609060101010101" pitchFamily="49" charset="-122"/>
                <a:ea typeface="楷体" panose="02010609060101010101" pitchFamily="49" charset="-122"/>
              </a:endParaRPr>
            </a:p>
          </p:txBody>
        </p:sp>
        <p:sp>
          <p:nvSpPr>
            <p:cNvPr id="10" name="Oval 10"/>
            <p:cNvSpPr>
              <a:spLocks noChangeAspect="1" noChangeArrowheads="1"/>
            </p:cNvSpPr>
            <p:nvPr/>
          </p:nvSpPr>
          <p:spPr bwMode="auto">
            <a:xfrm>
              <a:off x="4376" y="1154"/>
              <a:ext cx="57" cy="57"/>
            </a:xfrm>
            <a:prstGeom prst="ellipse">
              <a:avLst/>
            </a:prstGeom>
            <a:solidFill>
              <a:srgbClr val="FFFFFF"/>
            </a:solidFill>
            <a:ln w="25400">
              <a:solidFill>
                <a:srgbClr val="000000"/>
              </a:solidFill>
              <a:round/>
              <a:headEnd/>
              <a:tailEnd/>
            </a:ln>
          </p:spPr>
          <p:txBody>
            <a:bodyPr/>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楷体" panose="02010609060101010101" pitchFamily="49" charset="-122"/>
                <a:ea typeface="楷体" panose="02010609060101010101" pitchFamily="49" charset="-122"/>
              </a:endParaRPr>
            </a:p>
          </p:txBody>
        </p:sp>
        <p:sp>
          <p:nvSpPr>
            <p:cNvPr id="11" name="Oval 11"/>
            <p:cNvSpPr>
              <a:spLocks noChangeAspect="1" noChangeArrowheads="1"/>
            </p:cNvSpPr>
            <p:nvPr/>
          </p:nvSpPr>
          <p:spPr bwMode="auto">
            <a:xfrm>
              <a:off x="4108" y="2401"/>
              <a:ext cx="57" cy="57"/>
            </a:xfrm>
            <a:prstGeom prst="ellipse">
              <a:avLst/>
            </a:prstGeom>
            <a:solidFill>
              <a:srgbClr val="FFFFFF"/>
            </a:solidFill>
            <a:ln w="25400">
              <a:solidFill>
                <a:srgbClr val="000000"/>
              </a:solidFill>
              <a:round/>
              <a:headEnd/>
              <a:tailEnd/>
            </a:ln>
          </p:spPr>
          <p:txBody>
            <a:bodyPr/>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楷体" panose="02010609060101010101" pitchFamily="49" charset="-122"/>
                <a:ea typeface="楷体" panose="02010609060101010101" pitchFamily="49" charset="-122"/>
              </a:endParaRPr>
            </a:p>
          </p:txBody>
        </p:sp>
        <p:sp>
          <p:nvSpPr>
            <p:cNvPr id="12" name="Oval 12"/>
            <p:cNvSpPr>
              <a:spLocks noChangeAspect="1" noChangeArrowheads="1"/>
            </p:cNvSpPr>
            <p:nvPr/>
          </p:nvSpPr>
          <p:spPr bwMode="auto">
            <a:xfrm>
              <a:off x="4817" y="2079"/>
              <a:ext cx="57" cy="57"/>
            </a:xfrm>
            <a:prstGeom prst="ellipse">
              <a:avLst/>
            </a:prstGeom>
            <a:solidFill>
              <a:srgbClr val="FFFFFF"/>
            </a:solidFill>
            <a:ln w="25400">
              <a:solidFill>
                <a:srgbClr val="000000"/>
              </a:solidFill>
              <a:round/>
              <a:headEnd/>
              <a:tailEnd/>
            </a:ln>
          </p:spPr>
          <p:txBody>
            <a:bodyPr/>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楷体" panose="02010609060101010101" pitchFamily="49" charset="-122"/>
                <a:ea typeface="楷体" panose="02010609060101010101" pitchFamily="49" charset="-122"/>
              </a:endParaRPr>
            </a:p>
          </p:txBody>
        </p:sp>
        <p:sp>
          <p:nvSpPr>
            <p:cNvPr id="13" name="Oval 13"/>
            <p:cNvSpPr>
              <a:spLocks noChangeAspect="1" noChangeArrowheads="1"/>
            </p:cNvSpPr>
            <p:nvPr/>
          </p:nvSpPr>
          <p:spPr bwMode="auto">
            <a:xfrm>
              <a:off x="4468" y="1242"/>
              <a:ext cx="57" cy="57"/>
            </a:xfrm>
            <a:prstGeom prst="ellipse">
              <a:avLst/>
            </a:prstGeom>
            <a:solidFill>
              <a:srgbClr val="FFFFFF"/>
            </a:solidFill>
            <a:ln w="25400">
              <a:solidFill>
                <a:srgbClr val="000000"/>
              </a:solidFill>
              <a:round/>
              <a:headEnd/>
              <a:tailEnd/>
            </a:ln>
          </p:spPr>
          <p:txBody>
            <a:bodyPr/>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楷体" panose="02010609060101010101" pitchFamily="49" charset="-122"/>
                <a:ea typeface="楷体" panose="02010609060101010101" pitchFamily="49" charset="-122"/>
              </a:endParaRPr>
            </a:p>
          </p:txBody>
        </p:sp>
        <p:sp>
          <p:nvSpPr>
            <p:cNvPr id="14" name="Oval 14"/>
            <p:cNvSpPr>
              <a:spLocks noChangeAspect="1" noChangeArrowheads="1"/>
            </p:cNvSpPr>
            <p:nvPr/>
          </p:nvSpPr>
          <p:spPr bwMode="auto">
            <a:xfrm>
              <a:off x="4982" y="954"/>
              <a:ext cx="57" cy="57"/>
            </a:xfrm>
            <a:prstGeom prst="ellipse">
              <a:avLst/>
            </a:prstGeom>
            <a:solidFill>
              <a:srgbClr val="FFFFFF"/>
            </a:solidFill>
            <a:ln w="25400">
              <a:solidFill>
                <a:srgbClr val="000000"/>
              </a:solidFill>
              <a:round/>
              <a:headEnd/>
              <a:tailEnd/>
            </a:ln>
          </p:spPr>
          <p:txBody>
            <a:bodyPr/>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楷体" panose="02010609060101010101" pitchFamily="49" charset="-122"/>
                <a:ea typeface="楷体" panose="02010609060101010101" pitchFamily="49" charset="-122"/>
              </a:endParaRPr>
            </a:p>
          </p:txBody>
        </p:sp>
        <p:sp>
          <p:nvSpPr>
            <p:cNvPr id="15" name="Oval 15"/>
            <p:cNvSpPr>
              <a:spLocks noChangeAspect="1" noChangeArrowheads="1"/>
            </p:cNvSpPr>
            <p:nvPr/>
          </p:nvSpPr>
          <p:spPr bwMode="auto">
            <a:xfrm>
              <a:off x="3322" y="1565"/>
              <a:ext cx="57" cy="57"/>
            </a:xfrm>
            <a:prstGeom prst="ellipse">
              <a:avLst/>
            </a:prstGeom>
            <a:solidFill>
              <a:srgbClr val="FFFFFF"/>
            </a:solidFill>
            <a:ln w="25400">
              <a:solidFill>
                <a:srgbClr val="000000"/>
              </a:solidFill>
              <a:round/>
              <a:headEnd/>
              <a:tailEnd/>
            </a:ln>
          </p:spPr>
          <p:txBody>
            <a:bodyPr/>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楷体" panose="02010609060101010101" pitchFamily="49" charset="-122"/>
                <a:ea typeface="楷体" panose="02010609060101010101" pitchFamily="49" charset="-122"/>
              </a:endParaRPr>
            </a:p>
          </p:txBody>
        </p:sp>
        <p:sp>
          <p:nvSpPr>
            <p:cNvPr id="16" name="Oval 16"/>
            <p:cNvSpPr>
              <a:spLocks noChangeAspect="1" noChangeArrowheads="1"/>
            </p:cNvSpPr>
            <p:nvPr/>
          </p:nvSpPr>
          <p:spPr bwMode="auto">
            <a:xfrm>
              <a:off x="4130" y="2924"/>
              <a:ext cx="57" cy="57"/>
            </a:xfrm>
            <a:prstGeom prst="ellipse">
              <a:avLst/>
            </a:prstGeom>
            <a:solidFill>
              <a:srgbClr val="FFFFFF"/>
            </a:solidFill>
            <a:ln w="25400">
              <a:solidFill>
                <a:srgbClr val="000000"/>
              </a:solidFill>
              <a:round/>
              <a:headEnd/>
              <a:tailEnd/>
            </a:ln>
          </p:spPr>
          <p:txBody>
            <a:bodyPr/>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楷体" panose="02010609060101010101" pitchFamily="49" charset="-122"/>
                <a:ea typeface="楷体" panose="02010609060101010101" pitchFamily="49" charset="-122"/>
              </a:endParaRPr>
            </a:p>
          </p:txBody>
        </p:sp>
        <p:sp>
          <p:nvSpPr>
            <p:cNvPr id="17" name="Oval 17"/>
            <p:cNvSpPr>
              <a:spLocks noChangeAspect="1" noChangeArrowheads="1"/>
            </p:cNvSpPr>
            <p:nvPr/>
          </p:nvSpPr>
          <p:spPr bwMode="auto">
            <a:xfrm>
              <a:off x="3230" y="2735"/>
              <a:ext cx="57" cy="57"/>
            </a:xfrm>
            <a:prstGeom prst="ellipse">
              <a:avLst/>
            </a:prstGeom>
            <a:solidFill>
              <a:srgbClr val="FFFFFF"/>
            </a:solidFill>
            <a:ln w="25400">
              <a:solidFill>
                <a:srgbClr val="000000"/>
              </a:solidFill>
              <a:round/>
              <a:headEnd/>
              <a:tailEnd/>
            </a:ln>
          </p:spPr>
          <p:txBody>
            <a:bodyPr/>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楷体" panose="02010609060101010101" pitchFamily="49" charset="-122"/>
                <a:ea typeface="楷体" panose="02010609060101010101" pitchFamily="49" charset="-122"/>
              </a:endParaRPr>
            </a:p>
          </p:txBody>
        </p:sp>
        <p:sp>
          <p:nvSpPr>
            <p:cNvPr id="18" name="Text Box 18"/>
            <p:cNvSpPr txBox="1">
              <a:spLocks noChangeAspect="1" noChangeArrowheads="1"/>
            </p:cNvSpPr>
            <p:nvPr/>
          </p:nvSpPr>
          <p:spPr bwMode="auto">
            <a:xfrm>
              <a:off x="2925" y="2002"/>
              <a:ext cx="397"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a:ln>
                    <a:noFill/>
                  </a:ln>
                  <a:solidFill>
                    <a:srgbClr val="FF0000"/>
                  </a:solidFill>
                  <a:effectLst/>
                  <a:uLnTx/>
                  <a:uFillTx/>
                  <a:latin typeface="楷体" panose="02010609060101010101" pitchFamily="49" charset="-122"/>
                  <a:ea typeface="楷体" panose="02010609060101010101" pitchFamily="49" charset="-122"/>
                </a:rPr>
                <a:t>成都</a:t>
              </a:r>
            </a:p>
          </p:txBody>
        </p:sp>
        <p:sp>
          <p:nvSpPr>
            <p:cNvPr id="19" name="Line 19"/>
            <p:cNvSpPr>
              <a:spLocks noChangeAspect="1" noChangeShapeType="1"/>
            </p:cNvSpPr>
            <p:nvPr/>
          </p:nvSpPr>
          <p:spPr bwMode="auto">
            <a:xfrm>
              <a:off x="3388" y="2167"/>
              <a:ext cx="170" cy="10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楷体" panose="02010609060101010101" pitchFamily="49" charset="-122"/>
                <a:ea typeface="楷体" panose="02010609060101010101" pitchFamily="49" charset="-122"/>
              </a:endParaRPr>
            </a:p>
          </p:txBody>
        </p:sp>
        <p:sp>
          <p:nvSpPr>
            <p:cNvPr id="20" name="Line 20"/>
            <p:cNvSpPr>
              <a:spLocks noChangeAspect="1" noChangeShapeType="1"/>
            </p:cNvSpPr>
            <p:nvPr/>
          </p:nvSpPr>
          <p:spPr bwMode="auto">
            <a:xfrm flipH="1">
              <a:off x="3252" y="2178"/>
              <a:ext cx="125" cy="56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楷体" panose="02010609060101010101" pitchFamily="49" charset="-122"/>
                <a:ea typeface="楷体" panose="02010609060101010101" pitchFamily="49" charset="-122"/>
              </a:endParaRPr>
            </a:p>
          </p:txBody>
        </p:sp>
        <p:sp>
          <p:nvSpPr>
            <p:cNvPr id="21" name="Line 21"/>
            <p:cNvSpPr>
              <a:spLocks noChangeAspect="1" noChangeShapeType="1"/>
            </p:cNvSpPr>
            <p:nvPr/>
          </p:nvSpPr>
          <p:spPr bwMode="auto">
            <a:xfrm flipH="1">
              <a:off x="3274" y="2301"/>
              <a:ext cx="283" cy="45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楷体" panose="02010609060101010101" pitchFamily="49" charset="-122"/>
                <a:ea typeface="楷体" panose="02010609060101010101" pitchFamily="49" charset="-122"/>
              </a:endParaRPr>
            </a:p>
          </p:txBody>
        </p:sp>
        <p:sp>
          <p:nvSpPr>
            <p:cNvPr id="22" name="Line 22"/>
            <p:cNvSpPr>
              <a:spLocks noChangeAspect="1" noChangeShapeType="1"/>
            </p:cNvSpPr>
            <p:nvPr/>
          </p:nvSpPr>
          <p:spPr bwMode="auto">
            <a:xfrm flipH="1">
              <a:off x="3403" y="1800"/>
              <a:ext cx="369" cy="34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楷体" panose="02010609060101010101" pitchFamily="49" charset="-122"/>
                <a:ea typeface="楷体" panose="02010609060101010101" pitchFamily="49" charset="-122"/>
              </a:endParaRPr>
            </a:p>
          </p:txBody>
        </p:sp>
        <p:sp>
          <p:nvSpPr>
            <p:cNvPr id="23" name="Line 23"/>
            <p:cNvSpPr>
              <a:spLocks noChangeAspect="1" noChangeShapeType="1"/>
            </p:cNvSpPr>
            <p:nvPr/>
          </p:nvSpPr>
          <p:spPr bwMode="auto">
            <a:xfrm>
              <a:off x="3340" y="1606"/>
              <a:ext cx="45" cy="53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楷体" panose="02010609060101010101" pitchFamily="49" charset="-122"/>
                <a:ea typeface="楷体" panose="02010609060101010101" pitchFamily="49" charset="-122"/>
              </a:endParaRPr>
            </a:p>
          </p:txBody>
        </p:sp>
        <p:sp>
          <p:nvSpPr>
            <p:cNvPr id="24" name="Line 24"/>
            <p:cNvSpPr>
              <a:spLocks noChangeAspect="1" noChangeShapeType="1"/>
            </p:cNvSpPr>
            <p:nvPr/>
          </p:nvSpPr>
          <p:spPr bwMode="auto">
            <a:xfrm>
              <a:off x="3601" y="2283"/>
              <a:ext cx="510" cy="14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楷体" panose="02010609060101010101" pitchFamily="49" charset="-122"/>
                <a:ea typeface="楷体" panose="02010609060101010101" pitchFamily="49" charset="-122"/>
              </a:endParaRPr>
            </a:p>
          </p:txBody>
        </p:sp>
        <p:sp>
          <p:nvSpPr>
            <p:cNvPr id="25" name="Line 25"/>
            <p:cNvSpPr>
              <a:spLocks noChangeAspect="1" noChangeShapeType="1"/>
            </p:cNvSpPr>
            <p:nvPr/>
          </p:nvSpPr>
          <p:spPr bwMode="auto">
            <a:xfrm>
              <a:off x="4127" y="2460"/>
              <a:ext cx="28" cy="45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楷体" panose="02010609060101010101" pitchFamily="49" charset="-122"/>
                <a:ea typeface="楷体" panose="02010609060101010101" pitchFamily="49" charset="-122"/>
              </a:endParaRPr>
            </a:p>
          </p:txBody>
        </p:sp>
        <p:sp>
          <p:nvSpPr>
            <p:cNvPr id="26" name="Line 26"/>
            <p:cNvSpPr>
              <a:spLocks noChangeAspect="1" noChangeShapeType="1"/>
            </p:cNvSpPr>
            <p:nvPr/>
          </p:nvSpPr>
          <p:spPr bwMode="auto">
            <a:xfrm flipV="1">
              <a:off x="3825" y="1732"/>
              <a:ext cx="340" cy="5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楷体" panose="02010609060101010101" pitchFamily="49" charset="-122"/>
                <a:ea typeface="楷体" panose="02010609060101010101" pitchFamily="49" charset="-122"/>
              </a:endParaRPr>
            </a:p>
          </p:txBody>
        </p:sp>
        <p:sp>
          <p:nvSpPr>
            <p:cNvPr id="27" name="Line 27"/>
            <p:cNvSpPr>
              <a:spLocks noChangeAspect="1" noChangeShapeType="1"/>
            </p:cNvSpPr>
            <p:nvPr/>
          </p:nvSpPr>
          <p:spPr bwMode="auto">
            <a:xfrm>
              <a:off x="4185" y="1764"/>
              <a:ext cx="40" cy="36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楷体" panose="02010609060101010101" pitchFamily="49" charset="-122"/>
                <a:ea typeface="楷体" panose="02010609060101010101" pitchFamily="49" charset="-122"/>
              </a:endParaRPr>
            </a:p>
          </p:txBody>
        </p:sp>
        <p:sp>
          <p:nvSpPr>
            <p:cNvPr id="28" name="Line 28"/>
            <p:cNvSpPr>
              <a:spLocks noChangeAspect="1" noChangeShapeType="1"/>
            </p:cNvSpPr>
            <p:nvPr/>
          </p:nvSpPr>
          <p:spPr bwMode="auto">
            <a:xfrm flipH="1">
              <a:off x="4145" y="2200"/>
              <a:ext cx="68" cy="19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楷体" panose="02010609060101010101" pitchFamily="49" charset="-122"/>
                <a:ea typeface="楷体" panose="02010609060101010101" pitchFamily="49" charset="-122"/>
              </a:endParaRPr>
            </a:p>
          </p:txBody>
        </p:sp>
        <p:sp>
          <p:nvSpPr>
            <p:cNvPr id="29" name="Line 29"/>
            <p:cNvSpPr>
              <a:spLocks noChangeAspect="1" noChangeShapeType="1"/>
            </p:cNvSpPr>
            <p:nvPr/>
          </p:nvSpPr>
          <p:spPr bwMode="auto">
            <a:xfrm flipV="1">
              <a:off x="4251" y="2112"/>
              <a:ext cx="567" cy="5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楷体" panose="02010609060101010101" pitchFamily="49" charset="-122"/>
                <a:ea typeface="楷体" panose="02010609060101010101" pitchFamily="49" charset="-122"/>
              </a:endParaRPr>
            </a:p>
          </p:txBody>
        </p:sp>
        <p:sp>
          <p:nvSpPr>
            <p:cNvPr id="30" name="Line 30"/>
            <p:cNvSpPr>
              <a:spLocks noChangeAspect="1" noChangeShapeType="1"/>
            </p:cNvSpPr>
            <p:nvPr/>
          </p:nvSpPr>
          <p:spPr bwMode="auto">
            <a:xfrm flipH="1">
              <a:off x="4196" y="1187"/>
              <a:ext cx="204" cy="51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楷体" panose="02010609060101010101" pitchFamily="49" charset="-122"/>
                <a:ea typeface="楷体" panose="02010609060101010101" pitchFamily="49" charset="-122"/>
              </a:endParaRPr>
            </a:p>
          </p:txBody>
        </p:sp>
        <p:sp>
          <p:nvSpPr>
            <p:cNvPr id="31" name="Line 31"/>
            <p:cNvSpPr>
              <a:spLocks noChangeAspect="1" noChangeShapeType="1"/>
            </p:cNvSpPr>
            <p:nvPr/>
          </p:nvSpPr>
          <p:spPr bwMode="auto">
            <a:xfrm flipV="1">
              <a:off x="4420" y="989"/>
              <a:ext cx="567" cy="18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楷体" panose="02010609060101010101" pitchFamily="49" charset="-122"/>
                <a:ea typeface="楷体" panose="02010609060101010101" pitchFamily="49" charset="-122"/>
              </a:endParaRPr>
            </a:p>
          </p:txBody>
        </p:sp>
        <p:sp>
          <p:nvSpPr>
            <p:cNvPr id="32" name="Arc 32"/>
            <p:cNvSpPr>
              <a:spLocks noChangeAspect="1"/>
            </p:cNvSpPr>
            <p:nvPr/>
          </p:nvSpPr>
          <p:spPr bwMode="auto">
            <a:xfrm flipH="1">
              <a:off x="3348" y="1169"/>
              <a:ext cx="1020" cy="397"/>
            </a:xfrm>
            <a:custGeom>
              <a:avLst/>
              <a:gdLst>
                <a:gd name="T0" fmla="*/ 0 w 21600"/>
                <a:gd name="T1" fmla="*/ 0 h 21600"/>
                <a:gd name="T2" fmla="*/ 1020 w 21600"/>
                <a:gd name="T3" fmla="*/ 397 h 21600"/>
                <a:gd name="T4" fmla="*/ 0 w 21600"/>
                <a:gd name="T5" fmla="*/ 397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8" y="0"/>
                    <a:pt x="21599" y="9670"/>
                    <a:pt x="21599" y="21599"/>
                  </a:cubicBezTo>
                </a:path>
                <a:path w="21600" h="21600" stroke="0" extrusionOk="0">
                  <a:moveTo>
                    <a:pt x="-1" y="0"/>
                  </a:moveTo>
                  <a:cubicBezTo>
                    <a:pt x="11928" y="0"/>
                    <a:pt x="21599" y="9670"/>
                    <a:pt x="21599" y="21599"/>
                  </a:cubicBezTo>
                  <a:lnTo>
                    <a:pt x="0" y="21600"/>
                  </a:lnTo>
                  <a:lnTo>
                    <a:pt x="-1" y="0"/>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楷体" panose="02010609060101010101" pitchFamily="49" charset="-122"/>
                <a:ea typeface="楷体" panose="02010609060101010101" pitchFamily="49" charset="-122"/>
              </a:endParaRPr>
            </a:p>
          </p:txBody>
        </p:sp>
        <p:sp>
          <p:nvSpPr>
            <p:cNvPr id="33" name="Line 33"/>
            <p:cNvSpPr>
              <a:spLocks noChangeAspect="1" noChangeShapeType="1"/>
            </p:cNvSpPr>
            <p:nvPr/>
          </p:nvSpPr>
          <p:spPr bwMode="auto">
            <a:xfrm>
              <a:off x="4439" y="1209"/>
              <a:ext cx="45" cy="5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楷体" panose="02010609060101010101" pitchFamily="49" charset="-122"/>
                <a:ea typeface="楷体" panose="02010609060101010101" pitchFamily="49" charset="-122"/>
              </a:endParaRPr>
            </a:p>
          </p:txBody>
        </p:sp>
        <p:sp>
          <p:nvSpPr>
            <p:cNvPr id="34" name="Text Box 34"/>
            <p:cNvSpPr txBox="1">
              <a:spLocks noChangeAspect="1" noChangeArrowheads="1"/>
            </p:cNvSpPr>
            <p:nvPr/>
          </p:nvSpPr>
          <p:spPr bwMode="auto">
            <a:xfrm>
              <a:off x="3079" y="2746"/>
              <a:ext cx="397"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a:ln>
                    <a:noFill/>
                  </a:ln>
                  <a:solidFill>
                    <a:srgbClr val="FF0000"/>
                  </a:solidFill>
                  <a:effectLst/>
                  <a:uLnTx/>
                  <a:uFillTx/>
                  <a:latin typeface="楷体" panose="02010609060101010101" pitchFamily="49" charset="-122"/>
                  <a:ea typeface="楷体" panose="02010609060101010101" pitchFamily="49" charset="-122"/>
                </a:rPr>
                <a:t>昆明</a:t>
              </a:r>
            </a:p>
          </p:txBody>
        </p:sp>
        <p:sp>
          <p:nvSpPr>
            <p:cNvPr id="35" name="Text Box 35"/>
            <p:cNvSpPr txBox="1">
              <a:spLocks noChangeAspect="1" noChangeArrowheads="1"/>
            </p:cNvSpPr>
            <p:nvPr/>
          </p:nvSpPr>
          <p:spPr bwMode="auto">
            <a:xfrm>
              <a:off x="3470" y="2332"/>
              <a:ext cx="397"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rPr>
                <a:t>重庆</a:t>
              </a:r>
            </a:p>
          </p:txBody>
        </p:sp>
        <p:sp>
          <p:nvSpPr>
            <p:cNvPr id="36" name="Text Box 36"/>
            <p:cNvSpPr txBox="1">
              <a:spLocks noChangeAspect="1" noChangeArrowheads="1"/>
            </p:cNvSpPr>
            <p:nvPr/>
          </p:nvSpPr>
          <p:spPr bwMode="auto">
            <a:xfrm>
              <a:off x="3968" y="2959"/>
              <a:ext cx="397"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a:ln>
                    <a:noFill/>
                  </a:ln>
                  <a:solidFill>
                    <a:srgbClr val="FF0000"/>
                  </a:solidFill>
                  <a:effectLst/>
                  <a:uLnTx/>
                  <a:uFillTx/>
                  <a:latin typeface="楷体" panose="02010609060101010101" pitchFamily="49" charset="-122"/>
                  <a:ea typeface="楷体" panose="02010609060101010101" pitchFamily="49" charset="-122"/>
                </a:rPr>
                <a:t>广州</a:t>
              </a:r>
            </a:p>
          </p:txBody>
        </p:sp>
        <p:sp>
          <p:nvSpPr>
            <p:cNvPr id="37" name="Text Box 37"/>
            <p:cNvSpPr txBox="1">
              <a:spLocks noChangeAspect="1" noChangeArrowheads="1"/>
            </p:cNvSpPr>
            <p:nvPr/>
          </p:nvSpPr>
          <p:spPr bwMode="auto">
            <a:xfrm>
              <a:off x="4163" y="2241"/>
              <a:ext cx="397"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a:ln>
                    <a:noFill/>
                  </a:ln>
                  <a:solidFill>
                    <a:srgbClr val="FF0000"/>
                  </a:solidFill>
                  <a:effectLst/>
                  <a:uLnTx/>
                  <a:uFillTx/>
                  <a:latin typeface="楷体" panose="02010609060101010101" pitchFamily="49" charset="-122"/>
                  <a:ea typeface="楷体" panose="02010609060101010101" pitchFamily="49" charset="-122"/>
                </a:rPr>
                <a:t>长沙</a:t>
              </a:r>
            </a:p>
          </p:txBody>
        </p:sp>
        <p:sp>
          <p:nvSpPr>
            <p:cNvPr id="38" name="Text Box 38"/>
            <p:cNvSpPr txBox="1">
              <a:spLocks noChangeAspect="1" noChangeArrowheads="1"/>
            </p:cNvSpPr>
            <p:nvPr/>
          </p:nvSpPr>
          <p:spPr bwMode="auto">
            <a:xfrm>
              <a:off x="3847" y="1987"/>
              <a:ext cx="397"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a:ln>
                    <a:noFill/>
                  </a:ln>
                  <a:solidFill>
                    <a:srgbClr val="FF0000"/>
                  </a:solidFill>
                  <a:effectLst/>
                  <a:uLnTx/>
                  <a:uFillTx/>
                  <a:latin typeface="楷体" panose="02010609060101010101" pitchFamily="49" charset="-122"/>
                  <a:ea typeface="楷体" panose="02010609060101010101" pitchFamily="49" charset="-122"/>
                </a:rPr>
                <a:t>武汉</a:t>
              </a:r>
            </a:p>
          </p:txBody>
        </p:sp>
        <p:sp>
          <p:nvSpPr>
            <p:cNvPr id="39" name="Text Box 39"/>
            <p:cNvSpPr txBox="1">
              <a:spLocks noChangeAspect="1" noChangeArrowheads="1"/>
            </p:cNvSpPr>
            <p:nvPr/>
          </p:nvSpPr>
          <p:spPr bwMode="auto">
            <a:xfrm>
              <a:off x="4905" y="1967"/>
              <a:ext cx="397"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a:ln>
                    <a:noFill/>
                  </a:ln>
                  <a:solidFill>
                    <a:srgbClr val="FF0000"/>
                  </a:solidFill>
                  <a:effectLst/>
                  <a:uLnTx/>
                  <a:uFillTx/>
                  <a:latin typeface="楷体" panose="02010609060101010101" pitchFamily="49" charset="-122"/>
                  <a:ea typeface="楷体" panose="02010609060101010101" pitchFamily="49" charset="-122"/>
                </a:rPr>
                <a:t>上海</a:t>
              </a:r>
            </a:p>
          </p:txBody>
        </p:sp>
        <p:sp>
          <p:nvSpPr>
            <p:cNvPr id="40" name="Text Box 40"/>
            <p:cNvSpPr txBox="1">
              <a:spLocks noChangeAspect="1" noChangeArrowheads="1"/>
            </p:cNvSpPr>
            <p:nvPr/>
          </p:nvSpPr>
          <p:spPr bwMode="auto">
            <a:xfrm>
              <a:off x="2925" y="1343"/>
              <a:ext cx="397"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a:ln>
                    <a:noFill/>
                  </a:ln>
                  <a:solidFill>
                    <a:srgbClr val="FF0000"/>
                  </a:solidFill>
                  <a:effectLst/>
                  <a:uLnTx/>
                  <a:uFillTx/>
                  <a:latin typeface="楷体" panose="02010609060101010101" pitchFamily="49" charset="-122"/>
                  <a:ea typeface="楷体" panose="02010609060101010101" pitchFamily="49" charset="-122"/>
                </a:rPr>
                <a:t>兰州</a:t>
              </a:r>
            </a:p>
          </p:txBody>
        </p:sp>
        <p:sp>
          <p:nvSpPr>
            <p:cNvPr id="41" name="Text Box 41"/>
            <p:cNvSpPr txBox="1">
              <a:spLocks noChangeAspect="1" noChangeArrowheads="1"/>
            </p:cNvSpPr>
            <p:nvPr/>
          </p:nvSpPr>
          <p:spPr bwMode="auto">
            <a:xfrm>
              <a:off x="3667" y="1499"/>
              <a:ext cx="397"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a:ln>
                    <a:noFill/>
                  </a:ln>
                  <a:solidFill>
                    <a:srgbClr val="FF0000"/>
                  </a:solidFill>
                  <a:effectLst/>
                  <a:uLnTx/>
                  <a:uFillTx/>
                  <a:latin typeface="楷体" panose="02010609060101010101" pitchFamily="49" charset="-122"/>
                  <a:ea typeface="楷体" panose="02010609060101010101" pitchFamily="49" charset="-122"/>
                </a:rPr>
                <a:t>西安</a:t>
              </a:r>
            </a:p>
          </p:txBody>
        </p:sp>
        <p:sp>
          <p:nvSpPr>
            <p:cNvPr id="42" name="Text Box 42"/>
            <p:cNvSpPr txBox="1">
              <a:spLocks noChangeAspect="1" noChangeArrowheads="1"/>
            </p:cNvSpPr>
            <p:nvPr/>
          </p:nvSpPr>
          <p:spPr bwMode="auto">
            <a:xfrm>
              <a:off x="5085" y="875"/>
              <a:ext cx="397"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a:ln>
                    <a:noFill/>
                  </a:ln>
                  <a:solidFill>
                    <a:srgbClr val="FF0000"/>
                  </a:solidFill>
                  <a:effectLst/>
                  <a:uLnTx/>
                  <a:uFillTx/>
                  <a:latin typeface="楷体" panose="02010609060101010101" pitchFamily="49" charset="-122"/>
                  <a:ea typeface="楷体" panose="02010609060101010101" pitchFamily="49" charset="-122"/>
                </a:rPr>
                <a:t>沈阳</a:t>
              </a:r>
            </a:p>
          </p:txBody>
        </p:sp>
        <p:sp>
          <p:nvSpPr>
            <p:cNvPr id="43" name="Text Box 43"/>
            <p:cNvSpPr txBox="1">
              <a:spLocks noChangeAspect="1" noChangeArrowheads="1"/>
            </p:cNvSpPr>
            <p:nvPr/>
          </p:nvSpPr>
          <p:spPr bwMode="auto">
            <a:xfrm>
              <a:off x="4185" y="875"/>
              <a:ext cx="397"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a:ln>
                    <a:noFill/>
                  </a:ln>
                  <a:solidFill>
                    <a:srgbClr val="FF0000"/>
                  </a:solidFill>
                  <a:effectLst/>
                  <a:uLnTx/>
                  <a:uFillTx/>
                  <a:latin typeface="楷体" panose="02010609060101010101" pitchFamily="49" charset="-122"/>
                  <a:ea typeface="楷体" panose="02010609060101010101" pitchFamily="49" charset="-122"/>
                </a:rPr>
                <a:t>北京</a:t>
              </a:r>
            </a:p>
          </p:txBody>
        </p:sp>
        <p:sp>
          <p:nvSpPr>
            <p:cNvPr id="44" name="Text Box 44"/>
            <p:cNvSpPr txBox="1">
              <a:spLocks noChangeAspect="1" noChangeArrowheads="1"/>
            </p:cNvSpPr>
            <p:nvPr/>
          </p:nvSpPr>
          <p:spPr bwMode="auto">
            <a:xfrm>
              <a:off x="4545" y="1187"/>
              <a:ext cx="397"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a:ln>
                    <a:noFill/>
                  </a:ln>
                  <a:solidFill>
                    <a:srgbClr val="FF0000"/>
                  </a:solidFill>
                  <a:effectLst/>
                  <a:uLnTx/>
                  <a:uFillTx/>
                  <a:latin typeface="楷体" panose="02010609060101010101" pitchFamily="49" charset="-122"/>
                  <a:ea typeface="楷体" panose="02010609060101010101" pitchFamily="49" charset="-122"/>
                </a:rPr>
                <a:t>天津</a:t>
              </a:r>
            </a:p>
          </p:txBody>
        </p:sp>
        <p:sp>
          <p:nvSpPr>
            <p:cNvPr id="45" name="Text Box 45"/>
            <p:cNvSpPr txBox="1">
              <a:spLocks noChangeAspect="1" noChangeArrowheads="1"/>
            </p:cNvSpPr>
            <p:nvPr/>
          </p:nvSpPr>
          <p:spPr bwMode="auto">
            <a:xfrm>
              <a:off x="4252" y="1605"/>
              <a:ext cx="397"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a:ln>
                    <a:noFill/>
                  </a:ln>
                  <a:solidFill>
                    <a:srgbClr val="FF0000"/>
                  </a:solidFill>
                  <a:effectLst/>
                  <a:uLnTx/>
                  <a:uFillTx/>
                  <a:latin typeface="楷体" panose="02010609060101010101" pitchFamily="49" charset="-122"/>
                  <a:ea typeface="楷体" panose="02010609060101010101" pitchFamily="49" charset="-122"/>
                </a:rPr>
                <a:t>郑州</a:t>
              </a:r>
            </a:p>
          </p:txBody>
        </p:sp>
        <p:sp>
          <p:nvSpPr>
            <p:cNvPr id="46" name="Oval 46"/>
            <p:cNvSpPr>
              <a:spLocks noChangeAspect="1" noChangeArrowheads="1"/>
            </p:cNvSpPr>
            <p:nvPr/>
          </p:nvSpPr>
          <p:spPr bwMode="auto">
            <a:xfrm>
              <a:off x="4207" y="2145"/>
              <a:ext cx="57" cy="57"/>
            </a:xfrm>
            <a:prstGeom prst="ellipse">
              <a:avLst/>
            </a:prstGeom>
            <a:solidFill>
              <a:srgbClr val="FFFFFF"/>
            </a:solidFill>
            <a:ln w="25400">
              <a:solidFill>
                <a:srgbClr val="000000"/>
              </a:solidFill>
              <a:round/>
              <a:headEnd/>
              <a:tailEnd/>
            </a:ln>
          </p:spPr>
          <p:txBody>
            <a:bodyPr/>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楷体" panose="02010609060101010101" pitchFamily="49" charset="-122"/>
                <a:ea typeface="楷体" panose="02010609060101010101" pitchFamily="49" charset="-122"/>
              </a:endParaRPr>
            </a:p>
          </p:txBody>
        </p:sp>
        <p:sp>
          <p:nvSpPr>
            <p:cNvPr id="47" name="Oval 48"/>
            <p:cNvSpPr>
              <a:spLocks noChangeAspect="1" noChangeArrowheads="1"/>
            </p:cNvSpPr>
            <p:nvPr/>
          </p:nvSpPr>
          <p:spPr bwMode="auto">
            <a:xfrm>
              <a:off x="4839" y="2845"/>
              <a:ext cx="57" cy="57"/>
            </a:xfrm>
            <a:prstGeom prst="ellipse">
              <a:avLst/>
            </a:prstGeom>
            <a:solidFill>
              <a:srgbClr val="FFFFFF"/>
            </a:solidFill>
            <a:ln w="25400">
              <a:solidFill>
                <a:srgbClr val="000000"/>
              </a:solidFill>
              <a:round/>
              <a:headEnd/>
              <a:tailEnd/>
            </a:ln>
          </p:spPr>
          <p:txBody>
            <a:bodyPr/>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楷体" panose="02010609060101010101" pitchFamily="49" charset="-122"/>
                <a:ea typeface="楷体" panose="02010609060101010101" pitchFamily="49" charset="-122"/>
              </a:endParaRPr>
            </a:p>
          </p:txBody>
        </p:sp>
        <p:sp>
          <p:nvSpPr>
            <p:cNvPr id="48" name="Text Box 49"/>
            <p:cNvSpPr txBox="1">
              <a:spLocks noChangeAspect="1" noChangeArrowheads="1"/>
            </p:cNvSpPr>
            <p:nvPr/>
          </p:nvSpPr>
          <p:spPr bwMode="auto">
            <a:xfrm>
              <a:off x="4795" y="2566"/>
              <a:ext cx="397"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a:ln>
                    <a:noFill/>
                  </a:ln>
                  <a:solidFill>
                    <a:srgbClr val="FF0000"/>
                  </a:solidFill>
                  <a:effectLst/>
                  <a:uLnTx/>
                  <a:uFillTx/>
                  <a:latin typeface="楷体" panose="02010609060101010101" pitchFamily="49" charset="-122"/>
                  <a:ea typeface="楷体" panose="02010609060101010101" pitchFamily="49" charset="-122"/>
                </a:rPr>
                <a:t>厦门</a:t>
              </a:r>
            </a:p>
          </p:txBody>
        </p:sp>
        <p:sp>
          <p:nvSpPr>
            <p:cNvPr id="49" name="Line 50"/>
            <p:cNvSpPr>
              <a:spLocks noChangeAspect="1" noChangeShapeType="1"/>
            </p:cNvSpPr>
            <p:nvPr/>
          </p:nvSpPr>
          <p:spPr bwMode="auto">
            <a:xfrm>
              <a:off x="4163" y="2441"/>
              <a:ext cx="680" cy="42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楷体" panose="02010609060101010101" pitchFamily="49" charset="-122"/>
                <a:ea typeface="楷体" panose="02010609060101010101" pitchFamily="49" charset="-122"/>
              </a:endParaRPr>
            </a:p>
          </p:txBody>
        </p:sp>
        <p:sp>
          <p:nvSpPr>
            <p:cNvPr id="50" name="Line 51"/>
            <p:cNvSpPr>
              <a:spLocks noChangeAspect="1" noChangeShapeType="1"/>
            </p:cNvSpPr>
            <p:nvPr/>
          </p:nvSpPr>
          <p:spPr bwMode="auto">
            <a:xfrm flipH="1">
              <a:off x="4185" y="2891"/>
              <a:ext cx="652" cy="5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楷体" panose="02010609060101010101" pitchFamily="49" charset="-122"/>
                <a:ea typeface="楷体" panose="02010609060101010101" pitchFamily="49" charset="-122"/>
              </a:endParaRPr>
            </a:p>
          </p:txBody>
        </p:sp>
        <p:sp>
          <p:nvSpPr>
            <p:cNvPr id="51" name="Oval 52"/>
            <p:cNvSpPr>
              <a:spLocks noChangeAspect="1" noChangeArrowheads="1"/>
            </p:cNvSpPr>
            <p:nvPr/>
          </p:nvSpPr>
          <p:spPr bwMode="auto">
            <a:xfrm>
              <a:off x="5030" y="3214"/>
              <a:ext cx="57" cy="57"/>
            </a:xfrm>
            <a:prstGeom prst="ellipse">
              <a:avLst/>
            </a:prstGeom>
            <a:solidFill>
              <a:srgbClr val="FFFFFF"/>
            </a:solidFill>
            <a:ln w="25400">
              <a:solidFill>
                <a:srgbClr val="000000"/>
              </a:solidFill>
              <a:round/>
              <a:headEnd/>
              <a:tailEnd/>
            </a:ln>
          </p:spPr>
          <p:txBody>
            <a:bodyPr/>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楷体" panose="02010609060101010101" pitchFamily="49" charset="-122"/>
                <a:ea typeface="楷体" panose="02010609060101010101" pitchFamily="49" charset="-122"/>
              </a:endParaRPr>
            </a:p>
          </p:txBody>
        </p:sp>
        <p:sp>
          <p:nvSpPr>
            <p:cNvPr id="52" name="Text Box 53"/>
            <p:cNvSpPr txBox="1">
              <a:spLocks noChangeAspect="1" noChangeArrowheads="1"/>
            </p:cNvSpPr>
            <p:nvPr/>
          </p:nvSpPr>
          <p:spPr bwMode="auto">
            <a:xfrm>
              <a:off x="4883" y="3214"/>
              <a:ext cx="397"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a:ln>
                    <a:noFill/>
                  </a:ln>
                  <a:solidFill>
                    <a:srgbClr val="FF0000"/>
                  </a:solidFill>
                  <a:effectLst/>
                  <a:uLnTx/>
                  <a:uFillTx/>
                  <a:latin typeface="楷体" panose="02010609060101010101" pitchFamily="49" charset="-122"/>
                  <a:ea typeface="楷体" panose="02010609060101010101" pitchFamily="49" charset="-122"/>
                </a:rPr>
                <a:t>高雄</a:t>
              </a:r>
            </a:p>
          </p:txBody>
        </p:sp>
        <p:sp>
          <p:nvSpPr>
            <p:cNvPr id="53" name="Oval 54"/>
            <p:cNvSpPr>
              <a:spLocks noChangeAspect="1" noChangeArrowheads="1"/>
            </p:cNvSpPr>
            <p:nvPr/>
          </p:nvSpPr>
          <p:spPr bwMode="auto">
            <a:xfrm>
              <a:off x="5265" y="2902"/>
              <a:ext cx="57" cy="57"/>
            </a:xfrm>
            <a:prstGeom prst="ellipse">
              <a:avLst/>
            </a:prstGeom>
            <a:solidFill>
              <a:srgbClr val="FFFFFF"/>
            </a:solidFill>
            <a:ln w="25400">
              <a:solidFill>
                <a:srgbClr val="000000"/>
              </a:solidFill>
              <a:round/>
              <a:headEnd/>
              <a:tailEnd/>
            </a:ln>
          </p:spPr>
          <p:txBody>
            <a:bodyPr/>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楷体" panose="02010609060101010101" pitchFamily="49" charset="-122"/>
                <a:ea typeface="楷体" panose="02010609060101010101" pitchFamily="49" charset="-122"/>
              </a:endParaRPr>
            </a:p>
          </p:txBody>
        </p:sp>
        <p:sp>
          <p:nvSpPr>
            <p:cNvPr id="54" name="Text Box 55"/>
            <p:cNvSpPr txBox="1">
              <a:spLocks noChangeAspect="1" noChangeArrowheads="1"/>
            </p:cNvSpPr>
            <p:nvPr/>
          </p:nvSpPr>
          <p:spPr bwMode="auto">
            <a:xfrm>
              <a:off x="5228" y="2645"/>
              <a:ext cx="397"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a:ln>
                    <a:noFill/>
                  </a:ln>
                  <a:solidFill>
                    <a:srgbClr val="FF0000"/>
                  </a:solidFill>
                  <a:effectLst/>
                  <a:uLnTx/>
                  <a:uFillTx/>
                  <a:latin typeface="楷体" panose="02010609060101010101" pitchFamily="49" charset="-122"/>
                  <a:ea typeface="楷体" panose="02010609060101010101" pitchFamily="49" charset="-122"/>
                </a:rPr>
                <a:t>台北</a:t>
              </a:r>
            </a:p>
          </p:txBody>
        </p:sp>
        <p:sp>
          <p:nvSpPr>
            <p:cNvPr id="55" name="Line 56"/>
            <p:cNvSpPr>
              <a:spLocks noChangeAspect="1" noChangeShapeType="1"/>
            </p:cNvSpPr>
            <p:nvPr/>
          </p:nvSpPr>
          <p:spPr bwMode="auto">
            <a:xfrm flipH="1">
              <a:off x="5085" y="2946"/>
              <a:ext cx="189" cy="26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0" i="0" u="none" strike="noStrike" kern="0" cap="none" spc="0" normalizeH="0" baseline="0" noProof="0">
                <a:ln>
                  <a:noFill/>
                </a:ln>
                <a:solidFill>
                  <a:srgbClr val="FF0000"/>
                </a:solidFill>
                <a:effectLst/>
                <a:uLnTx/>
                <a:uFillTx/>
                <a:latin typeface="楷体" panose="02010609060101010101" pitchFamily="49" charset="-122"/>
                <a:ea typeface="楷体" panose="02010609060101010101" pitchFamily="49" charset="-122"/>
              </a:endParaRPr>
            </a:p>
          </p:txBody>
        </p:sp>
      </p:grpSp>
    </p:spTree>
    <p:extLst>
      <p:ext uri="{BB962C8B-B14F-4D97-AF65-F5344CB8AC3E}">
        <p14:creationId xmlns:p14="http://schemas.microsoft.com/office/powerpoint/2010/main" val="2937824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5"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13" dur="500"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14" dur="500" accel="50000" fill="hold">
                                          <p:stCondLst>
                                            <p:cond delay="500"/>
                                          </p:stCondLst>
                                        </p:cTn>
                                        <p:tgtEl>
                                          <p:spTgt spid="4"/>
                                        </p:tgtEl>
                                        <p:attrNameLst>
                                          <p:attrName>ppt_w</p:attrName>
                                        </p:attrNameLst>
                                      </p:cBhvr>
                                      <p:tavLst>
                                        <p:tav tm="0">
                                          <p:val>
                                            <p:strVal val="#ppt_w*.05"/>
                                          </p:val>
                                        </p:tav>
                                        <p:tav tm="100000">
                                          <p:val>
                                            <p:strVal val="#ppt_w"/>
                                          </p:val>
                                        </p:tav>
                                      </p:tavLst>
                                    </p:anim>
                                    <p:anim calcmode="lin" valueType="num">
                                      <p:cBhvr>
                                        <p:cTn id="15" dur="1000" fill="hold"/>
                                        <p:tgtEl>
                                          <p:spTgt spid="4"/>
                                        </p:tgtEl>
                                        <p:attrNameLst>
                                          <p:attrName>ppt_h</p:attrName>
                                        </p:attrNameLst>
                                      </p:cBhvr>
                                      <p:tavLst>
                                        <p:tav tm="0">
                                          <p:val>
                                            <p:strVal val="#ppt_h"/>
                                          </p:val>
                                        </p:tav>
                                        <p:tav tm="100000">
                                          <p:val>
                                            <p:strVal val="#ppt_h"/>
                                          </p:val>
                                        </p:tav>
                                      </p:tavLst>
                                    </p:anim>
                                    <p:anim calcmode="lin" valueType="num">
                                      <p:cBhvr>
                                        <p:cTn id="16" dur="500"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17" dur="500"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18" dur="500" accel="50000" fill="hold">
                                          <p:stCondLst>
                                            <p:cond delay="500"/>
                                          </p:stCondLst>
                                        </p:cTn>
                                        <p:tgtEl>
                                          <p:spTgt spid="4"/>
                                        </p:tgtEl>
                                        <p:attrNameLst>
                                          <p:attrName>ppt_y</p:attrName>
                                        </p:attrNameLst>
                                      </p:cBhvr>
                                      <p:tavLst>
                                        <p:tav tm="0">
                                          <p:val>
                                            <p:strVal val="#ppt_y+.1"/>
                                          </p:val>
                                        </p:tav>
                                        <p:tav tm="100000">
                                          <p:val>
                                            <p:strVal val="#ppt_y"/>
                                          </p:val>
                                        </p:tav>
                                      </p:tavLst>
                                    </p:anim>
                                    <p:animEffect transition="in" filter="fade">
                                      <p:cBhvr>
                                        <p:cTn id="19" dur="1000" decel="50000">
                                          <p:stCondLst>
                                            <p:cond delay="0"/>
                                          </p:stCondLst>
                                        </p:cTn>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2666715" cy="605909"/>
          </a:xfrm>
        </p:spPr>
        <p:txBody>
          <a:bodyPr/>
          <a:lstStyle/>
          <a:p>
            <a:r>
              <a:rPr lang="en-US" altLang="zh-CN" b="1" dirty="0" err="1">
                <a:latin typeface="楷体" panose="02010609060101010101" pitchFamily="49" charset="-122"/>
                <a:ea typeface="楷体" panose="02010609060101010101" pitchFamily="49" charset="-122"/>
              </a:rPr>
              <a:t>Dijkstra</a:t>
            </a:r>
            <a:r>
              <a:rPr lang="zh-CN" altLang="en-US" b="1" dirty="0">
                <a:latin typeface="楷体" panose="02010609060101010101" pitchFamily="49" charset="-122"/>
                <a:ea typeface="楷体" panose="02010609060101010101" pitchFamily="49" charset="-122"/>
              </a:rPr>
              <a:t>算法</a:t>
            </a:r>
            <a:endParaRPr lang="zh-CN" altLang="en-US" dirty="0">
              <a:latin typeface="楷体" panose="02010609060101010101" pitchFamily="49" charset="-122"/>
              <a:ea typeface="楷体" panose="02010609060101010101" pitchFamily="49" charset="-122"/>
            </a:endParaRPr>
          </a:p>
        </p:txBody>
      </p:sp>
      <p:sp>
        <p:nvSpPr>
          <p:cNvPr id="3" name="Text Box 3"/>
          <p:cNvSpPr txBox="1">
            <a:spLocks noChangeArrowheads="1"/>
          </p:cNvSpPr>
          <p:nvPr/>
        </p:nvSpPr>
        <p:spPr bwMode="auto">
          <a:xfrm>
            <a:off x="1571795" y="1650736"/>
            <a:ext cx="9105372" cy="3754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latin typeface="楷体" panose="02010609060101010101" pitchFamily="49" charset="-122"/>
                <a:ea typeface="楷体" panose="02010609060101010101" pitchFamily="49" charset="-122"/>
              </a:rPr>
              <a:t>    </a:t>
            </a:r>
            <a:r>
              <a:rPr lang="en-US" altLang="zh-CN" sz="2800" b="1" dirty="0" err="1">
                <a:latin typeface="楷体" panose="02010609060101010101" pitchFamily="49" charset="-122"/>
                <a:ea typeface="楷体" panose="02010609060101010101" pitchFamily="49" charset="-122"/>
              </a:rPr>
              <a:t>Dijkstra</a:t>
            </a:r>
            <a:r>
              <a:rPr lang="zh-CN" altLang="en-US" sz="2800" b="1" dirty="0">
                <a:latin typeface="楷体" panose="02010609060101010101" pitchFamily="49" charset="-122"/>
                <a:ea typeface="楷体" panose="02010609060101010101" pitchFamily="49" charset="-122"/>
              </a:rPr>
              <a:t>算法能求一个顶点到另一顶点最短路径。它是由</a:t>
            </a:r>
            <a:r>
              <a:rPr lang="en-US" altLang="zh-CN" sz="2800" b="1" dirty="0" err="1">
                <a:latin typeface="楷体" panose="02010609060101010101" pitchFamily="49" charset="-122"/>
                <a:ea typeface="楷体" panose="02010609060101010101" pitchFamily="49" charset="-122"/>
              </a:rPr>
              <a:t>Dijkstra</a:t>
            </a:r>
            <a:r>
              <a:rPr lang="zh-CN" altLang="en-US" sz="2800" b="1" dirty="0">
                <a:latin typeface="楷体" panose="02010609060101010101" pitchFamily="49" charset="-122"/>
                <a:ea typeface="楷体" panose="02010609060101010101" pitchFamily="49" charset="-122"/>
              </a:rPr>
              <a:t>于</a:t>
            </a:r>
            <a:r>
              <a:rPr lang="en-US" altLang="zh-CN" sz="2800" b="1" dirty="0">
                <a:latin typeface="楷体" panose="02010609060101010101" pitchFamily="49" charset="-122"/>
                <a:ea typeface="楷体" panose="02010609060101010101" pitchFamily="49" charset="-122"/>
              </a:rPr>
              <a:t>1959</a:t>
            </a:r>
            <a:r>
              <a:rPr lang="zh-CN" altLang="en-US" sz="2800" b="1" dirty="0">
                <a:latin typeface="楷体" panose="02010609060101010101" pitchFamily="49" charset="-122"/>
                <a:ea typeface="楷体" panose="02010609060101010101" pitchFamily="49" charset="-122"/>
              </a:rPr>
              <a:t>年提出的。实际它能出始点到其它所有顶点的最短路径。</a:t>
            </a:r>
          </a:p>
          <a:p>
            <a:pPr eaLnBrk="1" hangingPunct="1">
              <a:spcBef>
                <a:spcPct val="50000"/>
              </a:spcBef>
            </a:pPr>
            <a:r>
              <a:rPr lang="zh-CN" altLang="en-US" sz="2800" b="1" dirty="0">
                <a:latin typeface="楷体" panose="02010609060101010101" pitchFamily="49" charset="-122"/>
                <a:ea typeface="楷体" panose="02010609060101010101" pitchFamily="49" charset="-122"/>
              </a:rPr>
              <a:t>    </a:t>
            </a:r>
            <a:r>
              <a:rPr lang="en-US" altLang="zh-CN" sz="2800" b="1" dirty="0" err="1">
                <a:latin typeface="楷体" panose="02010609060101010101" pitchFamily="49" charset="-122"/>
                <a:ea typeface="楷体" panose="02010609060101010101" pitchFamily="49" charset="-122"/>
              </a:rPr>
              <a:t>Dijkstra</a:t>
            </a:r>
            <a:r>
              <a:rPr lang="zh-CN" altLang="en-US" sz="2800" b="1" dirty="0">
                <a:latin typeface="楷体" panose="02010609060101010101" pitchFamily="49" charset="-122"/>
                <a:ea typeface="楷体" panose="02010609060101010101" pitchFamily="49" charset="-122"/>
              </a:rPr>
              <a:t>算法是一种</a:t>
            </a:r>
            <a:r>
              <a:rPr lang="zh-CN" altLang="en-US" sz="2800" b="1" dirty="0">
                <a:solidFill>
                  <a:srgbClr val="FF0000"/>
                </a:solidFill>
                <a:latin typeface="楷体" panose="02010609060101010101" pitchFamily="49" charset="-122"/>
                <a:ea typeface="楷体" panose="02010609060101010101" pitchFamily="49" charset="-122"/>
              </a:rPr>
              <a:t>标号法</a:t>
            </a:r>
            <a:r>
              <a:rPr lang="zh-CN" altLang="en-US" sz="2800" b="1" dirty="0">
                <a:latin typeface="楷体" panose="02010609060101010101" pitchFamily="49" charset="-122"/>
                <a:ea typeface="楷体" panose="02010609060101010101" pitchFamily="49" charset="-122"/>
              </a:rPr>
              <a:t>：给赋权图的每一个顶点记一个数，称为顶点的标号（临时标号，称</a:t>
            </a:r>
            <a:r>
              <a:rPr lang="en-US" altLang="zh-CN" sz="2800" b="1" dirty="0">
                <a:latin typeface="楷体" panose="02010609060101010101" pitchFamily="49" charset="-122"/>
                <a:ea typeface="楷体" panose="02010609060101010101" pitchFamily="49" charset="-122"/>
              </a:rPr>
              <a:t>T</a:t>
            </a:r>
            <a:r>
              <a:rPr lang="zh-CN" altLang="en-US" sz="2800" b="1" dirty="0">
                <a:latin typeface="楷体" panose="02010609060101010101" pitchFamily="49" charset="-122"/>
                <a:ea typeface="楷体" panose="02010609060101010101" pitchFamily="49" charset="-122"/>
              </a:rPr>
              <a:t>标号，或者固定标号，称为</a:t>
            </a:r>
            <a:r>
              <a:rPr lang="en-US" altLang="zh-CN" sz="2800" b="1" dirty="0">
                <a:latin typeface="楷体" panose="02010609060101010101" pitchFamily="49" charset="-122"/>
                <a:ea typeface="楷体" panose="02010609060101010101" pitchFamily="49" charset="-122"/>
              </a:rPr>
              <a:t>P</a:t>
            </a:r>
            <a:r>
              <a:rPr lang="zh-CN" altLang="en-US" sz="2800" b="1" dirty="0">
                <a:latin typeface="楷体" panose="02010609060101010101" pitchFamily="49" charset="-122"/>
                <a:ea typeface="楷体" panose="02010609060101010101" pitchFamily="49" charset="-122"/>
              </a:rPr>
              <a:t>标号）。</a:t>
            </a:r>
            <a:r>
              <a:rPr lang="en-US" altLang="zh-CN" sz="2800" b="1" dirty="0">
                <a:latin typeface="楷体" panose="02010609060101010101" pitchFamily="49" charset="-122"/>
                <a:ea typeface="楷体" panose="02010609060101010101" pitchFamily="49" charset="-122"/>
              </a:rPr>
              <a:t>T</a:t>
            </a:r>
            <a:r>
              <a:rPr lang="zh-CN" altLang="en-US" sz="2800" b="1" dirty="0">
                <a:latin typeface="楷体" panose="02010609060101010101" pitchFamily="49" charset="-122"/>
                <a:ea typeface="楷体" panose="02010609060101010101" pitchFamily="49" charset="-122"/>
              </a:rPr>
              <a:t>标号表示从始顶点到该标点的最短路长的上界；</a:t>
            </a:r>
            <a:r>
              <a:rPr lang="en-US" altLang="zh-CN" sz="2800" b="1" dirty="0">
                <a:latin typeface="楷体" panose="02010609060101010101" pitchFamily="49" charset="-122"/>
                <a:ea typeface="楷体" panose="02010609060101010101" pitchFamily="49" charset="-122"/>
              </a:rPr>
              <a:t>P</a:t>
            </a:r>
            <a:r>
              <a:rPr lang="zh-CN" altLang="en-US" sz="2800" b="1" dirty="0">
                <a:latin typeface="楷体" panose="02010609060101010101" pitchFamily="49" charset="-122"/>
                <a:ea typeface="楷体" panose="02010609060101010101" pitchFamily="49" charset="-122"/>
              </a:rPr>
              <a:t>标号则是从始顶点到该顶点的最短路长。</a:t>
            </a:r>
          </a:p>
        </p:txBody>
      </p:sp>
    </p:spTree>
    <p:extLst>
      <p:ext uri="{BB962C8B-B14F-4D97-AF65-F5344CB8AC3E}">
        <p14:creationId xmlns:p14="http://schemas.microsoft.com/office/powerpoint/2010/main" val="6869140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5509525" cy="605909"/>
          </a:xfrm>
        </p:spPr>
        <p:txBody>
          <a:bodyPr/>
          <a:lstStyle/>
          <a:p>
            <a:r>
              <a:rPr lang="zh-CN" altLang="en-US" dirty="0">
                <a:latin typeface="楷体" panose="02010609060101010101" pitchFamily="49" charset="-122"/>
                <a:ea typeface="楷体" panose="02010609060101010101" pitchFamily="49" charset="-122"/>
              </a:rPr>
              <a:t>迪杰斯特拉</a:t>
            </a:r>
            <a:r>
              <a:rPr lang="en-US" altLang="zh-CN" dirty="0">
                <a:latin typeface="楷体" panose="02010609060101010101" pitchFamily="49" charset="-122"/>
                <a:ea typeface="楷体" panose="02010609060101010101" pitchFamily="49" charset="-122"/>
              </a:rPr>
              <a:t>(</a:t>
            </a:r>
            <a:r>
              <a:rPr lang="en-US" altLang="zh-CN" dirty="0" err="1">
                <a:latin typeface="楷体" panose="02010609060101010101" pitchFamily="49" charset="-122"/>
                <a:ea typeface="楷体" panose="02010609060101010101" pitchFamily="49" charset="-122"/>
              </a:rPr>
              <a:t>Dijkstra</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算法思想</a:t>
            </a:r>
          </a:p>
        </p:txBody>
      </p:sp>
      <p:sp>
        <p:nvSpPr>
          <p:cNvPr id="5" name="Text Box 3"/>
          <p:cNvSpPr txBox="1">
            <a:spLocks noChangeArrowheads="1"/>
          </p:cNvSpPr>
          <p:nvPr/>
        </p:nvSpPr>
        <p:spPr bwMode="auto">
          <a:xfrm>
            <a:off x="556891" y="979475"/>
            <a:ext cx="10904048"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ea typeface="楷体" panose="02010609060101010101" pitchFamily="49" charset="-122"/>
              </a:rPr>
              <a:t>按路径长度递增次序产生最短路径算法：</a:t>
            </a:r>
          </a:p>
          <a:p>
            <a:pPr eaLnBrk="1" hangingPunct="1"/>
            <a:r>
              <a:rPr lang="zh-CN" altLang="en-US" b="1" dirty="0">
                <a:ea typeface="楷体" panose="02010609060101010101" pitchFamily="49" charset="-122"/>
              </a:rPr>
              <a:t>把</a:t>
            </a:r>
            <a:r>
              <a:rPr lang="en-US" altLang="zh-CN" b="1" dirty="0">
                <a:ea typeface="楷体" panose="02010609060101010101" pitchFamily="49" charset="-122"/>
              </a:rPr>
              <a:t>V</a:t>
            </a:r>
            <a:r>
              <a:rPr lang="zh-CN" altLang="zh-CN" b="1" dirty="0">
                <a:ea typeface="楷体" panose="02010609060101010101" pitchFamily="49" charset="-122"/>
              </a:rPr>
              <a:t>分成</a:t>
            </a:r>
            <a:r>
              <a:rPr lang="zh-CN" altLang="zh-CN" b="1" dirty="0">
                <a:solidFill>
                  <a:schemeClr val="accent5">
                    <a:lumMod val="75000"/>
                  </a:schemeClr>
                </a:solidFill>
                <a:ea typeface="楷体" panose="02010609060101010101" pitchFamily="49" charset="-122"/>
              </a:rPr>
              <a:t>两组</a:t>
            </a:r>
            <a:r>
              <a:rPr lang="zh-CN" altLang="zh-CN" b="1" dirty="0">
                <a:ea typeface="楷体" panose="02010609060101010101" pitchFamily="49" charset="-122"/>
              </a:rPr>
              <a:t>：</a:t>
            </a:r>
          </a:p>
          <a:p>
            <a:pPr eaLnBrk="1" hangingPunct="1"/>
            <a:r>
              <a:rPr lang="zh-CN" altLang="zh-CN" b="1" dirty="0">
                <a:ea typeface="楷体" panose="02010609060101010101" pitchFamily="49" charset="-122"/>
              </a:rPr>
              <a:t>（1）</a:t>
            </a:r>
            <a:r>
              <a:rPr lang="en-US" altLang="zh-CN" b="1" dirty="0">
                <a:solidFill>
                  <a:schemeClr val="accent1">
                    <a:lumMod val="60000"/>
                    <a:lumOff val="40000"/>
                  </a:schemeClr>
                </a:solidFill>
                <a:ea typeface="楷体" panose="02010609060101010101" pitchFamily="49" charset="-122"/>
              </a:rPr>
              <a:t>S</a:t>
            </a:r>
            <a:r>
              <a:rPr lang="en-US" altLang="zh-CN" b="1" dirty="0">
                <a:ea typeface="楷体" panose="02010609060101010101" pitchFamily="49" charset="-122"/>
              </a:rPr>
              <a:t>：</a:t>
            </a:r>
            <a:r>
              <a:rPr lang="zh-CN" altLang="zh-CN" b="1" dirty="0">
                <a:ea typeface="楷体" panose="02010609060101010101" pitchFamily="49" charset="-122"/>
              </a:rPr>
              <a:t>已求出最短路径的顶点的集合</a:t>
            </a:r>
          </a:p>
          <a:p>
            <a:pPr eaLnBrk="1" hangingPunct="1"/>
            <a:r>
              <a:rPr lang="zh-CN" altLang="zh-CN" b="1" dirty="0">
                <a:ea typeface="楷体" panose="02010609060101010101" pitchFamily="49" charset="-122"/>
              </a:rPr>
              <a:t>（2）</a:t>
            </a:r>
            <a:r>
              <a:rPr lang="en-US" altLang="zh-CN" b="1" dirty="0">
                <a:solidFill>
                  <a:schemeClr val="accent1">
                    <a:lumMod val="60000"/>
                    <a:lumOff val="40000"/>
                  </a:schemeClr>
                </a:solidFill>
                <a:ea typeface="楷体" panose="02010609060101010101" pitchFamily="49" charset="-122"/>
              </a:rPr>
              <a:t>V-S=T</a:t>
            </a:r>
            <a:r>
              <a:rPr lang="en-US" altLang="zh-CN" b="1" dirty="0">
                <a:ea typeface="楷体" panose="02010609060101010101" pitchFamily="49" charset="-122"/>
              </a:rPr>
              <a:t>：</a:t>
            </a:r>
            <a:r>
              <a:rPr lang="zh-CN" altLang="zh-CN" b="1" dirty="0">
                <a:ea typeface="楷体" panose="02010609060101010101" pitchFamily="49" charset="-122"/>
              </a:rPr>
              <a:t>尚未确定最短路径的顶点集合</a:t>
            </a:r>
          </a:p>
          <a:p>
            <a:pPr eaLnBrk="1" hangingPunct="1"/>
            <a:r>
              <a:rPr lang="zh-CN" altLang="zh-CN" b="1" dirty="0">
                <a:ea typeface="楷体" panose="02010609060101010101" pitchFamily="49" charset="-122"/>
              </a:rPr>
              <a:t>将</a:t>
            </a:r>
            <a:r>
              <a:rPr lang="en-US" altLang="zh-CN" b="1" dirty="0">
                <a:ea typeface="楷体" panose="02010609060101010101" pitchFamily="49" charset="-122"/>
              </a:rPr>
              <a:t>T</a:t>
            </a:r>
            <a:r>
              <a:rPr lang="zh-CN" altLang="zh-CN" b="1" dirty="0">
                <a:ea typeface="楷体" panose="02010609060101010101" pitchFamily="49" charset="-122"/>
              </a:rPr>
              <a:t>中顶点按最短路径递增的次序加入到</a:t>
            </a:r>
            <a:r>
              <a:rPr lang="en-US" altLang="zh-CN" b="1" dirty="0">
                <a:ea typeface="楷体" panose="02010609060101010101" pitchFamily="49" charset="-122"/>
              </a:rPr>
              <a:t>S</a:t>
            </a:r>
            <a:r>
              <a:rPr lang="zh-CN" altLang="zh-CN" b="1" dirty="0">
                <a:ea typeface="楷体" panose="02010609060101010101" pitchFamily="49" charset="-122"/>
              </a:rPr>
              <a:t>中，保证：</a:t>
            </a:r>
            <a:endParaRPr lang="en-US" altLang="zh-CN" b="1" dirty="0">
              <a:ea typeface="楷体" panose="02010609060101010101" pitchFamily="49" charset="-122"/>
            </a:endParaRPr>
          </a:p>
          <a:p>
            <a:pPr indent="-457200" eaLnBrk="1" hangingPunct="1"/>
            <a:r>
              <a:rPr lang="zh-CN" altLang="zh-CN" b="1" dirty="0">
                <a:ea typeface="楷体" panose="02010609060101010101" pitchFamily="49" charset="-122"/>
              </a:rPr>
              <a:t>（1）从源点</a:t>
            </a:r>
            <a:r>
              <a:rPr lang="en-US" altLang="zh-CN" b="1" dirty="0">
                <a:ea typeface="楷体" panose="02010609060101010101" pitchFamily="49" charset="-122"/>
              </a:rPr>
              <a:t>V</a:t>
            </a:r>
            <a:r>
              <a:rPr lang="en-US" altLang="zh-CN" sz="1800" b="1" dirty="0">
                <a:ea typeface="楷体" panose="02010609060101010101" pitchFamily="49" charset="-122"/>
              </a:rPr>
              <a:t>0</a:t>
            </a:r>
            <a:r>
              <a:rPr lang="zh-CN" altLang="zh-CN" b="1" dirty="0">
                <a:ea typeface="楷体" panose="02010609060101010101" pitchFamily="49" charset="-122"/>
              </a:rPr>
              <a:t>到</a:t>
            </a:r>
            <a:r>
              <a:rPr lang="en-US" altLang="zh-CN" b="1" dirty="0">
                <a:ea typeface="楷体" panose="02010609060101010101" pitchFamily="49" charset="-122"/>
              </a:rPr>
              <a:t>S</a:t>
            </a:r>
            <a:r>
              <a:rPr lang="zh-CN" altLang="zh-CN" b="1" dirty="0">
                <a:ea typeface="楷体" panose="02010609060101010101" pitchFamily="49" charset="-122"/>
              </a:rPr>
              <a:t>中各顶点的最短路径长度都</a:t>
            </a:r>
            <a:r>
              <a:rPr lang="zh-CN" altLang="zh-CN" b="1" dirty="0">
                <a:solidFill>
                  <a:schemeClr val="accent1">
                    <a:lumMod val="60000"/>
                    <a:lumOff val="40000"/>
                  </a:schemeClr>
                </a:solidFill>
                <a:ea typeface="楷体" panose="02010609060101010101" pitchFamily="49" charset="-122"/>
              </a:rPr>
              <a:t>不大于</a:t>
            </a:r>
            <a:r>
              <a:rPr lang="zh-CN" altLang="zh-CN" b="1" dirty="0">
                <a:ea typeface="楷体" panose="02010609060101010101" pitchFamily="49" charset="-122"/>
              </a:rPr>
              <a:t>从</a:t>
            </a:r>
            <a:r>
              <a:rPr lang="en-US" altLang="zh-CN" b="1" dirty="0">
                <a:ea typeface="楷体" panose="02010609060101010101" pitchFamily="49" charset="-122"/>
              </a:rPr>
              <a:t>V</a:t>
            </a:r>
            <a:r>
              <a:rPr lang="en-US" altLang="zh-CN" sz="1800" b="1" dirty="0">
                <a:ea typeface="楷体" panose="02010609060101010101" pitchFamily="49" charset="-122"/>
              </a:rPr>
              <a:t>0</a:t>
            </a:r>
            <a:r>
              <a:rPr lang="zh-CN" altLang="zh-CN" b="1" dirty="0">
                <a:ea typeface="楷体" panose="02010609060101010101" pitchFamily="49" charset="-122"/>
              </a:rPr>
              <a:t>到</a:t>
            </a:r>
            <a:r>
              <a:rPr lang="en-US" altLang="zh-CN" b="1" dirty="0">
                <a:ea typeface="楷体" panose="02010609060101010101" pitchFamily="49" charset="-122"/>
              </a:rPr>
              <a:t>T</a:t>
            </a:r>
            <a:r>
              <a:rPr lang="zh-CN" altLang="zh-CN" b="1" dirty="0">
                <a:ea typeface="楷体" panose="02010609060101010101" pitchFamily="49" charset="-122"/>
              </a:rPr>
              <a:t>中任何顶点的最</a:t>
            </a:r>
            <a:r>
              <a:rPr lang="en-US" altLang="zh-CN" b="1" dirty="0">
                <a:ea typeface="楷体" panose="02010609060101010101" pitchFamily="49" charset="-122"/>
              </a:rPr>
              <a:t>                        </a:t>
            </a:r>
            <a:r>
              <a:rPr lang="zh-CN" altLang="zh-CN" b="1" dirty="0">
                <a:ea typeface="楷体" panose="02010609060101010101" pitchFamily="49" charset="-122"/>
              </a:rPr>
              <a:t>短路径长度</a:t>
            </a:r>
          </a:p>
          <a:p>
            <a:pPr eaLnBrk="1" hangingPunct="1"/>
            <a:r>
              <a:rPr lang="zh-CN" altLang="zh-CN" b="1" dirty="0">
                <a:ea typeface="楷体" panose="02010609060101010101" pitchFamily="49" charset="-122"/>
              </a:rPr>
              <a:t>（2）每个顶点对应一个距离值</a:t>
            </a:r>
          </a:p>
          <a:p>
            <a:pPr eaLnBrk="1" hangingPunct="1"/>
            <a:r>
              <a:rPr lang="zh-CN" altLang="zh-CN" b="1" dirty="0">
                <a:ea typeface="楷体" panose="02010609060101010101" pitchFamily="49" charset="-122"/>
              </a:rPr>
              <a:t>           </a:t>
            </a:r>
            <a:r>
              <a:rPr lang="en-US" altLang="zh-CN" b="1" dirty="0">
                <a:ea typeface="楷体" panose="02010609060101010101" pitchFamily="49" charset="-122"/>
              </a:rPr>
              <a:t>S</a:t>
            </a:r>
            <a:r>
              <a:rPr lang="zh-CN" altLang="zh-CN" b="1" dirty="0">
                <a:ea typeface="楷体" panose="02010609060101010101" pitchFamily="49" charset="-122"/>
              </a:rPr>
              <a:t>中顶点：从</a:t>
            </a:r>
            <a:r>
              <a:rPr lang="en-US" altLang="zh-CN" b="1" dirty="0">
                <a:ea typeface="楷体" panose="02010609060101010101" pitchFamily="49" charset="-122"/>
              </a:rPr>
              <a:t>V</a:t>
            </a:r>
            <a:r>
              <a:rPr lang="en-US" altLang="zh-CN" sz="1800" b="1" dirty="0">
                <a:ea typeface="楷体" panose="02010609060101010101" pitchFamily="49" charset="-122"/>
              </a:rPr>
              <a:t>0</a:t>
            </a:r>
            <a:r>
              <a:rPr lang="zh-CN" altLang="zh-CN" b="1" dirty="0">
                <a:ea typeface="楷体" panose="02010609060101010101" pitchFamily="49" charset="-122"/>
              </a:rPr>
              <a:t>到此顶点的</a:t>
            </a:r>
            <a:r>
              <a:rPr lang="zh-CN" altLang="zh-CN" b="1" dirty="0">
                <a:solidFill>
                  <a:schemeClr val="accent2">
                    <a:lumMod val="75000"/>
                  </a:schemeClr>
                </a:solidFill>
                <a:ea typeface="楷体" panose="02010609060101010101" pitchFamily="49" charset="-122"/>
              </a:rPr>
              <a:t>最短路径长度</a:t>
            </a:r>
          </a:p>
          <a:p>
            <a:pPr eaLnBrk="1" hangingPunct="1"/>
            <a:r>
              <a:rPr lang="zh-CN" altLang="zh-CN" b="1" dirty="0">
                <a:ea typeface="楷体" panose="02010609060101010101" pitchFamily="49" charset="-122"/>
              </a:rPr>
              <a:t>           </a:t>
            </a:r>
            <a:r>
              <a:rPr lang="en-US" altLang="zh-CN" b="1" dirty="0">
                <a:ea typeface="楷体" panose="02010609060101010101" pitchFamily="49" charset="-122"/>
              </a:rPr>
              <a:t>T</a:t>
            </a:r>
            <a:r>
              <a:rPr lang="zh-CN" altLang="zh-CN" b="1" dirty="0">
                <a:ea typeface="楷体" panose="02010609060101010101" pitchFamily="49" charset="-122"/>
              </a:rPr>
              <a:t>中顶点：从</a:t>
            </a:r>
            <a:r>
              <a:rPr lang="en-US" altLang="zh-CN" b="1" dirty="0">
                <a:ea typeface="楷体" panose="02010609060101010101" pitchFamily="49" charset="-122"/>
              </a:rPr>
              <a:t>V</a:t>
            </a:r>
            <a:r>
              <a:rPr lang="en-US" altLang="zh-CN" sz="1800" b="1" dirty="0">
                <a:ea typeface="楷体" panose="02010609060101010101" pitchFamily="49" charset="-122"/>
              </a:rPr>
              <a:t>0</a:t>
            </a:r>
            <a:r>
              <a:rPr lang="zh-CN" altLang="zh-CN" b="1" dirty="0">
                <a:ea typeface="楷体" panose="02010609060101010101" pitchFamily="49" charset="-122"/>
              </a:rPr>
              <a:t>到此顶点的只包括</a:t>
            </a:r>
            <a:r>
              <a:rPr lang="en-US" altLang="zh-CN" b="1" dirty="0">
                <a:ea typeface="楷体" panose="02010609060101010101" pitchFamily="49" charset="-122"/>
              </a:rPr>
              <a:t>S</a:t>
            </a:r>
            <a:r>
              <a:rPr lang="zh-CN" altLang="zh-CN" b="1" dirty="0">
                <a:ea typeface="楷体" panose="02010609060101010101" pitchFamily="49" charset="-122"/>
              </a:rPr>
              <a:t>中顶点作中间顶点的</a:t>
            </a:r>
            <a:r>
              <a:rPr lang="zh-CN" altLang="zh-CN" b="1" dirty="0">
                <a:solidFill>
                  <a:schemeClr val="accent2">
                    <a:lumMod val="75000"/>
                  </a:schemeClr>
                </a:solidFill>
                <a:ea typeface="楷体" panose="02010609060101010101" pitchFamily="49" charset="-122"/>
              </a:rPr>
              <a:t>最短路径长度</a:t>
            </a:r>
            <a:endParaRPr lang="zh-CN" altLang="en-US" b="1" dirty="0">
              <a:solidFill>
                <a:schemeClr val="accent2">
                  <a:lumMod val="75000"/>
                </a:schemeClr>
              </a:solidFill>
              <a:ea typeface="楷体" panose="02010609060101010101" pitchFamily="49" charset="-122"/>
            </a:endParaRPr>
          </a:p>
        </p:txBody>
      </p:sp>
      <p:sp>
        <p:nvSpPr>
          <p:cNvPr id="6" name="Text Box 4"/>
          <p:cNvSpPr txBox="1">
            <a:spLocks noChangeArrowheads="1"/>
          </p:cNvSpPr>
          <p:nvPr/>
        </p:nvSpPr>
        <p:spPr bwMode="auto">
          <a:xfrm>
            <a:off x="621630" y="4765127"/>
            <a:ext cx="1028929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solidFill>
                  <a:srgbClr val="FF0000"/>
                </a:solidFill>
                <a:ea typeface="楷体" panose="02010609060101010101" pitchFamily="49" charset="-122"/>
              </a:rPr>
              <a:t>依据</a:t>
            </a:r>
            <a:r>
              <a:rPr lang="zh-CN" altLang="en-US" b="1" dirty="0">
                <a:ea typeface="楷体" panose="02010609060101010101" pitchFamily="49" charset="-122"/>
              </a:rPr>
              <a:t>：可以证明</a:t>
            </a:r>
            <a:r>
              <a:rPr lang="en-US" altLang="zh-CN" b="1" dirty="0">
                <a:ea typeface="楷体" panose="02010609060101010101" pitchFamily="49" charset="-122"/>
              </a:rPr>
              <a:t>V</a:t>
            </a:r>
            <a:r>
              <a:rPr lang="en-US" altLang="zh-CN" sz="1800" b="1" dirty="0">
                <a:ea typeface="楷体" panose="02010609060101010101" pitchFamily="49" charset="-122"/>
              </a:rPr>
              <a:t>0</a:t>
            </a:r>
            <a:r>
              <a:rPr lang="zh-CN" altLang="zh-CN" b="1" dirty="0">
                <a:ea typeface="楷体" panose="02010609060101010101" pitchFamily="49" charset="-122"/>
              </a:rPr>
              <a:t>到</a:t>
            </a:r>
            <a:r>
              <a:rPr lang="en-US" altLang="zh-CN" b="1" dirty="0">
                <a:ea typeface="楷体" panose="02010609060101010101" pitchFamily="49" charset="-122"/>
              </a:rPr>
              <a:t>T</a:t>
            </a:r>
            <a:r>
              <a:rPr lang="zh-CN" altLang="zh-CN" b="1" dirty="0">
                <a:ea typeface="楷体" panose="02010609060101010101" pitchFamily="49" charset="-122"/>
              </a:rPr>
              <a:t>中顶点</a:t>
            </a:r>
            <a:r>
              <a:rPr lang="en-US" altLang="zh-CN" b="1" dirty="0" err="1">
                <a:ea typeface="楷体" panose="02010609060101010101" pitchFamily="49" charset="-122"/>
              </a:rPr>
              <a:t>V</a:t>
            </a:r>
            <a:r>
              <a:rPr lang="en-US" altLang="zh-CN" sz="1800" b="1" dirty="0" err="1">
                <a:ea typeface="楷体" panose="02010609060101010101" pitchFamily="49" charset="-122"/>
              </a:rPr>
              <a:t>k</a:t>
            </a:r>
            <a:r>
              <a:rPr lang="zh-CN" altLang="zh-CN" b="1" dirty="0">
                <a:ea typeface="楷体" panose="02010609060101010101" pitchFamily="49" charset="-122"/>
              </a:rPr>
              <a:t>的最短路径，或是从</a:t>
            </a:r>
            <a:r>
              <a:rPr lang="en-US" altLang="zh-CN" b="1" dirty="0">
                <a:ea typeface="楷体" panose="02010609060101010101" pitchFamily="49" charset="-122"/>
              </a:rPr>
              <a:t> V</a:t>
            </a:r>
            <a:r>
              <a:rPr lang="en-US" altLang="zh-CN" sz="1800" b="1" dirty="0">
                <a:ea typeface="楷体" panose="02010609060101010101" pitchFamily="49" charset="-122"/>
              </a:rPr>
              <a:t>0</a:t>
            </a:r>
            <a:r>
              <a:rPr lang="zh-CN" altLang="zh-CN" b="1" dirty="0">
                <a:ea typeface="楷体" panose="02010609060101010101" pitchFamily="49" charset="-122"/>
              </a:rPr>
              <a:t>到</a:t>
            </a:r>
            <a:r>
              <a:rPr lang="en-US" altLang="zh-CN" b="1" dirty="0" err="1">
                <a:ea typeface="楷体" panose="02010609060101010101" pitchFamily="49" charset="-122"/>
              </a:rPr>
              <a:t>V</a:t>
            </a:r>
            <a:r>
              <a:rPr lang="en-US" altLang="zh-CN" sz="1800" b="1" dirty="0" err="1">
                <a:ea typeface="楷体" panose="02010609060101010101" pitchFamily="49" charset="-122"/>
              </a:rPr>
              <a:t>k</a:t>
            </a:r>
            <a:r>
              <a:rPr lang="zh-CN" altLang="zh-CN" b="1" dirty="0">
                <a:ea typeface="楷体" panose="02010609060101010101" pitchFamily="49" charset="-122"/>
              </a:rPr>
              <a:t>的直接路径的权值；或是从</a:t>
            </a:r>
            <a:r>
              <a:rPr lang="en-US" altLang="zh-CN" b="1" dirty="0">
                <a:ea typeface="楷体" panose="02010609060101010101" pitchFamily="49" charset="-122"/>
              </a:rPr>
              <a:t>V</a:t>
            </a:r>
            <a:r>
              <a:rPr lang="en-US" altLang="zh-CN" sz="1800" b="1" dirty="0">
                <a:ea typeface="楷体" panose="02010609060101010101" pitchFamily="49" charset="-122"/>
              </a:rPr>
              <a:t>0</a:t>
            </a:r>
            <a:r>
              <a:rPr lang="zh-CN" altLang="zh-CN" b="1" dirty="0">
                <a:ea typeface="楷体" panose="02010609060101010101" pitchFamily="49" charset="-122"/>
              </a:rPr>
              <a:t>经</a:t>
            </a:r>
            <a:r>
              <a:rPr lang="en-US" altLang="zh-CN" b="1" dirty="0">
                <a:ea typeface="楷体" panose="02010609060101010101" pitchFamily="49" charset="-122"/>
              </a:rPr>
              <a:t>S</a:t>
            </a:r>
            <a:r>
              <a:rPr lang="zh-CN" altLang="zh-CN" b="1" dirty="0">
                <a:ea typeface="楷体" panose="02010609060101010101" pitchFamily="49" charset="-122"/>
              </a:rPr>
              <a:t>中顶点到</a:t>
            </a:r>
            <a:r>
              <a:rPr lang="en-US" altLang="zh-CN" b="1" dirty="0" err="1">
                <a:ea typeface="楷体" panose="02010609060101010101" pitchFamily="49" charset="-122"/>
              </a:rPr>
              <a:t>V</a:t>
            </a:r>
            <a:r>
              <a:rPr lang="en-US" altLang="zh-CN" sz="1800" b="1" dirty="0" err="1">
                <a:ea typeface="楷体" panose="02010609060101010101" pitchFamily="49" charset="-122"/>
              </a:rPr>
              <a:t>k</a:t>
            </a:r>
            <a:r>
              <a:rPr lang="zh-CN" altLang="zh-CN" b="1" dirty="0">
                <a:ea typeface="楷体" panose="02010609060101010101" pitchFamily="49" charset="-122"/>
              </a:rPr>
              <a:t>的路径权值之和</a:t>
            </a:r>
          </a:p>
          <a:p>
            <a:pPr eaLnBrk="1" hangingPunct="1"/>
            <a:r>
              <a:rPr lang="zh-CN" altLang="zh-CN" b="1" dirty="0">
                <a:ea typeface="楷体" panose="02010609060101010101" pitchFamily="49" charset="-122"/>
              </a:rPr>
              <a:t>（反证法可证）</a:t>
            </a:r>
            <a:endParaRPr lang="zh-CN" altLang="en-US" b="1" dirty="0">
              <a:ea typeface="楷体" panose="02010609060101010101" pitchFamily="49" charset="-122"/>
            </a:endParaRPr>
          </a:p>
        </p:txBody>
      </p:sp>
    </p:spTree>
    <p:extLst>
      <p:ext uri="{BB962C8B-B14F-4D97-AF65-F5344CB8AC3E}">
        <p14:creationId xmlns:p14="http://schemas.microsoft.com/office/powerpoint/2010/main" val="323060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WAV"/>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WAV"/>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WAV"/>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WHOOSH.WAV"/>
                                        </p:tgtEl>
                                      </p:cMediaNode>
                                    </p:audio>
                                  </p:sub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2" name="WHOOSH.WAV"/>
                                        </p:tgtEl>
                                      </p:cMediaNode>
                                    </p:audio>
                                  </p:sub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2" name="WHOOSH.WAV"/>
                                        </p:tgtEl>
                                      </p:cMediaNode>
                                    </p:audio>
                                  </p:sub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additive="base">
                                        <p:cTn id="49" dur="500" fill="hold"/>
                                        <p:tgtEl>
                                          <p:spTgt spid="5">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5">
                                            <p:txEl>
                                              <p:pRg st="7" end="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7"/>
                                            </p:cond>
                                          </p:stCondLst>
                                          <p:endCondLst>
                                            <p:cond evt="onStopAudio" delay="0">
                                              <p:tgtEl>
                                                <p:sldTgt/>
                                              </p:tgtEl>
                                            </p:cond>
                                          </p:endCondLst>
                                        </p:cTn>
                                        <p:tgtEl>
                                          <p:sndTgt r:embed="rId2" name="WHOOSH.WAV"/>
                                        </p:tgtEl>
                                      </p:cMediaNode>
                                    </p:audio>
                                  </p:sub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anim calcmode="lin" valueType="num">
                                      <p:cBhvr additive="base">
                                        <p:cTn id="55" dur="500" fill="hold"/>
                                        <p:tgtEl>
                                          <p:spTgt spid="5">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5">
                                            <p:txEl>
                                              <p:pRg st="8" end="8"/>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3"/>
                                            </p:cond>
                                          </p:stCondLst>
                                          <p:endCondLst>
                                            <p:cond evt="onStopAudio" delay="0">
                                              <p:tgtEl>
                                                <p:sldTgt/>
                                              </p:tgtEl>
                                            </p:cond>
                                          </p:endCondLst>
                                        </p:cTn>
                                        <p:tgtEl>
                                          <p:sndTgt r:embed="rId2" name="WHOOSH.WAV"/>
                                        </p:tgtEl>
                                      </p:cMediaNode>
                                    </p:audio>
                                  </p:sub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6"/>
                                        </p:tgtEl>
                                        <p:attrNameLst>
                                          <p:attrName>style.visibility</p:attrName>
                                        </p:attrNameLst>
                                      </p:cBhvr>
                                      <p:to>
                                        <p:strVal val="visible"/>
                                      </p:to>
                                    </p:set>
                                    <p:anim calcmode="lin" valueType="num">
                                      <p:cBhvr additive="base">
                                        <p:cTn id="61" dur="500" fill="hold"/>
                                        <p:tgtEl>
                                          <p:spTgt spid="6"/>
                                        </p:tgtEl>
                                        <p:attrNameLst>
                                          <p:attrName>ppt_x</p:attrName>
                                        </p:attrNameLst>
                                      </p:cBhvr>
                                      <p:tavLst>
                                        <p:tav tm="0">
                                          <p:val>
                                            <p:strVal val="0-#ppt_w/2"/>
                                          </p:val>
                                        </p:tav>
                                        <p:tav tm="100000">
                                          <p:val>
                                            <p:strVal val="#ppt_x"/>
                                          </p:val>
                                        </p:tav>
                                      </p:tavLst>
                                    </p:anim>
                                    <p:anim calcmode="lin" valueType="num">
                                      <p:cBhvr additive="base">
                                        <p:cTn id="62" dur="500" fill="hold"/>
                                        <p:tgtEl>
                                          <p:spTgt spid="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9"/>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utoUpdateAnimBg="0"/>
      <p:bldP spid="6"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76793"/>
            <a:ext cx="460146" cy="560070"/>
          </a:xfrm>
        </p:spPr>
        <p:txBody>
          <a:bodyPr/>
          <a:lstStyle/>
          <a:p>
            <a:endParaRPr lang="zh-CN" altLang="en-US" dirty="0">
              <a:latin typeface="楷体" panose="02010609060101010101" pitchFamily="49" charset="-122"/>
              <a:ea typeface="楷体" panose="02010609060101010101" pitchFamily="49" charset="-122"/>
            </a:endParaRPr>
          </a:p>
        </p:txBody>
      </p:sp>
      <p:grpSp>
        <p:nvGrpSpPr>
          <p:cNvPr id="3" name="Group 2"/>
          <p:cNvGrpSpPr>
            <a:grpSpLocks/>
          </p:cNvGrpSpPr>
          <p:nvPr/>
        </p:nvGrpSpPr>
        <p:grpSpPr bwMode="auto">
          <a:xfrm>
            <a:off x="1943808" y="1812304"/>
            <a:ext cx="7086600" cy="3201988"/>
            <a:chOff x="453" y="1025"/>
            <a:chExt cx="4464" cy="2017"/>
          </a:xfrm>
        </p:grpSpPr>
        <p:grpSp>
          <p:nvGrpSpPr>
            <p:cNvPr id="4" name="Group 3"/>
            <p:cNvGrpSpPr>
              <a:grpSpLocks/>
            </p:cNvGrpSpPr>
            <p:nvPr/>
          </p:nvGrpSpPr>
          <p:grpSpPr bwMode="auto">
            <a:xfrm>
              <a:off x="657" y="1276"/>
              <a:ext cx="3991" cy="1587"/>
              <a:chOff x="657" y="1276"/>
              <a:chExt cx="3991" cy="1587"/>
            </a:xfrm>
          </p:grpSpPr>
          <p:grpSp>
            <p:nvGrpSpPr>
              <p:cNvPr id="38" name="Group 4"/>
              <p:cNvGrpSpPr>
                <a:grpSpLocks/>
              </p:cNvGrpSpPr>
              <p:nvPr/>
            </p:nvGrpSpPr>
            <p:grpSpPr bwMode="auto">
              <a:xfrm>
                <a:off x="657" y="2024"/>
                <a:ext cx="3991" cy="90"/>
                <a:chOff x="521" y="2024"/>
                <a:chExt cx="3991" cy="90"/>
              </a:xfrm>
            </p:grpSpPr>
            <p:sp>
              <p:nvSpPr>
                <p:cNvPr id="69" name="Oval 5"/>
                <p:cNvSpPr>
                  <a:spLocks noChangeArrowheads="1"/>
                </p:cNvSpPr>
                <p:nvPr/>
              </p:nvSpPr>
              <p:spPr bwMode="auto">
                <a:xfrm>
                  <a:off x="521" y="2024"/>
                  <a:ext cx="90" cy="90"/>
                </a:xfrm>
                <a:prstGeom prst="ellipse">
                  <a:avLst/>
                </a:prstGeom>
                <a:solidFill>
                  <a:srgbClr val="0000FF"/>
                </a:solidFill>
                <a:ln w="19050">
                  <a:solidFill>
                    <a:schemeClr val="tx1"/>
                  </a:solidFill>
                  <a:round/>
                  <a:headEnd/>
                  <a:tailEnd/>
                </a:ln>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70" name="Oval 6"/>
                <p:cNvSpPr>
                  <a:spLocks noChangeArrowheads="1"/>
                </p:cNvSpPr>
                <p:nvPr/>
              </p:nvSpPr>
              <p:spPr bwMode="auto">
                <a:xfrm>
                  <a:off x="1497" y="2024"/>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71" name="Oval 7"/>
                <p:cNvSpPr>
                  <a:spLocks noChangeArrowheads="1"/>
                </p:cNvSpPr>
                <p:nvPr/>
              </p:nvSpPr>
              <p:spPr bwMode="auto">
                <a:xfrm>
                  <a:off x="2471" y="2024"/>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72" name="Oval 8"/>
                <p:cNvSpPr>
                  <a:spLocks noChangeArrowheads="1"/>
                </p:cNvSpPr>
                <p:nvPr/>
              </p:nvSpPr>
              <p:spPr bwMode="auto">
                <a:xfrm>
                  <a:off x="3446" y="2024"/>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73" name="Oval 9"/>
                <p:cNvSpPr>
                  <a:spLocks noChangeArrowheads="1"/>
                </p:cNvSpPr>
                <p:nvPr/>
              </p:nvSpPr>
              <p:spPr bwMode="auto">
                <a:xfrm>
                  <a:off x="4422" y="2024"/>
                  <a:ext cx="90" cy="90"/>
                </a:xfrm>
                <a:prstGeom prst="ellipse">
                  <a:avLst/>
                </a:prstGeom>
                <a:solidFill>
                  <a:srgbClr val="0000FF"/>
                </a:solidFill>
                <a:ln w="19050">
                  <a:solidFill>
                    <a:schemeClr val="tx1"/>
                  </a:solidFill>
                  <a:round/>
                  <a:headEnd/>
                  <a:tailEnd/>
                </a:ln>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grpSp>
          <p:grpSp>
            <p:nvGrpSpPr>
              <p:cNvPr id="39" name="Group 10"/>
              <p:cNvGrpSpPr>
                <a:grpSpLocks/>
              </p:cNvGrpSpPr>
              <p:nvPr/>
            </p:nvGrpSpPr>
            <p:grpSpPr bwMode="auto">
              <a:xfrm>
                <a:off x="1633" y="1276"/>
                <a:ext cx="2040" cy="90"/>
                <a:chOff x="1497" y="1298"/>
                <a:chExt cx="2040" cy="90"/>
              </a:xfrm>
            </p:grpSpPr>
            <p:sp>
              <p:nvSpPr>
                <p:cNvPr id="66" name="Oval 11"/>
                <p:cNvSpPr>
                  <a:spLocks noChangeArrowheads="1"/>
                </p:cNvSpPr>
                <p:nvPr/>
              </p:nvSpPr>
              <p:spPr bwMode="auto">
                <a:xfrm>
                  <a:off x="1497" y="1298"/>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67" name="Oval 12"/>
                <p:cNvSpPr>
                  <a:spLocks noChangeArrowheads="1"/>
                </p:cNvSpPr>
                <p:nvPr/>
              </p:nvSpPr>
              <p:spPr bwMode="auto">
                <a:xfrm>
                  <a:off x="2472" y="1298"/>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68" name="Oval 13"/>
                <p:cNvSpPr>
                  <a:spLocks noChangeArrowheads="1"/>
                </p:cNvSpPr>
                <p:nvPr/>
              </p:nvSpPr>
              <p:spPr bwMode="auto">
                <a:xfrm>
                  <a:off x="3447" y="1298"/>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grpSp>
          <p:grpSp>
            <p:nvGrpSpPr>
              <p:cNvPr id="40" name="Group 14"/>
              <p:cNvGrpSpPr>
                <a:grpSpLocks/>
              </p:cNvGrpSpPr>
              <p:nvPr/>
            </p:nvGrpSpPr>
            <p:grpSpPr bwMode="auto">
              <a:xfrm>
                <a:off x="1633" y="2773"/>
                <a:ext cx="2040" cy="90"/>
                <a:chOff x="1497" y="2795"/>
                <a:chExt cx="2040" cy="90"/>
              </a:xfrm>
            </p:grpSpPr>
            <p:sp>
              <p:nvSpPr>
                <p:cNvPr id="63" name="Oval 15"/>
                <p:cNvSpPr>
                  <a:spLocks noChangeArrowheads="1"/>
                </p:cNvSpPr>
                <p:nvPr/>
              </p:nvSpPr>
              <p:spPr bwMode="auto">
                <a:xfrm>
                  <a:off x="1497" y="2795"/>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64" name="Oval 16"/>
                <p:cNvSpPr>
                  <a:spLocks noChangeArrowheads="1"/>
                </p:cNvSpPr>
                <p:nvPr/>
              </p:nvSpPr>
              <p:spPr bwMode="auto">
                <a:xfrm>
                  <a:off x="2472" y="2795"/>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65" name="Oval 17"/>
                <p:cNvSpPr>
                  <a:spLocks noChangeArrowheads="1"/>
                </p:cNvSpPr>
                <p:nvPr/>
              </p:nvSpPr>
              <p:spPr bwMode="auto">
                <a:xfrm>
                  <a:off x="3447" y="2795"/>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grpSp>
          <p:sp>
            <p:nvSpPr>
              <p:cNvPr id="41" name="Line 18"/>
              <p:cNvSpPr>
                <a:spLocks noChangeShapeType="1"/>
              </p:cNvSpPr>
              <p:nvPr/>
            </p:nvSpPr>
            <p:spPr bwMode="auto">
              <a:xfrm flipV="1">
                <a:off x="737" y="1352"/>
                <a:ext cx="907" cy="6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2" name="Line 19"/>
              <p:cNvSpPr>
                <a:spLocks noChangeShapeType="1"/>
              </p:cNvSpPr>
              <p:nvPr/>
            </p:nvSpPr>
            <p:spPr bwMode="auto">
              <a:xfrm>
                <a:off x="1720" y="1321"/>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3" name="Line 20"/>
              <p:cNvSpPr>
                <a:spLocks noChangeShapeType="1"/>
              </p:cNvSpPr>
              <p:nvPr/>
            </p:nvSpPr>
            <p:spPr bwMode="auto">
              <a:xfrm>
                <a:off x="2703" y="1321"/>
                <a:ext cx="88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4" name="Line 21"/>
              <p:cNvSpPr>
                <a:spLocks noChangeShapeType="1"/>
              </p:cNvSpPr>
              <p:nvPr/>
            </p:nvSpPr>
            <p:spPr bwMode="auto">
              <a:xfrm>
                <a:off x="1720" y="2811"/>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5" name="Line 22"/>
              <p:cNvSpPr>
                <a:spLocks noChangeShapeType="1"/>
              </p:cNvSpPr>
              <p:nvPr/>
            </p:nvSpPr>
            <p:spPr bwMode="auto">
              <a:xfrm>
                <a:off x="2703" y="2811"/>
                <a:ext cx="88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6" name="Line 23"/>
              <p:cNvSpPr>
                <a:spLocks noChangeShapeType="1"/>
              </p:cNvSpPr>
              <p:nvPr/>
            </p:nvSpPr>
            <p:spPr bwMode="auto">
              <a:xfrm>
                <a:off x="737" y="2104"/>
                <a:ext cx="883" cy="69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7" name="Line 24"/>
              <p:cNvSpPr>
                <a:spLocks noChangeShapeType="1"/>
              </p:cNvSpPr>
              <p:nvPr/>
            </p:nvSpPr>
            <p:spPr bwMode="auto">
              <a:xfrm flipV="1">
                <a:off x="3671" y="2104"/>
                <a:ext cx="899" cy="69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8" name="Line 25"/>
              <p:cNvSpPr>
                <a:spLocks noChangeShapeType="1"/>
              </p:cNvSpPr>
              <p:nvPr/>
            </p:nvSpPr>
            <p:spPr bwMode="auto">
              <a:xfrm>
                <a:off x="3656" y="1336"/>
                <a:ext cx="898" cy="7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9" name="Line 26"/>
              <p:cNvSpPr>
                <a:spLocks noChangeShapeType="1"/>
              </p:cNvSpPr>
              <p:nvPr/>
            </p:nvSpPr>
            <p:spPr bwMode="auto">
              <a:xfrm>
                <a:off x="745" y="2074"/>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0" name="Line 27"/>
              <p:cNvSpPr>
                <a:spLocks noChangeShapeType="1"/>
              </p:cNvSpPr>
              <p:nvPr/>
            </p:nvSpPr>
            <p:spPr bwMode="auto">
              <a:xfrm>
                <a:off x="1736" y="2066"/>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1" name="Line 28"/>
              <p:cNvSpPr>
                <a:spLocks noChangeShapeType="1"/>
              </p:cNvSpPr>
              <p:nvPr/>
            </p:nvSpPr>
            <p:spPr bwMode="auto">
              <a:xfrm>
                <a:off x="2712" y="2074"/>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2" name="Line 29"/>
              <p:cNvSpPr>
                <a:spLocks noChangeShapeType="1"/>
              </p:cNvSpPr>
              <p:nvPr/>
            </p:nvSpPr>
            <p:spPr bwMode="auto">
              <a:xfrm>
                <a:off x="3695" y="2074"/>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3" name="Line 30"/>
              <p:cNvSpPr>
                <a:spLocks noChangeShapeType="1"/>
              </p:cNvSpPr>
              <p:nvPr/>
            </p:nvSpPr>
            <p:spPr bwMode="auto">
              <a:xfrm flipV="1">
                <a:off x="1713" y="1352"/>
                <a:ext cx="907" cy="6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4" name="Line 31"/>
              <p:cNvSpPr>
                <a:spLocks noChangeShapeType="1"/>
              </p:cNvSpPr>
              <p:nvPr/>
            </p:nvSpPr>
            <p:spPr bwMode="auto">
              <a:xfrm flipV="1">
                <a:off x="2696" y="2097"/>
                <a:ext cx="907" cy="6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5" name="Line 32"/>
              <p:cNvSpPr>
                <a:spLocks noChangeShapeType="1"/>
              </p:cNvSpPr>
              <p:nvPr/>
            </p:nvSpPr>
            <p:spPr bwMode="auto">
              <a:xfrm>
                <a:off x="2696" y="1352"/>
                <a:ext cx="898" cy="7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6" name="Line 33"/>
              <p:cNvSpPr>
                <a:spLocks noChangeShapeType="1"/>
              </p:cNvSpPr>
              <p:nvPr/>
            </p:nvSpPr>
            <p:spPr bwMode="auto">
              <a:xfrm>
                <a:off x="1713" y="2097"/>
                <a:ext cx="898" cy="7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7" name="Line 34"/>
              <p:cNvSpPr>
                <a:spLocks noChangeShapeType="1"/>
              </p:cNvSpPr>
              <p:nvPr/>
            </p:nvSpPr>
            <p:spPr bwMode="auto">
              <a:xfrm>
                <a:off x="1674" y="1367"/>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8" name="Line 35"/>
              <p:cNvSpPr>
                <a:spLocks noChangeShapeType="1"/>
              </p:cNvSpPr>
              <p:nvPr/>
            </p:nvSpPr>
            <p:spPr bwMode="auto">
              <a:xfrm>
                <a:off x="1674" y="2119"/>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9" name="Line 36"/>
              <p:cNvSpPr>
                <a:spLocks noChangeShapeType="1"/>
              </p:cNvSpPr>
              <p:nvPr/>
            </p:nvSpPr>
            <p:spPr bwMode="auto">
              <a:xfrm>
                <a:off x="2650" y="1383"/>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0" name="Line 37"/>
              <p:cNvSpPr>
                <a:spLocks noChangeShapeType="1"/>
              </p:cNvSpPr>
              <p:nvPr/>
            </p:nvSpPr>
            <p:spPr bwMode="auto">
              <a:xfrm>
                <a:off x="2650" y="2127"/>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1" name="Line 38"/>
              <p:cNvSpPr>
                <a:spLocks noChangeShapeType="1"/>
              </p:cNvSpPr>
              <p:nvPr/>
            </p:nvSpPr>
            <p:spPr bwMode="auto">
              <a:xfrm>
                <a:off x="3626" y="1367"/>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2" name="Line 39"/>
              <p:cNvSpPr>
                <a:spLocks noChangeShapeType="1"/>
              </p:cNvSpPr>
              <p:nvPr/>
            </p:nvSpPr>
            <p:spPr bwMode="auto">
              <a:xfrm>
                <a:off x="3626" y="2127"/>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5" name="Text Box 40"/>
            <p:cNvSpPr txBox="1">
              <a:spLocks noChangeArrowheads="1"/>
            </p:cNvSpPr>
            <p:nvPr/>
          </p:nvSpPr>
          <p:spPr bwMode="auto">
            <a:xfrm>
              <a:off x="453" y="1903"/>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1</a:t>
              </a:r>
            </a:p>
          </p:txBody>
        </p:sp>
        <p:sp>
          <p:nvSpPr>
            <p:cNvPr id="6" name="Text Box 41"/>
            <p:cNvSpPr txBox="1">
              <a:spLocks noChangeArrowheads="1"/>
            </p:cNvSpPr>
            <p:nvPr/>
          </p:nvSpPr>
          <p:spPr bwMode="auto">
            <a:xfrm>
              <a:off x="1558" y="1025"/>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2</a:t>
              </a:r>
            </a:p>
          </p:txBody>
        </p:sp>
        <p:sp>
          <p:nvSpPr>
            <p:cNvPr id="7" name="Text Box 42"/>
            <p:cNvSpPr txBox="1">
              <a:spLocks noChangeArrowheads="1"/>
            </p:cNvSpPr>
            <p:nvPr/>
          </p:nvSpPr>
          <p:spPr bwMode="auto">
            <a:xfrm>
              <a:off x="1467" y="2023"/>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3</a:t>
              </a:r>
            </a:p>
          </p:txBody>
        </p:sp>
        <p:sp>
          <p:nvSpPr>
            <p:cNvPr id="8" name="Text Box 43"/>
            <p:cNvSpPr txBox="1">
              <a:spLocks noChangeArrowheads="1"/>
            </p:cNvSpPr>
            <p:nvPr/>
          </p:nvSpPr>
          <p:spPr bwMode="auto">
            <a:xfrm>
              <a:off x="1559" y="2784"/>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4</a:t>
              </a:r>
            </a:p>
          </p:txBody>
        </p:sp>
        <p:sp>
          <p:nvSpPr>
            <p:cNvPr id="9" name="Text Box 44"/>
            <p:cNvSpPr txBox="1">
              <a:spLocks noChangeArrowheads="1"/>
            </p:cNvSpPr>
            <p:nvPr/>
          </p:nvSpPr>
          <p:spPr bwMode="auto">
            <a:xfrm>
              <a:off x="2525" y="1025"/>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5</a:t>
              </a:r>
            </a:p>
          </p:txBody>
        </p:sp>
        <p:sp>
          <p:nvSpPr>
            <p:cNvPr id="10" name="Text Box 45"/>
            <p:cNvSpPr txBox="1">
              <a:spLocks noChangeArrowheads="1"/>
            </p:cNvSpPr>
            <p:nvPr/>
          </p:nvSpPr>
          <p:spPr bwMode="auto">
            <a:xfrm>
              <a:off x="2434" y="2023"/>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6</a:t>
              </a:r>
            </a:p>
          </p:txBody>
        </p:sp>
        <p:sp>
          <p:nvSpPr>
            <p:cNvPr id="11" name="Text Box 46"/>
            <p:cNvSpPr txBox="1">
              <a:spLocks noChangeArrowheads="1"/>
            </p:cNvSpPr>
            <p:nvPr/>
          </p:nvSpPr>
          <p:spPr bwMode="auto">
            <a:xfrm>
              <a:off x="2526" y="2784"/>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7</a:t>
              </a:r>
            </a:p>
          </p:txBody>
        </p:sp>
        <p:sp>
          <p:nvSpPr>
            <p:cNvPr id="12" name="Text Box 47"/>
            <p:cNvSpPr txBox="1">
              <a:spLocks noChangeArrowheads="1"/>
            </p:cNvSpPr>
            <p:nvPr/>
          </p:nvSpPr>
          <p:spPr bwMode="auto">
            <a:xfrm>
              <a:off x="3501" y="1033"/>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8</a:t>
              </a:r>
            </a:p>
          </p:txBody>
        </p:sp>
        <p:sp>
          <p:nvSpPr>
            <p:cNvPr id="13" name="Text Box 48"/>
            <p:cNvSpPr txBox="1">
              <a:spLocks noChangeArrowheads="1"/>
            </p:cNvSpPr>
            <p:nvPr/>
          </p:nvSpPr>
          <p:spPr bwMode="auto">
            <a:xfrm>
              <a:off x="3610" y="2031"/>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9</a:t>
              </a:r>
            </a:p>
          </p:txBody>
        </p:sp>
        <p:sp>
          <p:nvSpPr>
            <p:cNvPr id="14" name="Text Box 49"/>
            <p:cNvSpPr txBox="1">
              <a:spLocks noChangeArrowheads="1"/>
            </p:cNvSpPr>
            <p:nvPr/>
          </p:nvSpPr>
          <p:spPr bwMode="auto">
            <a:xfrm>
              <a:off x="3502" y="2792"/>
              <a:ext cx="3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dirty="0">
                  <a:ea typeface="黑体" panose="02010609060101010101" pitchFamily="49" charset="-122"/>
                </a:rPr>
                <a:t>v</a:t>
              </a:r>
              <a:r>
                <a:rPr lang="en-US" altLang="zh-CN" sz="2000" b="1" baseline="-25000" dirty="0">
                  <a:ea typeface="黑体" panose="02010609060101010101" pitchFamily="49" charset="-122"/>
                </a:rPr>
                <a:t>10</a:t>
              </a:r>
            </a:p>
          </p:txBody>
        </p:sp>
        <p:sp>
          <p:nvSpPr>
            <p:cNvPr id="15" name="Text Box 50"/>
            <p:cNvSpPr txBox="1">
              <a:spLocks noChangeArrowheads="1"/>
            </p:cNvSpPr>
            <p:nvPr/>
          </p:nvSpPr>
          <p:spPr bwMode="auto">
            <a:xfrm>
              <a:off x="4625" y="1954"/>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11</a:t>
              </a:r>
            </a:p>
          </p:txBody>
        </p:sp>
        <p:sp>
          <p:nvSpPr>
            <p:cNvPr id="16" name="Text Box 51"/>
            <p:cNvSpPr txBox="1">
              <a:spLocks noChangeArrowheads="1"/>
            </p:cNvSpPr>
            <p:nvPr/>
          </p:nvSpPr>
          <p:spPr bwMode="auto">
            <a:xfrm>
              <a:off x="998" y="1424"/>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2</a:t>
              </a:r>
              <a:endParaRPr lang="en-US" altLang="zh-CN" sz="2000" b="1" baseline="-25000">
                <a:ea typeface="黑体" panose="02010609060101010101" pitchFamily="49" charset="-122"/>
              </a:endParaRPr>
            </a:p>
          </p:txBody>
        </p:sp>
        <p:sp>
          <p:nvSpPr>
            <p:cNvPr id="17" name="Text Box 52"/>
            <p:cNvSpPr txBox="1">
              <a:spLocks noChangeArrowheads="1"/>
            </p:cNvSpPr>
            <p:nvPr/>
          </p:nvSpPr>
          <p:spPr bwMode="auto">
            <a:xfrm>
              <a:off x="1121" y="1831"/>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8</a:t>
              </a:r>
              <a:endParaRPr lang="en-US" altLang="zh-CN" sz="2000" b="1" baseline="-25000">
                <a:ea typeface="黑体" panose="02010609060101010101" pitchFamily="49" charset="-122"/>
              </a:endParaRPr>
            </a:p>
          </p:txBody>
        </p:sp>
        <p:sp>
          <p:nvSpPr>
            <p:cNvPr id="18" name="Text Box 53"/>
            <p:cNvSpPr txBox="1">
              <a:spLocks noChangeArrowheads="1"/>
            </p:cNvSpPr>
            <p:nvPr/>
          </p:nvSpPr>
          <p:spPr bwMode="auto">
            <a:xfrm>
              <a:off x="975" y="2399"/>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1</a:t>
              </a:r>
              <a:endParaRPr lang="en-US" altLang="zh-CN" sz="2000" b="1" baseline="-25000">
                <a:ea typeface="黑体" panose="02010609060101010101" pitchFamily="49" charset="-122"/>
              </a:endParaRPr>
            </a:p>
          </p:txBody>
        </p:sp>
        <p:sp>
          <p:nvSpPr>
            <p:cNvPr id="19" name="Text Box 54"/>
            <p:cNvSpPr txBox="1">
              <a:spLocks noChangeArrowheads="1"/>
            </p:cNvSpPr>
            <p:nvPr/>
          </p:nvSpPr>
          <p:spPr bwMode="auto">
            <a:xfrm>
              <a:off x="1643" y="2299"/>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7</a:t>
              </a:r>
              <a:endParaRPr lang="en-US" altLang="zh-CN" sz="2000" b="1" baseline="-25000">
                <a:ea typeface="黑体" panose="02010609060101010101" pitchFamily="49" charset="-122"/>
              </a:endParaRPr>
            </a:p>
          </p:txBody>
        </p:sp>
        <p:sp>
          <p:nvSpPr>
            <p:cNvPr id="20" name="Text Box 55"/>
            <p:cNvSpPr txBox="1">
              <a:spLocks noChangeArrowheads="1"/>
            </p:cNvSpPr>
            <p:nvPr/>
          </p:nvSpPr>
          <p:spPr bwMode="auto">
            <a:xfrm>
              <a:off x="1627" y="1539"/>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6</a:t>
              </a:r>
              <a:endParaRPr lang="en-US" altLang="zh-CN" sz="2000" b="1" baseline="-25000">
                <a:ea typeface="黑体" panose="02010609060101010101" pitchFamily="49" charset="-122"/>
              </a:endParaRPr>
            </a:p>
          </p:txBody>
        </p:sp>
        <p:sp>
          <p:nvSpPr>
            <p:cNvPr id="21" name="Text Box 56"/>
            <p:cNvSpPr txBox="1">
              <a:spLocks noChangeArrowheads="1"/>
            </p:cNvSpPr>
            <p:nvPr/>
          </p:nvSpPr>
          <p:spPr bwMode="auto">
            <a:xfrm>
              <a:off x="2083" y="1109"/>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1</a:t>
              </a:r>
              <a:endParaRPr lang="en-US" altLang="zh-CN" sz="2000" b="1" baseline="-25000">
                <a:ea typeface="黑体" panose="02010609060101010101" pitchFamily="49" charset="-122"/>
              </a:endParaRPr>
            </a:p>
          </p:txBody>
        </p:sp>
        <p:sp>
          <p:nvSpPr>
            <p:cNvPr id="22" name="Text Box 57"/>
            <p:cNvSpPr txBox="1">
              <a:spLocks noChangeArrowheads="1"/>
            </p:cNvSpPr>
            <p:nvPr/>
          </p:nvSpPr>
          <p:spPr bwMode="auto">
            <a:xfrm>
              <a:off x="2029" y="1447"/>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5</a:t>
              </a:r>
              <a:endParaRPr lang="en-US" altLang="zh-CN" sz="2000" b="1" baseline="-25000">
                <a:ea typeface="黑体" panose="02010609060101010101" pitchFamily="49" charset="-122"/>
              </a:endParaRPr>
            </a:p>
          </p:txBody>
        </p:sp>
        <p:sp>
          <p:nvSpPr>
            <p:cNvPr id="23" name="Text Box 58"/>
            <p:cNvSpPr txBox="1">
              <a:spLocks noChangeArrowheads="1"/>
            </p:cNvSpPr>
            <p:nvPr/>
          </p:nvSpPr>
          <p:spPr bwMode="auto">
            <a:xfrm>
              <a:off x="2091" y="1846"/>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1</a:t>
              </a:r>
              <a:endParaRPr lang="en-US" altLang="zh-CN" sz="2000" b="1" baseline="-25000">
                <a:ea typeface="黑体" panose="02010609060101010101" pitchFamily="49" charset="-122"/>
              </a:endParaRPr>
            </a:p>
          </p:txBody>
        </p:sp>
        <p:sp>
          <p:nvSpPr>
            <p:cNvPr id="24" name="Text Box 59"/>
            <p:cNvSpPr txBox="1">
              <a:spLocks noChangeArrowheads="1"/>
            </p:cNvSpPr>
            <p:nvPr/>
          </p:nvSpPr>
          <p:spPr bwMode="auto">
            <a:xfrm>
              <a:off x="2099" y="2252"/>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2</a:t>
              </a:r>
              <a:endParaRPr lang="en-US" altLang="zh-CN" sz="2000" b="1" baseline="-25000">
                <a:ea typeface="黑体" panose="02010609060101010101" pitchFamily="49" charset="-122"/>
              </a:endParaRPr>
            </a:p>
          </p:txBody>
        </p:sp>
        <p:sp>
          <p:nvSpPr>
            <p:cNvPr id="25" name="Text Box 60"/>
            <p:cNvSpPr txBox="1">
              <a:spLocks noChangeArrowheads="1"/>
            </p:cNvSpPr>
            <p:nvPr/>
          </p:nvSpPr>
          <p:spPr bwMode="auto">
            <a:xfrm>
              <a:off x="2095" y="2782"/>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9</a:t>
              </a:r>
              <a:endParaRPr lang="en-US" altLang="zh-CN" sz="2000" b="1" baseline="-25000">
                <a:ea typeface="黑体" panose="02010609060101010101" pitchFamily="49" charset="-122"/>
              </a:endParaRPr>
            </a:p>
          </p:txBody>
        </p:sp>
        <p:sp>
          <p:nvSpPr>
            <p:cNvPr id="26" name="Text Box 61"/>
            <p:cNvSpPr txBox="1">
              <a:spLocks noChangeArrowheads="1"/>
            </p:cNvSpPr>
            <p:nvPr/>
          </p:nvSpPr>
          <p:spPr bwMode="auto">
            <a:xfrm>
              <a:off x="2609" y="1622"/>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3</a:t>
              </a:r>
              <a:endParaRPr lang="en-US" altLang="zh-CN" sz="2000" b="1" baseline="-25000">
                <a:ea typeface="黑体" panose="02010609060101010101" pitchFamily="49" charset="-122"/>
              </a:endParaRPr>
            </a:p>
          </p:txBody>
        </p:sp>
        <p:sp>
          <p:nvSpPr>
            <p:cNvPr id="27" name="Text Box 62"/>
            <p:cNvSpPr txBox="1">
              <a:spLocks noChangeArrowheads="1"/>
            </p:cNvSpPr>
            <p:nvPr/>
          </p:nvSpPr>
          <p:spPr bwMode="auto">
            <a:xfrm>
              <a:off x="2609" y="2313"/>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4</a:t>
              </a:r>
              <a:endParaRPr lang="en-US" altLang="zh-CN" sz="2000" b="1" baseline="-25000">
                <a:ea typeface="黑体" panose="02010609060101010101" pitchFamily="49" charset="-122"/>
              </a:endParaRPr>
            </a:p>
          </p:txBody>
        </p:sp>
        <p:sp>
          <p:nvSpPr>
            <p:cNvPr id="28" name="Text Box 63"/>
            <p:cNvSpPr txBox="1">
              <a:spLocks noChangeArrowheads="1"/>
            </p:cNvSpPr>
            <p:nvPr/>
          </p:nvSpPr>
          <p:spPr bwMode="auto">
            <a:xfrm>
              <a:off x="3032" y="2774"/>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1</a:t>
              </a:r>
              <a:endParaRPr lang="en-US" altLang="zh-CN" sz="2000" b="1" baseline="-25000">
                <a:ea typeface="黑体" panose="02010609060101010101" pitchFamily="49" charset="-122"/>
              </a:endParaRPr>
            </a:p>
          </p:txBody>
        </p:sp>
        <p:sp>
          <p:nvSpPr>
            <p:cNvPr id="29" name="Text Box 64"/>
            <p:cNvSpPr txBox="1">
              <a:spLocks noChangeArrowheads="1"/>
            </p:cNvSpPr>
            <p:nvPr/>
          </p:nvSpPr>
          <p:spPr bwMode="auto">
            <a:xfrm>
              <a:off x="3132" y="2352"/>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3</a:t>
              </a:r>
              <a:endParaRPr lang="en-US" altLang="zh-CN" sz="2000" b="1" baseline="-25000">
                <a:ea typeface="黑体" panose="02010609060101010101" pitchFamily="49" charset="-122"/>
              </a:endParaRPr>
            </a:p>
          </p:txBody>
        </p:sp>
        <p:sp>
          <p:nvSpPr>
            <p:cNvPr id="30" name="Text Box 65"/>
            <p:cNvSpPr txBox="1">
              <a:spLocks noChangeArrowheads="1"/>
            </p:cNvSpPr>
            <p:nvPr/>
          </p:nvSpPr>
          <p:spPr bwMode="auto">
            <a:xfrm>
              <a:off x="2986" y="2068"/>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6</a:t>
              </a:r>
              <a:endParaRPr lang="en-US" altLang="zh-CN" sz="2000" b="1" baseline="-25000">
                <a:ea typeface="黑体" panose="02010609060101010101" pitchFamily="49" charset="-122"/>
              </a:endParaRPr>
            </a:p>
          </p:txBody>
        </p:sp>
        <p:sp>
          <p:nvSpPr>
            <p:cNvPr id="31" name="Text Box 66"/>
            <p:cNvSpPr txBox="1">
              <a:spLocks noChangeArrowheads="1"/>
            </p:cNvSpPr>
            <p:nvPr/>
          </p:nvSpPr>
          <p:spPr bwMode="auto">
            <a:xfrm>
              <a:off x="3072" y="1491"/>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9</a:t>
              </a:r>
              <a:endParaRPr lang="en-US" altLang="zh-CN" sz="2000" b="1" baseline="-25000">
                <a:ea typeface="黑体" panose="02010609060101010101" pitchFamily="49" charset="-122"/>
              </a:endParaRPr>
            </a:p>
          </p:txBody>
        </p:sp>
        <p:sp>
          <p:nvSpPr>
            <p:cNvPr id="32" name="Text Box 67"/>
            <p:cNvSpPr txBox="1">
              <a:spLocks noChangeArrowheads="1"/>
            </p:cNvSpPr>
            <p:nvPr/>
          </p:nvSpPr>
          <p:spPr bwMode="auto">
            <a:xfrm>
              <a:off x="3026" y="1092"/>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2</a:t>
              </a:r>
              <a:endParaRPr lang="en-US" altLang="zh-CN" sz="2000" b="1" baseline="-25000">
                <a:ea typeface="黑体" panose="02010609060101010101" pitchFamily="49" charset="-122"/>
              </a:endParaRPr>
            </a:p>
          </p:txBody>
        </p:sp>
        <p:sp>
          <p:nvSpPr>
            <p:cNvPr id="33" name="Text Box 68"/>
            <p:cNvSpPr txBox="1">
              <a:spLocks noChangeArrowheads="1"/>
            </p:cNvSpPr>
            <p:nvPr/>
          </p:nvSpPr>
          <p:spPr bwMode="auto">
            <a:xfrm>
              <a:off x="3571" y="1576"/>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7</a:t>
              </a:r>
              <a:endParaRPr lang="en-US" altLang="zh-CN" sz="2000" b="1" baseline="-25000">
                <a:ea typeface="黑体" panose="02010609060101010101" pitchFamily="49" charset="-122"/>
              </a:endParaRPr>
            </a:p>
          </p:txBody>
        </p:sp>
        <p:sp>
          <p:nvSpPr>
            <p:cNvPr id="34" name="Text Box 69"/>
            <p:cNvSpPr txBox="1">
              <a:spLocks noChangeArrowheads="1"/>
            </p:cNvSpPr>
            <p:nvPr/>
          </p:nvSpPr>
          <p:spPr bwMode="auto">
            <a:xfrm>
              <a:off x="3971" y="1837"/>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2</a:t>
              </a:r>
              <a:endParaRPr lang="en-US" altLang="zh-CN" sz="2000" b="1" baseline="-25000">
                <a:ea typeface="黑体" panose="02010609060101010101" pitchFamily="49" charset="-122"/>
              </a:endParaRPr>
            </a:p>
          </p:txBody>
        </p:sp>
        <p:sp>
          <p:nvSpPr>
            <p:cNvPr id="35" name="Text Box 70"/>
            <p:cNvSpPr txBox="1">
              <a:spLocks noChangeArrowheads="1"/>
            </p:cNvSpPr>
            <p:nvPr/>
          </p:nvSpPr>
          <p:spPr bwMode="auto">
            <a:xfrm>
              <a:off x="3618" y="2351"/>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1</a:t>
              </a:r>
              <a:endParaRPr lang="en-US" altLang="zh-CN" sz="2000" b="1" baseline="-25000">
                <a:ea typeface="黑体" panose="02010609060101010101" pitchFamily="49" charset="-122"/>
              </a:endParaRPr>
            </a:p>
          </p:txBody>
        </p:sp>
        <p:sp>
          <p:nvSpPr>
            <p:cNvPr id="36" name="Text Box 71"/>
            <p:cNvSpPr txBox="1">
              <a:spLocks noChangeArrowheads="1"/>
            </p:cNvSpPr>
            <p:nvPr/>
          </p:nvSpPr>
          <p:spPr bwMode="auto">
            <a:xfrm>
              <a:off x="4071" y="2421"/>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4</a:t>
              </a:r>
              <a:endParaRPr lang="en-US" altLang="zh-CN" sz="2000" b="1" baseline="-25000">
                <a:ea typeface="黑体" panose="02010609060101010101" pitchFamily="49" charset="-122"/>
              </a:endParaRPr>
            </a:p>
          </p:txBody>
        </p:sp>
        <p:sp>
          <p:nvSpPr>
            <p:cNvPr id="37" name="Text Box 72"/>
            <p:cNvSpPr txBox="1">
              <a:spLocks noChangeArrowheads="1"/>
            </p:cNvSpPr>
            <p:nvPr/>
          </p:nvSpPr>
          <p:spPr bwMode="auto">
            <a:xfrm>
              <a:off x="4079" y="1477"/>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9</a:t>
              </a:r>
              <a:endParaRPr lang="en-US" altLang="zh-CN" sz="2000" b="1" baseline="-25000">
                <a:ea typeface="黑体" panose="02010609060101010101" pitchFamily="49" charset="-122"/>
              </a:endParaRPr>
            </a:p>
          </p:txBody>
        </p:sp>
      </p:grpSp>
      <p:sp>
        <p:nvSpPr>
          <p:cNvPr id="74" name="Rectangle 73"/>
          <p:cNvSpPr>
            <a:spLocks noChangeArrowheads="1"/>
          </p:cNvSpPr>
          <p:nvPr/>
        </p:nvSpPr>
        <p:spPr bwMode="auto">
          <a:xfrm>
            <a:off x="1558045" y="3247404"/>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0</a:t>
            </a:r>
          </a:p>
        </p:txBody>
      </p:sp>
      <p:sp>
        <p:nvSpPr>
          <p:cNvPr id="75" name="Oval 74"/>
          <p:cNvSpPr>
            <a:spLocks noChangeArrowheads="1"/>
          </p:cNvSpPr>
          <p:nvPr/>
        </p:nvSpPr>
        <p:spPr bwMode="auto">
          <a:xfrm>
            <a:off x="3434470" y="1759917"/>
            <a:ext cx="334963"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2</a:t>
            </a:r>
          </a:p>
        </p:txBody>
      </p:sp>
      <p:sp>
        <p:nvSpPr>
          <p:cNvPr id="76" name="Oval 75"/>
          <p:cNvSpPr>
            <a:spLocks noChangeArrowheads="1"/>
          </p:cNvSpPr>
          <p:nvPr/>
        </p:nvSpPr>
        <p:spPr bwMode="auto">
          <a:xfrm>
            <a:off x="3556708" y="2942604"/>
            <a:ext cx="334962"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8</a:t>
            </a:r>
          </a:p>
        </p:txBody>
      </p:sp>
      <p:sp>
        <p:nvSpPr>
          <p:cNvPr id="77" name="Oval 76"/>
          <p:cNvSpPr>
            <a:spLocks noChangeArrowheads="1"/>
          </p:cNvSpPr>
          <p:nvPr/>
        </p:nvSpPr>
        <p:spPr bwMode="auto">
          <a:xfrm>
            <a:off x="3494795" y="4566617"/>
            <a:ext cx="334963"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1</a:t>
            </a:r>
          </a:p>
        </p:txBody>
      </p:sp>
      <p:sp>
        <p:nvSpPr>
          <p:cNvPr id="78" name="Oval 77"/>
          <p:cNvSpPr>
            <a:spLocks noChangeArrowheads="1"/>
          </p:cNvSpPr>
          <p:nvPr/>
        </p:nvSpPr>
        <p:spPr bwMode="auto">
          <a:xfrm>
            <a:off x="4861633" y="1717054"/>
            <a:ext cx="492125"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cs typeface="Times New Roman" panose="02020603050405020304" pitchFamily="18" charset="0"/>
              </a:rPr>
              <a:t>∞</a:t>
            </a:r>
          </a:p>
        </p:txBody>
      </p:sp>
      <p:sp>
        <p:nvSpPr>
          <p:cNvPr id="79" name="Oval 78"/>
          <p:cNvSpPr>
            <a:spLocks noChangeArrowheads="1"/>
          </p:cNvSpPr>
          <p:nvPr/>
        </p:nvSpPr>
        <p:spPr bwMode="auto">
          <a:xfrm>
            <a:off x="4923545" y="2912442"/>
            <a:ext cx="492125"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cs typeface="Times New Roman" panose="02020603050405020304" pitchFamily="18" charset="0"/>
              </a:rPr>
              <a:t>∞</a:t>
            </a:r>
          </a:p>
        </p:txBody>
      </p:sp>
      <p:sp>
        <p:nvSpPr>
          <p:cNvPr id="80" name="Oval 79"/>
          <p:cNvSpPr>
            <a:spLocks noChangeArrowheads="1"/>
          </p:cNvSpPr>
          <p:nvPr/>
        </p:nvSpPr>
        <p:spPr bwMode="auto">
          <a:xfrm>
            <a:off x="4826708" y="4619004"/>
            <a:ext cx="492125"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cs typeface="Times New Roman" panose="02020603050405020304" pitchFamily="18" charset="0"/>
              </a:rPr>
              <a:t>∞</a:t>
            </a:r>
          </a:p>
        </p:txBody>
      </p:sp>
      <p:sp>
        <p:nvSpPr>
          <p:cNvPr id="81" name="Oval 80"/>
          <p:cNvSpPr>
            <a:spLocks noChangeArrowheads="1"/>
          </p:cNvSpPr>
          <p:nvPr/>
        </p:nvSpPr>
        <p:spPr bwMode="auto">
          <a:xfrm>
            <a:off x="6971420" y="2912442"/>
            <a:ext cx="492125"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cs typeface="Times New Roman" panose="02020603050405020304" pitchFamily="18" charset="0"/>
              </a:rPr>
              <a:t>∞</a:t>
            </a:r>
          </a:p>
        </p:txBody>
      </p:sp>
      <p:sp>
        <p:nvSpPr>
          <p:cNvPr id="82" name="Oval 81"/>
          <p:cNvSpPr>
            <a:spLocks noChangeArrowheads="1"/>
          </p:cNvSpPr>
          <p:nvPr/>
        </p:nvSpPr>
        <p:spPr bwMode="auto">
          <a:xfrm>
            <a:off x="6350708" y="1729754"/>
            <a:ext cx="492125"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cs typeface="Times New Roman" panose="02020603050405020304" pitchFamily="18" charset="0"/>
              </a:rPr>
              <a:t>∞</a:t>
            </a:r>
          </a:p>
        </p:txBody>
      </p:sp>
      <p:sp>
        <p:nvSpPr>
          <p:cNvPr id="83" name="Oval 82"/>
          <p:cNvSpPr>
            <a:spLocks noChangeArrowheads="1"/>
          </p:cNvSpPr>
          <p:nvPr/>
        </p:nvSpPr>
        <p:spPr bwMode="auto">
          <a:xfrm>
            <a:off x="8946270" y="3204542"/>
            <a:ext cx="492125"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cs typeface="Times New Roman" panose="02020603050405020304" pitchFamily="18" charset="0"/>
              </a:rPr>
              <a:t>∞</a:t>
            </a:r>
          </a:p>
        </p:txBody>
      </p:sp>
      <p:sp>
        <p:nvSpPr>
          <p:cNvPr id="84" name="Oval 83"/>
          <p:cNvSpPr>
            <a:spLocks noChangeArrowheads="1"/>
          </p:cNvSpPr>
          <p:nvPr/>
        </p:nvSpPr>
        <p:spPr bwMode="auto">
          <a:xfrm>
            <a:off x="6385633" y="4619004"/>
            <a:ext cx="492125"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2122923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additive="base">
                                        <p:cTn id="7" dur="500" fill="hold"/>
                                        <p:tgtEl>
                                          <p:spTgt spid="74"/>
                                        </p:tgtEl>
                                        <p:attrNameLst>
                                          <p:attrName>ppt_x</p:attrName>
                                        </p:attrNameLst>
                                      </p:cBhvr>
                                      <p:tavLst>
                                        <p:tav tm="0">
                                          <p:val>
                                            <p:strVal val="#ppt_x"/>
                                          </p:val>
                                        </p:tav>
                                        <p:tav tm="100000">
                                          <p:val>
                                            <p:strVal val="#ppt_x"/>
                                          </p:val>
                                        </p:tav>
                                      </p:tavLst>
                                    </p:anim>
                                    <p:anim calcmode="lin" valueType="num">
                                      <p:cBhvr additive="base">
                                        <p:cTn id="8"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5"/>
                                        </p:tgtEl>
                                        <p:attrNameLst>
                                          <p:attrName>style.visibility</p:attrName>
                                        </p:attrNameLst>
                                      </p:cBhvr>
                                      <p:to>
                                        <p:strVal val="visible"/>
                                      </p:to>
                                    </p:set>
                                    <p:anim calcmode="lin" valueType="num">
                                      <p:cBhvr additive="base">
                                        <p:cTn id="13" dur="500" fill="hold"/>
                                        <p:tgtEl>
                                          <p:spTgt spid="75"/>
                                        </p:tgtEl>
                                        <p:attrNameLst>
                                          <p:attrName>ppt_x</p:attrName>
                                        </p:attrNameLst>
                                      </p:cBhvr>
                                      <p:tavLst>
                                        <p:tav tm="0">
                                          <p:val>
                                            <p:strVal val="#ppt_x"/>
                                          </p:val>
                                        </p:tav>
                                        <p:tav tm="100000">
                                          <p:val>
                                            <p:strVal val="#ppt_x"/>
                                          </p:val>
                                        </p:tav>
                                      </p:tavLst>
                                    </p:anim>
                                    <p:anim calcmode="lin" valueType="num">
                                      <p:cBhvr additive="base">
                                        <p:cTn id="14"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6"/>
                                        </p:tgtEl>
                                        <p:attrNameLst>
                                          <p:attrName>style.visibility</p:attrName>
                                        </p:attrNameLst>
                                      </p:cBhvr>
                                      <p:to>
                                        <p:strVal val="visible"/>
                                      </p:to>
                                    </p:set>
                                    <p:anim calcmode="lin" valueType="num">
                                      <p:cBhvr additive="base">
                                        <p:cTn id="19" dur="500" fill="hold"/>
                                        <p:tgtEl>
                                          <p:spTgt spid="76"/>
                                        </p:tgtEl>
                                        <p:attrNameLst>
                                          <p:attrName>ppt_x</p:attrName>
                                        </p:attrNameLst>
                                      </p:cBhvr>
                                      <p:tavLst>
                                        <p:tav tm="0">
                                          <p:val>
                                            <p:strVal val="#ppt_x"/>
                                          </p:val>
                                        </p:tav>
                                        <p:tav tm="100000">
                                          <p:val>
                                            <p:strVal val="#ppt_x"/>
                                          </p:val>
                                        </p:tav>
                                      </p:tavLst>
                                    </p:anim>
                                    <p:anim calcmode="lin" valueType="num">
                                      <p:cBhvr additive="base">
                                        <p:cTn id="20"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7"/>
                                        </p:tgtEl>
                                        <p:attrNameLst>
                                          <p:attrName>style.visibility</p:attrName>
                                        </p:attrNameLst>
                                      </p:cBhvr>
                                      <p:to>
                                        <p:strVal val="visible"/>
                                      </p:to>
                                    </p:set>
                                    <p:anim calcmode="lin" valueType="num">
                                      <p:cBhvr additive="base">
                                        <p:cTn id="25" dur="500" fill="hold"/>
                                        <p:tgtEl>
                                          <p:spTgt spid="77"/>
                                        </p:tgtEl>
                                        <p:attrNameLst>
                                          <p:attrName>ppt_x</p:attrName>
                                        </p:attrNameLst>
                                      </p:cBhvr>
                                      <p:tavLst>
                                        <p:tav tm="0">
                                          <p:val>
                                            <p:strVal val="#ppt_x"/>
                                          </p:val>
                                        </p:tav>
                                        <p:tav tm="100000">
                                          <p:val>
                                            <p:strVal val="#ppt_x"/>
                                          </p:val>
                                        </p:tav>
                                      </p:tavLst>
                                    </p:anim>
                                    <p:anim calcmode="lin" valueType="num">
                                      <p:cBhvr additive="base">
                                        <p:cTn id="26"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8"/>
                                        </p:tgtEl>
                                        <p:attrNameLst>
                                          <p:attrName>style.visibility</p:attrName>
                                        </p:attrNameLst>
                                      </p:cBhvr>
                                      <p:to>
                                        <p:strVal val="visible"/>
                                      </p:to>
                                    </p:set>
                                    <p:anim calcmode="lin" valueType="num">
                                      <p:cBhvr additive="base">
                                        <p:cTn id="31" dur="500" fill="hold"/>
                                        <p:tgtEl>
                                          <p:spTgt spid="78"/>
                                        </p:tgtEl>
                                        <p:attrNameLst>
                                          <p:attrName>ppt_x</p:attrName>
                                        </p:attrNameLst>
                                      </p:cBhvr>
                                      <p:tavLst>
                                        <p:tav tm="0">
                                          <p:val>
                                            <p:strVal val="#ppt_x"/>
                                          </p:val>
                                        </p:tav>
                                        <p:tav tm="100000">
                                          <p:val>
                                            <p:strVal val="#ppt_x"/>
                                          </p:val>
                                        </p:tav>
                                      </p:tavLst>
                                    </p:anim>
                                    <p:anim calcmode="lin" valueType="num">
                                      <p:cBhvr additive="base">
                                        <p:cTn id="32"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9"/>
                                        </p:tgtEl>
                                        <p:attrNameLst>
                                          <p:attrName>style.visibility</p:attrName>
                                        </p:attrNameLst>
                                      </p:cBhvr>
                                      <p:to>
                                        <p:strVal val="visible"/>
                                      </p:to>
                                    </p:set>
                                    <p:anim calcmode="lin" valueType="num">
                                      <p:cBhvr additive="base">
                                        <p:cTn id="37" dur="500" fill="hold"/>
                                        <p:tgtEl>
                                          <p:spTgt spid="79"/>
                                        </p:tgtEl>
                                        <p:attrNameLst>
                                          <p:attrName>ppt_x</p:attrName>
                                        </p:attrNameLst>
                                      </p:cBhvr>
                                      <p:tavLst>
                                        <p:tav tm="0">
                                          <p:val>
                                            <p:strVal val="#ppt_x"/>
                                          </p:val>
                                        </p:tav>
                                        <p:tav tm="100000">
                                          <p:val>
                                            <p:strVal val="#ppt_x"/>
                                          </p:val>
                                        </p:tav>
                                      </p:tavLst>
                                    </p:anim>
                                    <p:anim calcmode="lin" valueType="num">
                                      <p:cBhvr additive="base">
                                        <p:cTn id="38"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0"/>
                                        </p:tgtEl>
                                        <p:attrNameLst>
                                          <p:attrName>style.visibility</p:attrName>
                                        </p:attrNameLst>
                                      </p:cBhvr>
                                      <p:to>
                                        <p:strVal val="visible"/>
                                      </p:to>
                                    </p:set>
                                    <p:anim calcmode="lin" valueType="num">
                                      <p:cBhvr additive="base">
                                        <p:cTn id="43" dur="500" fill="hold"/>
                                        <p:tgtEl>
                                          <p:spTgt spid="80"/>
                                        </p:tgtEl>
                                        <p:attrNameLst>
                                          <p:attrName>ppt_x</p:attrName>
                                        </p:attrNameLst>
                                      </p:cBhvr>
                                      <p:tavLst>
                                        <p:tav tm="0">
                                          <p:val>
                                            <p:strVal val="#ppt_x"/>
                                          </p:val>
                                        </p:tav>
                                        <p:tav tm="100000">
                                          <p:val>
                                            <p:strVal val="#ppt_x"/>
                                          </p:val>
                                        </p:tav>
                                      </p:tavLst>
                                    </p:anim>
                                    <p:anim calcmode="lin" valueType="num">
                                      <p:cBhvr additive="base">
                                        <p:cTn id="44"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2"/>
                                        </p:tgtEl>
                                        <p:attrNameLst>
                                          <p:attrName>style.visibility</p:attrName>
                                        </p:attrNameLst>
                                      </p:cBhvr>
                                      <p:to>
                                        <p:strVal val="visible"/>
                                      </p:to>
                                    </p:set>
                                    <p:anim calcmode="lin" valueType="num">
                                      <p:cBhvr additive="base">
                                        <p:cTn id="49" dur="500" fill="hold"/>
                                        <p:tgtEl>
                                          <p:spTgt spid="82"/>
                                        </p:tgtEl>
                                        <p:attrNameLst>
                                          <p:attrName>ppt_x</p:attrName>
                                        </p:attrNameLst>
                                      </p:cBhvr>
                                      <p:tavLst>
                                        <p:tav tm="0">
                                          <p:val>
                                            <p:strVal val="#ppt_x"/>
                                          </p:val>
                                        </p:tav>
                                        <p:tav tm="100000">
                                          <p:val>
                                            <p:strVal val="#ppt_x"/>
                                          </p:val>
                                        </p:tav>
                                      </p:tavLst>
                                    </p:anim>
                                    <p:anim calcmode="lin" valueType="num">
                                      <p:cBhvr additive="base">
                                        <p:cTn id="50"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1"/>
                                        </p:tgtEl>
                                        <p:attrNameLst>
                                          <p:attrName>style.visibility</p:attrName>
                                        </p:attrNameLst>
                                      </p:cBhvr>
                                      <p:to>
                                        <p:strVal val="visible"/>
                                      </p:to>
                                    </p:set>
                                    <p:anim calcmode="lin" valueType="num">
                                      <p:cBhvr additive="base">
                                        <p:cTn id="55" dur="500" fill="hold"/>
                                        <p:tgtEl>
                                          <p:spTgt spid="81"/>
                                        </p:tgtEl>
                                        <p:attrNameLst>
                                          <p:attrName>ppt_x</p:attrName>
                                        </p:attrNameLst>
                                      </p:cBhvr>
                                      <p:tavLst>
                                        <p:tav tm="0">
                                          <p:val>
                                            <p:strVal val="#ppt_x"/>
                                          </p:val>
                                        </p:tav>
                                        <p:tav tm="100000">
                                          <p:val>
                                            <p:strVal val="#ppt_x"/>
                                          </p:val>
                                        </p:tav>
                                      </p:tavLst>
                                    </p:anim>
                                    <p:anim calcmode="lin" valueType="num">
                                      <p:cBhvr additive="base">
                                        <p:cTn id="56"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4"/>
                                        </p:tgtEl>
                                        <p:attrNameLst>
                                          <p:attrName>style.visibility</p:attrName>
                                        </p:attrNameLst>
                                      </p:cBhvr>
                                      <p:to>
                                        <p:strVal val="visible"/>
                                      </p:to>
                                    </p:set>
                                    <p:anim calcmode="lin" valueType="num">
                                      <p:cBhvr additive="base">
                                        <p:cTn id="61" dur="500" fill="hold"/>
                                        <p:tgtEl>
                                          <p:spTgt spid="84"/>
                                        </p:tgtEl>
                                        <p:attrNameLst>
                                          <p:attrName>ppt_x</p:attrName>
                                        </p:attrNameLst>
                                      </p:cBhvr>
                                      <p:tavLst>
                                        <p:tav tm="0">
                                          <p:val>
                                            <p:strVal val="#ppt_x"/>
                                          </p:val>
                                        </p:tav>
                                        <p:tav tm="100000">
                                          <p:val>
                                            <p:strVal val="#ppt_x"/>
                                          </p:val>
                                        </p:tav>
                                      </p:tavLst>
                                    </p:anim>
                                    <p:anim calcmode="lin" valueType="num">
                                      <p:cBhvr additive="base">
                                        <p:cTn id="62"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83"/>
                                        </p:tgtEl>
                                        <p:attrNameLst>
                                          <p:attrName>style.visibility</p:attrName>
                                        </p:attrNameLst>
                                      </p:cBhvr>
                                      <p:to>
                                        <p:strVal val="visible"/>
                                      </p:to>
                                    </p:set>
                                    <p:anim calcmode="lin" valueType="num">
                                      <p:cBhvr additive="base">
                                        <p:cTn id="67" dur="500" fill="hold"/>
                                        <p:tgtEl>
                                          <p:spTgt spid="83"/>
                                        </p:tgtEl>
                                        <p:attrNameLst>
                                          <p:attrName>ppt_x</p:attrName>
                                        </p:attrNameLst>
                                      </p:cBhvr>
                                      <p:tavLst>
                                        <p:tav tm="0">
                                          <p:val>
                                            <p:strVal val="#ppt_x"/>
                                          </p:val>
                                        </p:tav>
                                        <p:tav tm="100000">
                                          <p:val>
                                            <p:strVal val="#ppt_x"/>
                                          </p:val>
                                        </p:tav>
                                      </p:tavLst>
                                    </p:anim>
                                    <p:anim calcmode="lin" valueType="num">
                                      <p:cBhvr additive="base">
                                        <p:cTn id="68"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76793"/>
            <a:ext cx="460146" cy="560070"/>
          </a:xfrm>
        </p:spPr>
        <p:txBody>
          <a:bodyPr/>
          <a:lstStyle/>
          <a:p>
            <a:endParaRPr lang="zh-CN" altLang="en-US" dirty="0">
              <a:latin typeface="楷体" panose="02010609060101010101" pitchFamily="49" charset="-122"/>
              <a:ea typeface="楷体" panose="02010609060101010101" pitchFamily="49" charset="-122"/>
            </a:endParaRPr>
          </a:p>
        </p:txBody>
      </p:sp>
      <p:grpSp>
        <p:nvGrpSpPr>
          <p:cNvPr id="85" name="Group 2"/>
          <p:cNvGrpSpPr>
            <a:grpSpLocks/>
          </p:cNvGrpSpPr>
          <p:nvPr/>
        </p:nvGrpSpPr>
        <p:grpSpPr bwMode="auto">
          <a:xfrm>
            <a:off x="2390358" y="1599173"/>
            <a:ext cx="7086600" cy="3201988"/>
            <a:chOff x="453" y="1025"/>
            <a:chExt cx="4464" cy="2017"/>
          </a:xfrm>
        </p:grpSpPr>
        <p:grpSp>
          <p:nvGrpSpPr>
            <p:cNvPr id="86" name="Group 3"/>
            <p:cNvGrpSpPr>
              <a:grpSpLocks/>
            </p:cNvGrpSpPr>
            <p:nvPr/>
          </p:nvGrpSpPr>
          <p:grpSpPr bwMode="auto">
            <a:xfrm>
              <a:off x="657" y="1276"/>
              <a:ext cx="3991" cy="1587"/>
              <a:chOff x="657" y="1276"/>
              <a:chExt cx="3991" cy="1587"/>
            </a:xfrm>
          </p:grpSpPr>
          <p:grpSp>
            <p:nvGrpSpPr>
              <p:cNvPr id="120" name="Group 4"/>
              <p:cNvGrpSpPr>
                <a:grpSpLocks/>
              </p:cNvGrpSpPr>
              <p:nvPr/>
            </p:nvGrpSpPr>
            <p:grpSpPr bwMode="auto">
              <a:xfrm>
                <a:off x="657" y="2024"/>
                <a:ext cx="3991" cy="90"/>
                <a:chOff x="521" y="2024"/>
                <a:chExt cx="3991" cy="90"/>
              </a:xfrm>
            </p:grpSpPr>
            <p:sp>
              <p:nvSpPr>
                <p:cNvPr id="151" name="Oval 5"/>
                <p:cNvSpPr>
                  <a:spLocks noChangeArrowheads="1"/>
                </p:cNvSpPr>
                <p:nvPr/>
              </p:nvSpPr>
              <p:spPr bwMode="auto">
                <a:xfrm>
                  <a:off x="521" y="2024"/>
                  <a:ext cx="90" cy="90"/>
                </a:xfrm>
                <a:prstGeom prst="ellipse">
                  <a:avLst/>
                </a:prstGeom>
                <a:solidFill>
                  <a:srgbClr val="0000FF"/>
                </a:solidFill>
                <a:ln w="19050">
                  <a:solidFill>
                    <a:schemeClr val="tx1"/>
                  </a:solidFill>
                  <a:round/>
                  <a:headEnd/>
                  <a:tailEnd/>
                </a:ln>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152" name="Oval 6"/>
                <p:cNvSpPr>
                  <a:spLocks noChangeArrowheads="1"/>
                </p:cNvSpPr>
                <p:nvPr/>
              </p:nvSpPr>
              <p:spPr bwMode="auto">
                <a:xfrm>
                  <a:off x="1497" y="2024"/>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153" name="Oval 7"/>
                <p:cNvSpPr>
                  <a:spLocks noChangeArrowheads="1"/>
                </p:cNvSpPr>
                <p:nvPr/>
              </p:nvSpPr>
              <p:spPr bwMode="auto">
                <a:xfrm>
                  <a:off x="2471" y="2024"/>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154" name="Oval 8"/>
                <p:cNvSpPr>
                  <a:spLocks noChangeArrowheads="1"/>
                </p:cNvSpPr>
                <p:nvPr/>
              </p:nvSpPr>
              <p:spPr bwMode="auto">
                <a:xfrm>
                  <a:off x="3446" y="2024"/>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155" name="Oval 9"/>
                <p:cNvSpPr>
                  <a:spLocks noChangeArrowheads="1"/>
                </p:cNvSpPr>
                <p:nvPr/>
              </p:nvSpPr>
              <p:spPr bwMode="auto">
                <a:xfrm>
                  <a:off x="4422" y="2024"/>
                  <a:ext cx="90" cy="90"/>
                </a:xfrm>
                <a:prstGeom prst="ellipse">
                  <a:avLst/>
                </a:prstGeom>
                <a:solidFill>
                  <a:srgbClr val="0000FF"/>
                </a:solidFill>
                <a:ln w="19050">
                  <a:solidFill>
                    <a:schemeClr val="tx1"/>
                  </a:solidFill>
                  <a:round/>
                  <a:headEnd/>
                  <a:tailEnd/>
                </a:ln>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grpSp>
          <p:grpSp>
            <p:nvGrpSpPr>
              <p:cNvPr id="121" name="Group 10"/>
              <p:cNvGrpSpPr>
                <a:grpSpLocks/>
              </p:cNvGrpSpPr>
              <p:nvPr/>
            </p:nvGrpSpPr>
            <p:grpSpPr bwMode="auto">
              <a:xfrm>
                <a:off x="1633" y="1276"/>
                <a:ext cx="2040" cy="90"/>
                <a:chOff x="1497" y="1298"/>
                <a:chExt cx="2040" cy="90"/>
              </a:xfrm>
            </p:grpSpPr>
            <p:sp>
              <p:nvSpPr>
                <p:cNvPr id="148" name="Oval 11"/>
                <p:cNvSpPr>
                  <a:spLocks noChangeArrowheads="1"/>
                </p:cNvSpPr>
                <p:nvPr/>
              </p:nvSpPr>
              <p:spPr bwMode="auto">
                <a:xfrm>
                  <a:off x="1497" y="1298"/>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149" name="Oval 12"/>
                <p:cNvSpPr>
                  <a:spLocks noChangeArrowheads="1"/>
                </p:cNvSpPr>
                <p:nvPr/>
              </p:nvSpPr>
              <p:spPr bwMode="auto">
                <a:xfrm>
                  <a:off x="2472" y="1298"/>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150" name="Oval 13"/>
                <p:cNvSpPr>
                  <a:spLocks noChangeArrowheads="1"/>
                </p:cNvSpPr>
                <p:nvPr/>
              </p:nvSpPr>
              <p:spPr bwMode="auto">
                <a:xfrm>
                  <a:off x="3447" y="1298"/>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grpSp>
          <p:grpSp>
            <p:nvGrpSpPr>
              <p:cNvPr id="122" name="Group 14"/>
              <p:cNvGrpSpPr>
                <a:grpSpLocks/>
              </p:cNvGrpSpPr>
              <p:nvPr/>
            </p:nvGrpSpPr>
            <p:grpSpPr bwMode="auto">
              <a:xfrm>
                <a:off x="1633" y="2773"/>
                <a:ext cx="2040" cy="90"/>
                <a:chOff x="1497" y="2795"/>
                <a:chExt cx="2040" cy="90"/>
              </a:xfrm>
            </p:grpSpPr>
            <p:sp>
              <p:nvSpPr>
                <p:cNvPr id="145" name="Oval 15"/>
                <p:cNvSpPr>
                  <a:spLocks noChangeArrowheads="1"/>
                </p:cNvSpPr>
                <p:nvPr/>
              </p:nvSpPr>
              <p:spPr bwMode="auto">
                <a:xfrm>
                  <a:off x="1497" y="2795"/>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146" name="Oval 16"/>
                <p:cNvSpPr>
                  <a:spLocks noChangeArrowheads="1"/>
                </p:cNvSpPr>
                <p:nvPr/>
              </p:nvSpPr>
              <p:spPr bwMode="auto">
                <a:xfrm>
                  <a:off x="2472" y="2795"/>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147" name="Oval 17"/>
                <p:cNvSpPr>
                  <a:spLocks noChangeArrowheads="1"/>
                </p:cNvSpPr>
                <p:nvPr/>
              </p:nvSpPr>
              <p:spPr bwMode="auto">
                <a:xfrm>
                  <a:off x="3447" y="2795"/>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grpSp>
          <p:sp>
            <p:nvSpPr>
              <p:cNvPr id="123" name="Line 18"/>
              <p:cNvSpPr>
                <a:spLocks noChangeShapeType="1"/>
              </p:cNvSpPr>
              <p:nvPr/>
            </p:nvSpPr>
            <p:spPr bwMode="auto">
              <a:xfrm flipV="1">
                <a:off x="737" y="1352"/>
                <a:ext cx="907" cy="6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4" name="Line 19"/>
              <p:cNvSpPr>
                <a:spLocks noChangeShapeType="1"/>
              </p:cNvSpPr>
              <p:nvPr/>
            </p:nvSpPr>
            <p:spPr bwMode="auto">
              <a:xfrm>
                <a:off x="1720" y="1321"/>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5" name="Line 20"/>
              <p:cNvSpPr>
                <a:spLocks noChangeShapeType="1"/>
              </p:cNvSpPr>
              <p:nvPr/>
            </p:nvSpPr>
            <p:spPr bwMode="auto">
              <a:xfrm>
                <a:off x="2703" y="1321"/>
                <a:ext cx="88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6" name="Line 21"/>
              <p:cNvSpPr>
                <a:spLocks noChangeShapeType="1"/>
              </p:cNvSpPr>
              <p:nvPr/>
            </p:nvSpPr>
            <p:spPr bwMode="auto">
              <a:xfrm>
                <a:off x="1720" y="2811"/>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7" name="Line 22"/>
              <p:cNvSpPr>
                <a:spLocks noChangeShapeType="1"/>
              </p:cNvSpPr>
              <p:nvPr/>
            </p:nvSpPr>
            <p:spPr bwMode="auto">
              <a:xfrm>
                <a:off x="2703" y="2811"/>
                <a:ext cx="88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8" name="Line 23"/>
              <p:cNvSpPr>
                <a:spLocks noChangeShapeType="1"/>
              </p:cNvSpPr>
              <p:nvPr/>
            </p:nvSpPr>
            <p:spPr bwMode="auto">
              <a:xfrm>
                <a:off x="737" y="2104"/>
                <a:ext cx="883" cy="69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9" name="Line 24"/>
              <p:cNvSpPr>
                <a:spLocks noChangeShapeType="1"/>
              </p:cNvSpPr>
              <p:nvPr/>
            </p:nvSpPr>
            <p:spPr bwMode="auto">
              <a:xfrm flipV="1">
                <a:off x="3671" y="2104"/>
                <a:ext cx="899" cy="69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0" name="Line 25"/>
              <p:cNvSpPr>
                <a:spLocks noChangeShapeType="1"/>
              </p:cNvSpPr>
              <p:nvPr/>
            </p:nvSpPr>
            <p:spPr bwMode="auto">
              <a:xfrm>
                <a:off x="3656" y="1336"/>
                <a:ext cx="898" cy="7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1" name="Line 26"/>
              <p:cNvSpPr>
                <a:spLocks noChangeShapeType="1"/>
              </p:cNvSpPr>
              <p:nvPr/>
            </p:nvSpPr>
            <p:spPr bwMode="auto">
              <a:xfrm>
                <a:off x="745" y="2074"/>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2" name="Line 27"/>
              <p:cNvSpPr>
                <a:spLocks noChangeShapeType="1"/>
              </p:cNvSpPr>
              <p:nvPr/>
            </p:nvSpPr>
            <p:spPr bwMode="auto">
              <a:xfrm>
                <a:off x="1736" y="2066"/>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3" name="Line 28"/>
              <p:cNvSpPr>
                <a:spLocks noChangeShapeType="1"/>
              </p:cNvSpPr>
              <p:nvPr/>
            </p:nvSpPr>
            <p:spPr bwMode="auto">
              <a:xfrm>
                <a:off x="2712" y="2074"/>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4" name="Line 29"/>
              <p:cNvSpPr>
                <a:spLocks noChangeShapeType="1"/>
              </p:cNvSpPr>
              <p:nvPr/>
            </p:nvSpPr>
            <p:spPr bwMode="auto">
              <a:xfrm>
                <a:off x="3695" y="2074"/>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5" name="Line 30"/>
              <p:cNvSpPr>
                <a:spLocks noChangeShapeType="1"/>
              </p:cNvSpPr>
              <p:nvPr/>
            </p:nvSpPr>
            <p:spPr bwMode="auto">
              <a:xfrm flipV="1">
                <a:off x="1713" y="1352"/>
                <a:ext cx="907" cy="6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6" name="Line 31"/>
              <p:cNvSpPr>
                <a:spLocks noChangeShapeType="1"/>
              </p:cNvSpPr>
              <p:nvPr/>
            </p:nvSpPr>
            <p:spPr bwMode="auto">
              <a:xfrm flipV="1">
                <a:off x="2696" y="2097"/>
                <a:ext cx="907" cy="6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7" name="Line 32"/>
              <p:cNvSpPr>
                <a:spLocks noChangeShapeType="1"/>
              </p:cNvSpPr>
              <p:nvPr/>
            </p:nvSpPr>
            <p:spPr bwMode="auto">
              <a:xfrm>
                <a:off x="2696" y="1352"/>
                <a:ext cx="898" cy="7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8" name="Line 33"/>
              <p:cNvSpPr>
                <a:spLocks noChangeShapeType="1"/>
              </p:cNvSpPr>
              <p:nvPr/>
            </p:nvSpPr>
            <p:spPr bwMode="auto">
              <a:xfrm>
                <a:off x="1713" y="2097"/>
                <a:ext cx="898" cy="7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9" name="Line 34"/>
              <p:cNvSpPr>
                <a:spLocks noChangeShapeType="1"/>
              </p:cNvSpPr>
              <p:nvPr/>
            </p:nvSpPr>
            <p:spPr bwMode="auto">
              <a:xfrm>
                <a:off x="1674" y="1367"/>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0" name="Line 35"/>
              <p:cNvSpPr>
                <a:spLocks noChangeShapeType="1"/>
              </p:cNvSpPr>
              <p:nvPr/>
            </p:nvSpPr>
            <p:spPr bwMode="auto">
              <a:xfrm>
                <a:off x="1674" y="2119"/>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1" name="Line 36"/>
              <p:cNvSpPr>
                <a:spLocks noChangeShapeType="1"/>
              </p:cNvSpPr>
              <p:nvPr/>
            </p:nvSpPr>
            <p:spPr bwMode="auto">
              <a:xfrm>
                <a:off x="2650" y="1383"/>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2" name="Line 37"/>
              <p:cNvSpPr>
                <a:spLocks noChangeShapeType="1"/>
              </p:cNvSpPr>
              <p:nvPr/>
            </p:nvSpPr>
            <p:spPr bwMode="auto">
              <a:xfrm>
                <a:off x="2650" y="2127"/>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3" name="Line 38"/>
              <p:cNvSpPr>
                <a:spLocks noChangeShapeType="1"/>
              </p:cNvSpPr>
              <p:nvPr/>
            </p:nvSpPr>
            <p:spPr bwMode="auto">
              <a:xfrm>
                <a:off x="3626" y="1367"/>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4" name="Line 39"/>
              <p:cNvSpPr>
                <a:spLocks noChangeShapeType="1"/>
              </p:cNvSpPr>
              <p:nvPr/>
            </p:nvSpPr>
            <p:spPr bwMode="auto">
              <a:xfrm>
                <a:off x="3626" y="2127"/>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87" name="Text Box 40"/>
            <p:cNvSpPr txBox="1">
              <a:spLocks noChangeArrowheads="1"/>
            </p:cNvSpPr>
            <p:nvPr/>
          </p:nvSpPr>
          <p:spPr bwMode="auto">
            <a:xfrm>
              <a:off x="453" y="1903"/>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1</a:t>
              </a:r>
            </a:p>
          </p:txBody>
        </p:sp>
        <p:sp>
          <p:nvSpPr>
            <p:cNvPr id="88" name="Text Box 41"/>
            <p:cNvSpPr txBox="1">
              <a:spLocks noChangeArrowheads="1"/>
            </p:cNvSpPr>
            <p:nvPr/>
          </p:nvSpPr>
          <p:spPr bwMode="auto">
            <a:xfrm>
              <a:off x="1558" y="1025"/>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2</a:t>
              </a:r>
            </a:p>
          </p:txBody>
        </p:sp>
        <p:sp>
          <p:nvSpPr>
            <p:cNvPr id="89" name="Text Box 42"/>
            <p:cNvSpPr txBox="1">
              <a:spLocks noChangeArrowheads="1"/>
            </p:cNvSpPr>
            <p:nvPr/>
          </p:nvSpPr>
          <p:spPr bwMode="auto">
            <a:xfrm>
              <a:off x="1467" y="2023"/>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3</a:t>
              </a:r>
            </a:p>
          </p:txBody>
        </p:sp>
        <p:sp>
          <p:nvSpPr>
            <p:cNvPr id="90" name="Text Box 43"/>
            <p:cNvSpPr txBox="1">
              <a:spLocks noChangeArrowheads="1"/>
            </p:cNvSpPr>
            <p:nvPr/>
          </p:nvSpPr>
          <p:spPr bwMode="auto">
            <a:xfrm>
              <a:off x="1559" y="2784"/>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4</a:t>
              </a:r>
            </a:p>
          </p:txBody>
        </p:sp>
        <p:sp>
          <p:nvSpPr>
            <p:cNvPr id="91" name="Text Box 44"/>
            <p:cNvSpPr txBox="1">
              <a:spLocks noChangeArrowheads="1"/>
            </p:cNvSpPr>
            <p:nvPr/>
          </p:nvSpPr>
          <p:spPr bwMode="auto">
            <a:xfrm>
              <a:off x="2525" y="1025"/>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5</a:t>
              </a:r>
            </a:p>
          </p:txBody>
        </p:sp>
        <p:sp>
          <p:nvSpPr>
            <p:cNvPr id="92" name="Text Box 45"/>
            <p:cNvSpPr txBox="1">
              <a:spLocks noChangeArrowheads="1"/>
            </p:cNvSpPr>
            <p:nvPr/>
          </p:nvSpPr>
          <p:spPr bwMode="auto">
            <a:xfrm>
              <a:off x="2434" y="2023"/>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6</a:t>
              </a:r>
            </a:p>
          </p:txBody>
        </p:sp>
        <p:sp>
          <p:nvSpPr>
            <p:cNvPr id="93" name="Text Box 46"/>
            <p:cNvSpPr txBox="1">
              <a:spLocks noChangeArrowheads="1"/>
            </p:cNvSpPr>
            <p:nvPr/>
          </p:nvSpPr>
          <p:spPr bwMode="auto">
            <a:xfrm>
              <a:off x="2526" y="2784"/>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7</a:t>
              </a:r>
            </a:p>
          </p:txBody>
        </p:sp>
        <p:sp>
          <p:nvSpPr>
            <p:cNvPr id="94" name="Text Box 47"/>
            <p:cNvSpPr txBox="1">
              <a:spLocks noChangeArrowheads="1"/>
            </p:cNvSpPr>
            <p:nvPr/>
          </p:nvSpPr>
          <p:spPr bwMode="auto">
            <a:xfrm>
              <a:off x="3501" y="1033"/>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8</a:t>
              </a:r>
            </a:p>
          </p:txBody>
        </p:sp>
        <p:sp>
          <p:nvSpPr>
            <p:cNvPr id="95" name="Text Box 48"/>
            <p:cNvSpPr txBox="1">
              <a:spLocks noChangeArrowheads="1"/>
            </p:cNvSpPr>
            <p:nvPr/>
          </p:nvSpPr>
          <p:spPr bwMode="auto">
            <a:xfrm>
              <a:off x="3610" y="2031"/>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9</a:t>
              </a:r>
            </a:p>
          </p:txBody>
        </p:sp>
        <p:sp>
          <p:nvSpPr>
            <p:cNvPr id="96" name="Text Box 49"/>
            <p:cNvSpPr txBox="1">
              <a:spLocks noChangeArrowheads="1"/>
            </p:cNvSpPr>
            <p:nvPr/>
          </p:nvSpPr>
          <p:spPr bwMode="auto">
            <a:xfrm>
              <a:off x="3502" y="2792"/>
              <a:ext cx="36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dirty="0">
                  <a:ea typeface="黑体" panose="02010609060101010101" pitchFamily="49" charset="-122"/>
                </a:rPr>
                <a:t>v</a:t>
              </a:r>
              <a:r>
                <a:rPr lang="en-US" altLang="zh-CN" sz="2000" b="1" baseline="-25000" dirty="0">
                  <a:ea typeface="黑体" panose="02010609060101010101" pitchFamily="49" charset="-122"/>
                </a:rPr>
                <a:t>10</a:t>
              </a:r>
            </a:p>
          </p:txBody>
        </p:sp>
        <p:sp>
          <p:nvSpPr>
            <p:cNvPr id="97" name="Text Box 50"/>
            <p:cNvSpPr txBox="1">
              <a:spLocks noChangeArrowheads="1"/>
            </p:cNvSpPr>
            <p:nvPr/>
          </p:nvSpPr>
          <p:spPr bwMode="auto">
            <a:xfrm>
              <a:off x="4625" y="1954"/>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11</a:t>
              </a:r>
            </a:p>
          </p:txBody>
        </p:sp>
        <p:sp>
          <p:nvSpPr>
            <p:cNvPr id="98" name="Text Box 51"/>
            <p:cNvSpPr txBox="1">
              <a:spLocks noChangeArrowheads="1"/>
            </p:cNvSpPr>
            <p:nvPr/>
          </p:nvSpPr>
          <p:spPr bwMode="auto">
            <a:xfrm>
              <a:off x="998" y="1424"/>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2</a:t>
              </a:r>
              <a:endParaRPr lang="en-US" altLang="zh-CN" sz="2000" b="1" baseline="-25000">
                <a:ea typeface="黑体" panose="02010609060101010101" pitchFamily="49" charset="-122"/>
              </a:endParaRPr>
            </a:p>
          </p:txBody>
        </p:sp>
        <p:sp>
          <p:nvSpPr>
            <p:cNvPr id="99" name="Text Box 52"/>
            <p:cNvSpPr txBox="1">
              <a:spLocks noChangeArrowheads="1"/>
            </p:cNvSpPr>
            <p:nvPr/>
          </p:nvSpPr>
          <p:spPr bwMode="auto">
            <a:xfrm>
              <a:off x="1121" y="1831"/>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8</a:t>
              </a:r>
              <a:endParaRPr lang="en-US" altLang="zh-CN" sz="2000" b="1" baseline="-25000">
                <a:ea typeface="黑体" panose="02010609060101010101" pitchFamily="49" charset="-122"/>
              </a:endParaRPr>
            </a:p>
          </p:txBody>
        </p:sp>
        <p:sp>
          <p:nvSpPr>
            <p:cNvPr id="100" name="Text Box 53"/>
            <p:cNvSpPr txBox="1">
              <a:spLocks noChangeArrowheads="1"/>
            </p:cNvSpPr>
            <p:nvPr/>
          </p:nvSpPr>
          <p:spPr bwMode="auto">
            <a:xfrm>
              <a:off x="975" y="2399"/>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1</a:t>
              </a:r>
              <a:endParaRPr lang="en-US" altLang="zh-CN" sz="2000" b="1" baseline="-25000">
                <a:ea typeface="黑体" panose="02010609060101010101" pitchFamily="49" charset="-122"/>
              </a:endParaRPr>
            </a:p>
          </p:txBody>
        </p:sp>
        <p:sp>
          <p:nvSpPr>
            <p:cNvPr id="101" name="Text Box 54"/>
            <p:cNvSpPr txBox="1">
              <a:spLocks noChangeArrowheads="1"/>
            </p:cNvSpPr>
            <p:nvPr/>
          </p:nvSpPr>
          <p:spPr bwMode="auto">
            <a:xfrm>
              <a:off x="1643" y="2299"/>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7</a:t>
              </a:r>
              <a:endParaRPr lang="en-US" altLang="zh-CN" sz="2000" b="1" baseline="-25000">
                <a:ea typeface="黑体" panose="02010609060101010101" pitchFamily="49" charset="-122"/>
              </a:endParaRPr>
            </a:p>
          </p:txBody>
        </p:sp>
        <p:sp>
          <p:nvSpPr>
            <p:cNvPr id="102" name="Text Box 55"/>
            <p:cNvSpPr txBox="1">
              <a:spLocks noChangeArrowheads="1"/>
            </p:cNvSpPr>
            <p:nvPr/>
          </p:nvSpPr>
          <p:spPr bwMode="auto">
            <a:xfrm>
              <a:off x="1627" y="1539"/>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6</a:t>
              </a:r>
              <a:endParaRPr lang="en-US" altLang="zh-CN" sz="2000" b="1" baseline="-25000">
                <a:ea typeface="黑体" panose="02010609060101010101" pitchFamily="49" charset="-122"/>
              </a:endParaRPr>
            </a:p>
          </p:txBody>
        </p:sp>
        <p:sp>
          <p:nvSpPr>
            <p:cNvPr id="103" name="Text Box 56"/>
            <p:cNvSpPr txBox="1">
              <a:spLocks noChangeArrowheads="1"/>
            </p:cNvSpPr>
            <p:nvPr/>
          </p:nvSpPr>
          <p:spPr bwMode="auto">
            <a:xfrm>
              <a:off x="2083" y="1109"/>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1</a:t>
              </a:r>
              <a:endParaRPr lang="en-US" altLang="zh-CN" sz="2000" b="1" baseline="-25000">
                <a:ea typeface="黑体" panose="02010609060101010101" pitchFamily="49" charset="-122"/>
              </a:endParaRPr>
            </a:p>
          </p:txBody>
        </p:sp>
        <p:sp>
          <p:nvSpPr>
            <p:cNvPr id="104" name="Text Box 57"/>
            <p:cNvSpPr txBox="1">
              <a:spLocks noChangeArrowheads="1"/>
            </p:cNvSpPr>
            <p:nvPr/>
          </p:nvSpPr>
          <p:spPr bwMode="auto">
            <a:xfrm>
              <a:off x="2029" y="1447"/>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5</a:t>
              </a:r>
              <a:endParaRPr lang="en-US" altLang="zh-CN" sz="2000" b="1" baseline="-25000">
                <a:ea typeface="黑体" panose="02010609060101010101" pitchFamily="49" charset="-122"/>
              </a:endParaRPr>
            </a:p>
          </p:txBody>
        </p:sp>
        <p:sp>
          <p:nvSpPr>
            <p:cNvPr id="105" name="Text Box 58"/>
            <p:cNvSpPr txBox="1">
              <a:spLocks noChangeArrowheads="1"/>
            </p:cNvSpPr>
            <p:nvPr/>
          </p:nvSpPr>
          <p:spPr bwMode="auto">
            <a:xfrm>
              <a:off x="2091" y="1846"/>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1</a:t>
              </a:r>
              <a:endParaRPr lang="en-US" altLang="zh-CN" sz="2000" b="1" baseline="-25000">
                <a:ea typeface="黑体" panose="02010609060101010101" pitchFamily="49" charset="-122"/>
              </a:endParaRPr>
            </a:p>
          </p:txBody>
        </p:sp>
        <p:sp>
          <p:nvSpPr>
            <p:cNvPr id="106" name="Text Box 59"/>
            <p:cNvSpPr txBox="1">
              <a:spLocks noChangeArrowheads="1"/>
            </p:cNvSpPr>
            <p:nvPr/>
          </p:nvSpPr>
          <p:spPr bwMode="auto">
            <a:xfrm>
              <a:off x="2099" y="2252"/>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2</a:t>
              </a:r>
              <a:endParaRPr lang="en-US" altLang="zh-CN" sz="2000" b="1" baseline="-25000">
                <a:ea typeface="黑体" panose="02010609060101010101" pitchFamily="49" charset="-122"/>
              </a:endParaRPr>
            </a:p>
          </p:txBody>
        </p:sp>
        <p:sp>
          <p:nvSpPr>
            <p:cNvPr id="107" name="Text Box 60"/>
            <p:cNvSpPr txBox="1">
              <a:spLocks noChangeArrowheads="1"/>
            </p:cNvSpPr>
            <p:nvPr/>
          </p:nvSpPr>
          <p:spPr bwMode="auto">
            <a:xfrm>
              <a:off x="2095" y="2782"/>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9</a:t>
              </a:r>
              <a:endParaRPr lang="en-US" altLang="zh-CN" sz="2000" b="1" baseline="-25000">
                <a:ea typeface="黑体" panose="02010609060101010101" pitchFamily="49" charset="-122"/>
              </a:endParaRPr>
            </a:p>
          </p:txBody>
        </p:sp>
        <p:sp>
          <p:nvSpPr>
            <p:cNvPr id="108" name="Text Box 61"/>
            <p:cNvSpPr txBox="1">
              <a:spLocks noChangeArrowheads="1"/>
            </p:cNvSpPr>
            <p:nvPr/>
          </p:nvSpPr>
          <p:spPr bwMode="auto">
            <a:xfrm>
              <a:off x="2609" y="1622"/>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3</a:t>
              </a:r>
              <a:endParaRPr lang="en-US" altLang="zh-CN" sz="2000" b="1" baseline="-25000">
                <a:ea typeface="黑体" panose="02010609060101010101" pitchFamily="49" charset="-122"/>
              </a:endParaRPr>
            </a:p>
          </p:txBody>
        </p:sp>
        <p:sp>
          <p:nvSpPr>
            <p:cNvPr id="109" name="Text Box 62"/>
            <p:cNvSpPr txBox="1">
              <a:spLocks noChangeArrowheads="1"/>
            </p:cNvSpPr>
            <p:nvPr/>
          </p:nvSpPr>
          <p:spPr bwMode="auto">
            <a:xfrm>
              <a:off x="2609" y="2313"/>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4</a:t>
              </a:r>
              <a:endParaRPr lang="en-US" altLang="zh-CN" sz="2000" b="1" baseline="-25000">
                <a:ea typeface="黑体" panose="02010609060101010101" pitchFamily="49" charset="-122"/>
              </a:endParaRPr>
            </a:p>
          </p:txBody>
        </p:sp>
        <p:sp>
          <p:nvSpPr>
            <p:cNvPr id="110" name="Text Box 63"/>
            <p:cNvSpPr txBox="1">
              <a:spLocks noChangeArrowheads="1"/>
            </p:cNvSpPr>
            <p:nvPr/>
          </p:nvSpPr>
          <p:spPr bwMode="auto">
            <a:xfrm>
              <a:off x="3032" y="2774"/>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1</a:t>
              </a:r>
              <a:endParaRPr lang="en-US" altLang="zh-CN" sz="2000" b="1" baseline="-25000">
                <a:ea typeface="黑体" panose="02010609060101010101" pitchFamily="49" charset="-122"/>
              </a:endParaRPr>
            </a:p>
          </p:txBody>
        </p:sp>
        <p:sp>
          <p:nvSpPr>
            <p:cNvPr id="111" name="Text Box 64"/>
            <p:cNvSpPr txBox="1">
              <a:spLocks noChangeArrowheads="1"/>
            </p:cNvSpPr>
            <p:nvPr/>
          </p:nvSpPr>
          <p:spPr bwMode="auto">
            <a:xfrm>
              <a:off x="3132" y="2352"/>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3</a:t>
              </a:r>
              <a:endParaRPr lang="en-US" altLang="zh-CN" sz="2000" b="1" baseline="-25000">
                <a:ea typeface="黑体" panose="02010609060101010101" pitchFamily="49" charset="-122"/>
              </a:endParaRPr>
            </a:p>
          </p:txBody>
        </p:sp>
        <p:sp>
          <p:nvSpPr>
            <p:cNvPr id="112" name="Text Box 65"/>
            <p:cNvSpPr txBox="1">
              <a:spLocks noChangeArrowheads="1"/>
            </p:cNvSpPr>
            <p:nvPr/>
          </p:nvSpPr>
          <p:spPr bwMode="auto">
            <a:xfrm>
              <a:off x="2986" y="2068"/>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6</a:t>
              </a:r>
              <a:endParaRPr lang="en-US" altLang="zh-CN" sz="2000" b="1" baseline="-25000">
                <a:ea typeface="黑体" panose="02010609060101010101" pitchFamily="49" charset="-122"/>
              </a:endParaRPr>
            </a:p>
          </p:txBody>
        </p:sp>
        <p:sp>
          <p:nvSpPr>
            <p:cNvPr id="113" name="Text Box 66"/>
            <p:cNvSpPr txBox="1">
              <a:spLocks noChangeArrowheads="1"/>
            </p:cNvSpPr>
            <p:nvPr/>
          </p:nvSpPr>
          <p:spPr bwMode="auto">
            <a:xfrm>
              <a:off x="3072" y="1491"/>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9</a:t>
              </a:r>
              <a:endParaRPr lang="en-US" altLang="zh-CN" sz="2000" b="1" baseline="-25000">
                <a:ea typeface="黑体" panose="02010609060101010101" pitchFamily="49" charset="-122"/>
              </a:endParaRPr>
            </a:p>
          </p:txBody>
        </p:sp>
        <p:sp>
          <p:nvSpPr>
            <p:cNvPr id="114" name="Text Box 67"/>
            <p:cNvSpPr txBox="1">
              <a:spLocks noChangeArrowheads="1"/>
            </p:cNvSpPr>
            <p:nvPr/>
          </p:nvSpPr>
          <p:spPr bwMode="auto">
            <a:xfrm>
              <a:off x="3026" y="1092"/>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2</a:t>
              </a:r>
              <a:endParaRPr lang="en-US" altLang="zh-CN" sz="2000" b="1" baseline="-25000">
                <a:ea typeface="黑体" panose="02010609060101010101" pitchFamily="49" charset="-122"/>
              </a:endParaRPr>
            </a:p>
          </p:txBody>
        </p:sp>
        <p:sp>
          <p:nvSpPr>
            <p:cNvPr id="115" name="Text Box 68"/>
            <p:cNvSpPr txBox="1">
              <a:spLocks noChangeArrowheads="1"/>
            </p:cNvSpPr>
            <p:nvPr/>
          </p:nvSpPr>
          <p:spPr bwMode="auto">
            <a:xfrm>
              <a:off x="3571" y="1576"/>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7</a:t>
              </a:r>
              <a:endParaRPr lang="en-US" altLang="zh-CN" sz="2000" b="1" baseline="-25000">
                <a:ea typeface="黑体" panose="02010609060101010101" pitchFamily="49" charset="-122"/>
              </a:endParaRPr>
            </a:p>
          </p:txBody>
        </p:sp>
        <p:sp>
          <p:nvSpPr>
            <p:cNvPr id="116" name="Text Box 69"/>
            <p:cNvSpPr txBox="1">
              <a:spLocks noChangeArrowheads="1"/>
            </p:cNvSpPr>
            <p:nvPr/>
          </p:nvSpPr>
          <p:spPr bwMode="auto">
            <a:xfrm>
              <a:off x="3971" y="1837"/>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2</a:t>
              </a:r>
              <a:endParaRPr lang="en-US" altLang="zh-CN" sz="2000" b="1" baseline="-25000">
                <a:ea typeface="黑体" panose="02010609060101010101" pitchFamily="49" charset="-122"/>
              </a:endParaRPr>
            </a:p>
          </p:txBody>
        </p:sp>
        <p:sp>
          <p:nvSpPr>
            <p:cNvPr id="117" name="Text Box 70"/>
            <p:cNvSpPr txBox="1">
              <a:spLocks noChangeArrowheads="1"/>
            </p:cNvSpPr>
            <p:nvPr/>
          </p:nvSpPr>
          <p:spPr bwMode="auto">
            <a:xfrm>
              <a:off x="3618" y="2351"/>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1</a:t>
              </a:r>
              <a:endParaRPr lang="en-US" altLang="zh-CN" sz="2000" b="1" baseline="-25000">
                <a:ea typeface="黑体" panose="02010609060101010101" pitchFamily="49" charset="-122"/>
              </a:endParaRPr>
            </a:p>
          </p:txBody>
        </p:sp>
        <p:sp>
          <p:nvSpPr>
            <p:cNvPr id="118" name="Text Box 71"/>
            <p:cNvSpPr txBox="1">
              <a:spLocks noChangeArrowheads="1"/>
            </p:cNvSpPr>
            <p:nvPr/>
          </p:nvSpPr>
          <p:spPr bwMode="auto">
            <a:xfrm>
              <a:off x="4071" y="2421"/>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4</a:t>
              </a:r>
              <a:endParaRPr lang="en-US" altLang="zh-CN" sz="2000" b="1" baseline="-25000">
                <a:ea typeface="黑体" panose="02010609060101010101" pitchFamily="49" charset="-122"/>
              </a:endParaRPr>
            </a:p>
          </p:txBody>
        </p:sp>
        <p:sp>
          <p:nvSpPr>
            <p:cNvPr id="119" name="Text Box 72"/>
            <p:cNvSpPr txBox="1">
              <a:spLocks noChangeArrowheads="1"/>
            </p:cNvSpPr>
            <p:nvPr/>
          </p:nvSpPr>
          <p:spPr bwMode="auto">
            <a:xfrm>
              <a:off x="4079" y="1477"/>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9</a:t>
              </a:r>
              <a:endParaRPr lang="en-US" altLang="zh-CN" sz="2000" b="1" baseline="-25000">
                <a:ea typeface="黑体" panose="02010609060101010101" pitchFamily="49" charset="-122"/>
              </a:endParaRPr>
            </a:p>
          </p:txBody>
        </p:sp>
      </p:grpSp>
      <p:sp>
        <p:nvSpPr>
          <p:cNvPr id="156" name="Rectangle 73"/>
          <p:cNvSpPr>
            <a:spLocks noChangeArrowheads="1"/>
          </p:cNvSpPr>
          <p:nvPr/>
        </p:nvSpPr>
        <p:spPr bwMode="auto">
          <a:xfrm>
            <a:off x="2004595" y="3034273"/>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0</a:t>
            </a:r>
          </a:p>
        </p:txBody>
      </p:sp>
      <p:sp>
        <p:nvSpPr>
          <p:cNvPr id="157" name="Oval 74"/>
          <p:cNvSpPr>
            <a:spLocks noChangeArrowheads="1"/>
          </p:cNvSpPr>
          <p:nvPr/>
        </p:nvSpPr>
        <p:spPr bwMode="auto">
          <a:xfrm>
            <a:off x="3881020" y="1546786"/>
            <a:ext cx="334963"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2</a:t>
            </a:r>
          </a:p>
        </p:txBody>
      </p:sp>
      <p:sp>
        <p:nvSpPr>
          <p:cNvPr id="158" name="Oval 75"/>
          <p:cNvSpPr>
            <a:spLocks noChangeArrowheads="1"/>
          </p:cNvSpPr>
          <p:nvPr/>
        </p:nvSpPr>
        <p:spPr bwMode="auto">
          <a:xfrm>
            <a:off x="4003258" y="2729473"/>
            <a:ext cx="334962"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8</a:t>
            </a:r>
          </a:p>
        </p:txBody>
      </p:sp>
      <p:sp>
        <p:nvSpPr>
          <p:cNvPr id="159" name="Oval 76"/>
          <p:cNvSpPr>
            <a:spLocks noChangeArrowheads="1"/>
          </p:cNvSpPr>
          <p:nvPr/>
        </p:nvSpPr>
        <p:spPr bwMode="auto">
          <a:xfrm>
            <a:off x="5308183" y="1503923"/>
            <a:ext cx="492125"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cs typeface="Times New Roman" panose="02020603050405020304" pitchFamily="18" charset="0"/>
              </a:rPr>
              <a:t>∞</a:t>
            </a:r>
          </a:p>
        </p:txBody>
      </p:sp>
      <p:sp>
        <p:nvSpPr>
          <p:cNvPr id="160" name="Oval 77"/>
          <p:cNvSpPr>
            <a:spLocks noChangeArrowheads="1"/>
          </p:cNvSpPr>
          <p:nvPr/>
        </p:nvSpPr>
        <p:spPr bwMode="auto">
          <a:xfrm>
            <a:off x="5370095" y="2699311"/>
            <a:ext cx="492125"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cs typeface="Times New Roman" panose="02020603050405020304" pitchFamily="18" charset="0"/>
              </a:rPr>
              <a:t>∞</a:t>
            </a:r>
          </a:p>
        </p:txBody>
      </p:sp>
      <p:sp>
        <p:nvSpPr>
          <p:cNvPr id="161" name="Oval 78"/>
          <p:cNvSpPr>
            <a:spLocks noChangeArrowheads="1"/>
          </p:cNvSpPr>
          <p:nvPr/>
        </p:nvSpPr>
        <p:spPr bwMode="auto">
          <a:xfrm>
            <a:off x="5273258" y="4405873"/>
            <a:ext cx="674687"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cs typeface="Times New Roman" panose="02020603050405020304" pitchFamily="18" charset="0"/>
              </a:rPr>
              <a:t>10</a:t>
            </a:r>
          </a:p>
        </p:txBody>
      </p:sp>
      <p:sp>
        <p:nvSpPr>
          <p:cNvPr id="162" name="Oval 79"/>
          <p:cNvSpPr>
            <a:spLocks noChangeArrowheads="1"/>
          </p:cNvSpPr>
          <p:nvPr/>
        </p:nvSpPr>
        <p:spPr bwMode="auto">
          <a:xfrm>
            <a:off x="7417970" y="2699311"/>
            <a:ext cx="492125"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cs typeface="Times New Roman" panose="02020603050405020304" pitchFamily="18" charset="0"/>
              </a:rPr>
              <a:t>∞</a:t>
            </a:r>
          </a:p>
        </p:txBody>
      </p:sp>
      <p:sp>
        <p:nvSpPr>
          <p:cNvPr id="163" name="Oval 80"/>
          <p:cNvSpPr>
            <a:spLocks noChangeArrowheads="1"/>
          </p:cNvSpPr>
          <p:nvPr/>
        </p:nvSpPr>
        <p:spPr bwMode="auto">
          <a:xfrm>
            <a:off x="6797258" y="1516623"/>
            <a:ext cx="492125"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cs typeface="Times New Roman" panose="02020603050405020304" pitchFamily="18" charset="0"/>
              </a:rPr>
              <a:t>∞</a:t>
            </a:r>
          </a:p>
        </p:txBody>
      </p:sp>
      <p:sp>
        <p:nvSpPr>
          <p:cNvPr id="164" name="Oval 81"/>
          <p:cNvSpPr>
            <a:spLocks noChangeArrowheads="1"/>
          </p:cNvSpPr>
          <p:nvPr/>
        </p:nvSpPr>
        <p:spPr bwMode="auto">
          <a:xfrm>
            <a:off x="9392820" y="2991411"/>
            <a:ext cx="492125"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cs typeface="Times New Roman" panose="02020603050405020304" pitchFamily="18" charset="0"/>
              </a:rPr>
              <a:t>∞</a:t>
            </a:r>
          </a:p>
        </p:txBody>
      </p:sp>
      <p:sp>
        <p:nvSpPr>
          <p:cNvPr id="165" name="Oval 82"/>
          <p:cNvSpPr>
            <a:spLocks noChangeArrowheads="1"/>
          </p:cNvSpPr>
          <p:nvPr/>
        </p:nvSpPr>
        <p:spPr bwMode="auto">
          <a:xfrm>
            <a:off x="6832183" y="4405873"/>
            <a:ext cx="492125"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cs typeface="Times New Roman" panose="02020603050405020304" pitchFamily="18" charset="0"/>
              </a:rPr>
              <a:t>∞</a:t>
            </a:r>
          </a:p>
        </p:txBody>
      </p:sp>
      <p:sp>
        <p:nvSpPr>
          <p:cNvPr id="166" name="Rectangle 83"/>
          <p:cNvSpPr>
            <a:spLocks noChangeArrowheads="1"/>
          </p:cNvSpPr>
          <p:nvPr/>
        </p:nvSpPr>
        <p:spPr bwMode="auto">
          <a:xfrm>
            <a:off x="3734970" y="4399523"/>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1</a:t>
            </a:r>
          </a:p>
        </p:txBody>
      </p:sp>
    </p:spTree>
    <p:extLst>
      <p:ext uri="{BB962C8B-B14F-4D97-AF65-F5344CB8AC3E}">
        <p14:creationId xmlns:p14="http://schemas.microsoft.com/office/powerpoint/2010/main" val="389882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6"/>
                                        </p:tgtEl>
                                        <p:attrNameLst>
                                          <p:attrName>style.visibility</p:attrName>
                                        </p:attrNameLst>
                                      </p:cBhvr>
                                      <p:to>
                                        <p:strVal val="visible"/>
                                      </p:to>
                                    </p:set>
                                    <p:anim calcmode="lin" valueType="num">
                                      <p:cBhvr additive="base">
                                        <p:cTn id="7" dur="500" fill="hold"/>
                                        <p:tgtEl>
                                          <p:spTgt spid="166"/>
                                        </p:tgtEl>
                                        <p:attrNameLst>
                                          <p:attrName>ppt_x</p:attrName>
                                        </p:attrNameLst>
                                      </p:cBhvr>
                                      <p:tavLst>
                                        <p:tav tm="0">
                                          <p:val>
                                            <p:strVal val="#ppt_x"/>
                                          </p:val>
                                        </p:tav>
                                        <p:tav tm="100000">
                                          <p:val>
                                            <p:strVal val="#ppt_x"/>
                                          </p:val>
                                        </p:tav>
                                      </p:tavLst>
                                    </p:anim>
                                    <p:anim calcmode="lin" valueType="num">
                                      <p:cBhvr additive="base">
                                        <p:cTn id="8" dur="500" fill="hold"/>
                                        <p:tgtEl>
                                          <p:spTgt spid="16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1"/>
                                        </p:tgtEl>
                                        <p:attrNameLst>
                                          <p:attrName>style.visibility</p:attrName>
                                        </p:attrNameLst>
                                      </p:cBhvr>
                                      <p:to>
                                        <p:strVal val="visible"/>
                                      </p:to>
                                    </p:set>
                                    <p:anim calcmode="lin" valueType="num">
                                      <p:cBhvr additive="base">
                                        <p:cTn id="13" dur="500" fill="hold"/>
                                        <p:tgtEl>
                                          <p:spTgt spid="161"/>
                                        </p:tgtEl>
                                        <p:attrNameLst>
                                          <p:attrName>ppt_x</p:attrName>
                                        </p:attrNameLst>
                                      </p:cBhvr>
                                      <p:tavLst>
                                        <p:tav tm="0">
                                          <p:val>
                                            <p:strVal val="#ppt_x"/>
                                          </p:val>
                                        </p:tav>
                                        <p:tav tm="100000">
                                          <p:val>
                                            <p:strVal val="#ppt_x"/>
                                          </p:val>
                                        </p:tav>
                                      </p:tavLst>
                                    </p:anim>
                                    <p:anim calcmode="lin" valueType="num">
                                      <p:cBhvr additive="base">
                                        <p:cTn id="14" dur="500" fill="hold"/>
                                        <p:tgtEl>
                                          <p:spTgt spid="1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animBg="1"/>
      <p:bldP spid="16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76793"/>
            <a:ext cx="460146" cy="560070"/>
          </a:xfrm>
        </p:spPr>
        <p:txBody>
          <a:bodyPr/>
          <a:lstStyle/>
          <a:p>
            <a:endParaRPr lang="zh-CN" altLang="en-US" dirty="0">
              <a:latin typeface="楷体" panose="02010609060101010101" pitchFamily="49" charset="-122"/>
              <a:ea typeface="楷体" panose="02010609060101010101" pitchFamily="49" charset="-122"/>
            </a:endParaRPr>
          </a:p>
        </p:txBody>
      </p:sp>
      <p:grpSp>
        <p:nvGrpSpPr>
          <p:cNvPr id="3" name="Group 2"/>
          <p:cNvGrpSpPr>
            <a:grpSpLocks/>
          </p:cNvGrpSpPr>
          <p:nvPr/>
        </p:nvGrpSpPr>
        <p:grpSpPr bwMode="auto">
          <a:xfrm>
            <a:off x="2355982" y="1681675"/>
            <a:ext cx="7086600" cy="3201988"/>
            <a:chOff x="453" y="1025"/>
            <a:chExt cx="4464" cy="2017"/>
          </a:xfrm>
        </p:grpSpPr>
        <p:grpSp>
          <p:nvGrpSpPr>
            <p:cNvPr id="4" name="Group 3"/>
            <p:cNvGrpSpPr>
              <a:grpSpLocks/>
            </p:cNvGrpSpPr>
            <p:nvPr/>
          </p:nvGrpSpPr>
          <p:grpSpPr bwMode="auto">
            <a:xfrm>
              <a:off x="657" y="1276"/>
              <a:ext cx="3991" cy="1587"/>
              <a:chOff x="657" y="1276"/>
              <a:chExt cx="3991" cy="1587"/>
            </a:xfrm>
          </p:grpSpPr>
          <p:grpSp>
            <p:nvGrpSpPr>
              <p:cNvPr id="38" name="Group 4"/>
              <p:cNvGrpSpPr>
                <a:grpSpLocks/>
              </p:cNvGrpSpPr>
              <p:nvPr/>
            </p:nvGrpSpPr>
            <p:grpSpPr bwMode="auto">
              <a:xfrm>
                <a:off x="657" y="2024"/>
                <a:ext cx="3991" cy="90"/>
                <a:chOff x="521" y="2024"/>
                <a:chExt cx="3991" cy="90"/>
              </a:xfrm>
            </p:grpSpPr>
            <p:sp>
              <p:nvSpPr>
                <p:cNvPr id="69" name="Oval 5"/>
                <p:cNvSpPr>
                  <a:spLocks noChangeArrowheads="1"/>
                </p:cNvSpPr>
                <p:nvPr/>
              </p:nvSpPr>
              <p:spPr bwMode="auto">
                <a:xfrm>
                  <a:off x="521" y="2024"/>
                  <a:ext cx="90" cy="90"/>
                </a:xfrm>
                <a:prstGeom prst="ellipse">
                  <a:avLst/>
                </a:prstGeom>
                <a:solidFill>
                  <a:srgbClr val="0000FF"/>
                </a:solidFill>
                <a:ln w="19050">
                  <a:solidFill>
                    <a:schemeClr val="tx1"/>
                  </a:solidFill>
                  <a:round/>
                  <a:headEnd/>
                  <a:tailEnd/>
                </a:ln>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70" name="Oval 6"/>
                <p:cNvSpPr>
                  <a:spLocks noChangeArrowheads="1"/>
                </p:cNvSpPr>
                <p:nvPr/>
              </p:nvSpPr>
              <p:spPr bwMode="auto">
                <a:xfrm>
                  <a:off x="1497" y="2024"/>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71" name="Oval 7"/>
                <p:cNvSpPr>
                  <a:spLocks noChangeArrowheads="1"/>
                </p:cNvSpPr>
                <p:nvPr/>
              </p:nvSpPr>
              <p:spPr bwMode="auto">
                <a:xfrm>
                  <a:off x="2471" y="2024"/>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72" name="Oval 8"/>
                <p:cNvSpPr>
                  <a:spLocks noChangeArrowheads="1"/>
                </p:cNvSpPr>
                <p:nvPr/>
              </p:nvSpPr>
              <p:spPr bwMode="auto">
                <a:xfrm>
                  <a:off x="3446" y="2024"/>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73" name="Oval 9"/>
                <p:cNvSpPr>
                  <a:spLocks noChangeArrowheads="1"/>
                </p:cNvSpPr>
                <p:nvPr/>
              </p:nvSpPr>
              <p:spPr bwMode="auto">
                <a:xfrm>
                  <a:off x="4422" y="2024"/>
                  <a:ext cx="90" cy="90"/>
                </a:xfrm>
                <a:prstGeom prst="ellipse">
                  <a:avLst/>
                </a:prstGeom>
                <a:solidFill>
                  <a:srgbClr val="0000FF"/>
                </a:solidFill>
                <a:ln w="19050">
                  <a:solidFill>
                    <a:schemeClr val="tx1"/>
                  </a:solidFill>
                  <a:round/>
                  <a:headEnd/>
                  <a:tailEnd/>
                </a:ln>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grpSp>
          <p:grpSp>
            <p:nvGrpSpPr>
              <p:cNvPr id="39" name="Group 10"/>
              <p:cNvGrpSpPr>
                <a:grpSpLocks/>
              </p:cNvGrpSpPr>
              <p:nvPr/>
            </p:nvGrpSpPr>
            <p:grpSpPr bwMode="auto">
              <a:xfrm>
                <a:off x="1633" y="1276"/>
                <a:ext cx="2040" cy="90"/>
                <a:chOff x="1497" y="1298"/>
                <a:chExt cx="2040" cy="90"/>
              </a:xfrm>
            </p:grpSpPr>
            <p:sp>
              <p:nvSpPr>
                <p:cNvPr id="66" name="Oval 11"/>
                <p:cNvSpPr>
                  <a:spLocks noChangeArrowheads="1"/>
                </p:cNvSpPr>
                <p:nvPr/>
              </p:nvSpPr>
              <p:spPr bwMode="auto">
                <a:xfrm>
                  <a:off x="1497" y="1298"/>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67" name="Oval 12"/>
                <p:cNvSpPr>
                  <a:spLocks noChangeArrowheads="1"/>
                </p:cNvSpPr>
                <p:nvPr/>
              </p:nvSpPr>
              <p:spPr bwMode="auto">
                <a:xfrm>
                  <a:off x="2472" y="1298"/>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68" name="Oval 13"/>
                <p:cNvSpPr>
                  <a:spLocks noChangeArrowheads="1"/>
                </p:cNvSpPr>
                <p:nvPr/>
              </p:nvSpPr>
              <p:spPr bwMode="auto">
                <a:xfrm>
                  <a:off x="3447" y="1298"/>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grpSp>
          <p:grpSp>
            <p:nvGrpSpPr>
              <p:cNvPr id="40" name="Group 14"/>
              <p:cNvGrpSpPr>
                <a:grpSpLocks/>
              </p:cNvGrpSpPr>
              <p:nvPr/>
            </p:nvGrpSpPr>
            <p:grpSpPr bwMode="auto">
              <a:xfrm>
                <a:off x="1633" y="2773"/>
                <a:ext cx="2040" cy="90"/>
                <a:chOff x="1497" y="2795"/>
                <a:chExt cx="2040" cy="90"/>
              </a:xfrm>
            </p:grpSpPr>
            <p:sp>
              <p:nvSpPr>
                <p:cNvPr id="63" name="Oval 15"/>
                <p:cNvSpPr>
                  <a:spLocks noChangeArrowheads="1"/>
                </p:cNvSpPr>
                <p:nvPr/>
              </p:nvSpPr>
              <p:spPr bwMode="auto">
                <a:xfrm>
                  <a:off x="1497" y="2795"/>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64" name="Oval 16"/>
                <p:cNvSpPr>
                  <a:spLocks noChangeArrowheads="1"/>
                </p:cNvSpPr>
                <p:nvPr/>
              </p:nvSpPr>
              <p:spPr bwMode="auto">
                <a:xfrm>
                  <a:off x="2472" y="2795"/>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65" name="Oval 17"/>
                <p:cNvSpPr>
                  <a:spLocks noChangeArrowheads="1"/>
                </p:cNvSpPr>
                <p:nvPr/>
              </p:nvSpPr>
              <p:spPr bwMode="auto">
                <a:xfrm>
                  <a:off x="3447" y="2795"/>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grpSp>
          <p:sp>
            <p:nvSpPr>
              <p:cNvPr id="41" name="Line 18"/>
              <p:cNvSpPr>
                <a:spLocks noChangeShapeType="1"/>
              </p:cNvSpPr>
              <p:nvPr/>
            </p:nvSpPr>
            <p:spPr bwMode="auto">
              <a:xfrm flipV="1">
                <a:off x="737" y="1352"/>
                <a:ext cx="907" cy="6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2" name="Line 19"/>
              <p:cNvSpPr>
                <a:spLocks noChangeShapeType="1"/>
              </p:cNvSpPr>
              <p:nvPr/>
            </p:nvSpPr>
            <p:spPr bwMode="auto">
              <a:xfrm>
                <a:off x="1720" y="1321"/>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3" name="Line 20"/>
              <p:cNvSpPr>
                <a:spLocks noChangeShapeType="1"/>
              </p:cNvSpPr>
              <p:nvPr/>
            </p:nvSpPr>
            <p:spPr bwMode="auto">
              <a:xfrm>
                <a:off x="2703" y="1321"/>
                <a:ext cx="88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4" name="Line 21"/>
              <p:cNvSpPr>
                <a:spLocks noChangeShapeType="1"/>
              </p:cNvSpPr>
              <p:nvPr/>
            </p:nvSpPr>
            <p:spPr bwMode="auto">
              <a:xfrm>
                <a:off x="1720" y="2811"/>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5" name="Line 22"/>
              <p:cNvSpPr>
                <a:spLocks noChangeShapeType="1"/>
              </p:cNvSpPr>
              <p:nvPr/>
            </p:nvSpPr>
            <p:spPr bwMode="auto">
              <a:xfrm>
                <a:off x="2703" y="2811"/>
                <a:ext cx="88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6" name="Line 23"/>
              <p:cNvSpPr>
                <a:spLocks noChangeShapeType="1"/>
              </p:cNvSpPr>
              <p:nvPr/>
            </p:nvSpPr>
            <p:spPr bwMode="auto">
              <a:xfrm>
                <a:off x="737" y="2104"/>
                <a:ext cx="883" cy="69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7" name="Line 24"/>
              <p:cNvSpPr>
                <a:spLocks noChangeShapeType="1"/>
              </p:cNvSpPr>
              <p:nvPr/>
            </p:nvSpPr>
            <p:spPr bwMode="auto">
              <a:xfrm flipV="1">
                <a:off x="3671" y="2104"/>
                <a:ext cx="899" cy="69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8" name="Line 25"/>
              <p:cNvSpPr>
                <a:spLocks noChangeShapeType="1"/>
              </p:cNvSpPr>
              <p:nvPr/>
            </p:nvSpPr>
            <p:spPr bwMode="auto">
              <a:xfrm>
                <a:off x="3656" y="1336"/>
                <a:ext cx="898" cy="7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9" name="Line 26"/>
              <p:cNvSpPr>
                <a:spLocks noChangeShapeType="1"/>
              </p:cNvSpPr>
              <p:nvPr/>
            </p:nvSpPr>
            <p:spPr bwMode="auto">
              <a:xfrm>
                <a:off x="745" y="2074"/>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0" name="Line 27"/>
              <p:cNvSpPr>
                <a:spLocks noChangeShapeType="1"/>
              </p:cNvSpPr>
              <p:nvPr/>
            </p:nvSpPr>
            <p:spPr bwMode="auto">
              <a:xfrm>
                <a:off x="1736" y="2066"/>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1" name="Line 28"/>
              <p:cNvSpPr>
                <a:spLocks noChangeShapeType="1"/>
              </p:cNvSpPr>
              <p:nvPr/>
            </p:nvSpPr>
            <p:spPr bwMode="auto">
              <a:xfrm>
                <a:off x="2712" y="2074"/>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2" name="Line 29"/>
              <p:cNvSpPr>
                <a:spLocks noChangeShapeType="1"/>
              </p:cNvSpPr>
              <p:nvPr/>
            </p:nvSpPr>
            <p:spPr bwMode="auto">
              <a:xfrm>
                <a:off x="3695" y="2074"/>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3" name="Line 30"/>
              <p:cNvSpPr>
                <a:spLocks noChangeShapeType="1"/>
              </p:cNvSpPr>
              <p:nvPr/>
            </p:nvSpPr>
            <p:spPr bwMode="auto">
              <a:xfrm flipV="1">
                <a:off x="1713" y="1352"/>
                <a:ext cx="907" cy="6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4" name="Line 31"/>
              <p:cNvSpPr>
                <a:spLocks noChangeShapeType="1"/>
              </p:cNvSpPr>
              <p:nvPr/>
            </p:nvSpPr>
            <p:spPr bwMode="auto">
              <a:xfrm flipV="1">
                <a:off x="2696" y="2097"/>
                <a:ext cx="907" cy="6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5" name="Line 32"/>
              <p:cNvSpPr>
                <a:spLocks noChangeShapeType="1"/>
              </p:cNvSpPr>
              <p:nvPr/>
            </p:nvSpPr>
            <p:spPr bwMode="auto">
              <a:xfrm>
                <a:off x="2696" y="1352"/>
                <a:ext cx="898" cy="7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6" name="Line 33"/>
              <p:cNvSpPr>
                <a:spLocks noChangeShapeType="1"/>
              </p:cNvSpPr>
              <p:nvPr/>
            </p:nvSpPr>
            <p:spPr bwMode="auto">
              <a:xfrm>
                <a:off x="1713" y="2097"/>
                <a:ext cx="898" cy="7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7" name="Line 34"/>
              <p:cNvSpPr>
                <a:spLocks noChangeShapeType="1"/>
              </p:cNvSpPr>
              <p:nvPr/>
            </p:nvSpPr>
            <p:spPr bwMode="auto">
              <a:xfrm>
                <a:off x="1674" y="1367"/>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8" name="Line 35"/>
              <p:cNvSpPr>
                <a:spLocks noChangeShapeType="1"/>
              </p:cNvSpPr>
              <p:nvPr/>
            </p:nvSpPr>
            <p:spPr bwMode="auto">
              <a:xfrm>
                <a:off x="1674" y="2119"/>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9" name="Line 36"/>
              <p:cNvSpPr>
                <a:spLocks noChangeShapeType="1"/>
              </p:cNvSpPr>
              <p:nvPr/>
            </p:nvSpPr>
            <p:spPr bwMode="auto">
              <a:xfrm>
                <a:off x="2650" y="1383"/>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0" name="Line 37"/>
              <p:cNvSpPr>
                <a:spLocks noChangeShapeType="1"/>
              </p:cNvSpPr>
              <p:nvPr/>
            </p:nvSpPr>
            <p:spPr bwMode="auto">
              <a:xfrm>
                <a:off x="2650" y="2127"/>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1" name="Line 38"/>
              <p:cNvSpPr>
                <a:spLocks noChangeShapeType="1"/>
              </p:cNvSpPr>
              <p:nvPr/>
            </p:nvSpPr>
            <p:spPr bwMode="auto">
              <a:xfrm>
                <a:off x="3626" y="1367"/>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2" name="Line 39"/>
              <p:cNvSpPr>
                <a:spLocks noChangeShapeType="1"/>
              </p:cNvSpPr>
              <p:nvPr/>
            </p:nvSpPr>
            <p:spPr bwMode="auto">
              <a:xfrm>
                <a:off x="3626" y="2127"/>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5" name="Text Box 40"/>
            <p:cNvSpPr txBox="1">
              <a:spLocks noChangeArrowheads="1"/>
            </p:cNvSpPr>
            <p:nvPr/>
          </p:nvSpPr>
          <p:spPr bwMode="auto">
            <a:xfrm>
              <a:off x="453" y="1903"/>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1</a:t>
              </a:r>
            </a:p>
          </p:txBody>
        </p:sp>
        <p:sp>
          <p:nvSpPr>
            <p:cNvPr id="6" name="Text Box 41"/>
            <p:cNvSpPr txBox="1">
              <a:spLocks noChangeArrowheads="1"/>
            </p:cNvSpPr>
            <p:nvPr/>
          </p:nvSpPr>
          <p:spPr bwMode="auto">
            <a:xfrm>
              <a:off x="1558" y="1025"/>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2</a:t>
              </a:r>
            </a:p>
          </p:txBody>
        </p:sp>
        <p:sp>
          <p:nvSpPr>
            <p:cNvPr id="7" name="Text Box 42"/>
            <p:cNvSpPr txBox="1">
              <a:spLocks noChangeArrowheads="1"/>
            </p:cNvSpPr>
            <p:nvPr/>
          </p:nvSpPr>
          <p:spPr bwMode="auto">
            <a:xfrm>
              <a:off x="1467" y="2023"/>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3</a:t>
              </a:r>
            </a:p>
          </p:txBody>
        </p:sp>
        <p:sp>
          <p:nvSpPr>
            <p:cNvPr id="8" name="Text Box 43"/>
            <p:cNvSpPr txBox="1">
              <a:spLocks noChangeArrowheads="1"/>
            </p:cNvSpPr>
            <p:nvPr/>
          </p:nvSpPr>
          <p:spPr bwMode="auto">
            <a:xfrm>
              <a:off x="1559" y="2784"/>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4</a:t>
              </a:r>
            </a:p>
          </p:txBody>
        </p:sp>
        <p:sp>
          <p:nvSpPr>
            <p:cNvPr id="9" name="Text Box 44"/>
            <p:cNvSpPr txBox="1">
              <a:spLocks noChangeArrowheads="1"/>
            </p:cNvSpPr>
            <p:nvPr/>
          </p:nvSpPr>
          <p:spPr bwMode="auto">
            <a:xfrm>
              <a:off x="2525" y="1025"/>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5</a:t>
              </a:r>
            </a:p>
          </p:txBody>
        </p:sp>
        <p:sp>
          <p:nvSpPr>
            <p:cNvPr id="10" name="Text Box 45"/>
            <p:cNvSpPr txBox="1">
              <a:spLocks noChangeArrowheads="1"/>
            </p:cNvSpPr>
            <p:nvPr/>
          </p:nvSpPr>
          <p:spPr bwMode="auto">
            <a:xfrm>
              <a:off x="2434" y="2023"/>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6</a:t>
              </a:r>
            </a:p>
          </p:txBody>
        </p:sp>
        <p:sp>
          <p:nvSpPr>
            <p:cNvPr id="11" name="Text Box 46"/>
            <p:cNvSpPr txBox="1">
              <a:spLocks noChangeArrowheads="1"/>
            </p:cNvSpPr>
            <p:nvPr/>
          </p:nvSpPr>
          <p:spPr bwMode="auto">
            <a:xfrm>
              <a:off x="2526" y="2784"/>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7</a:t>
              </a:r>
            </a:p>
          </p:txBody>
        </p:sp>
        <p:sp>
          <p:nvSpPr>
            <p:cNvPr id="12" name="Text Box 47"/>
            <p:cNvSpPr txBox="1">
              <a:spLocks noChangeArrowheads="1"/>
            </p:cNvSpPr>
            <p:nvPr/>
          </p:nvSpPr>
          <p:spPr bwMode="auto">
            <a:xfrm>
              <a:off x="3501" y="1033"/>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8</a:t>
              </a:r>
            </a:p>
          </p:txBody>
        </p:sp>
        <p:sp>
          <p:nvSpPr>
            <p:cNvPr id="13" name="Text Box 48"/>
            <p:cNvSpPr txBox="1">
              <a:spLocks noChangeArrowheads="1"/>
            </p:cNvSpPr>
            <p:nvPr/>
          </p:nvSpPr>
          <p:spPr bwMode="auto">
            <a:xfrm>
              <a:off x="3610" y="2031"/>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9</a:t>
              </a:r>
            </a:p>
          </p:txBody>
        </p:sp>
        <p:sp>
          <p:nvSpPr>
            <p:cNvPr id="14" name="Text Box 49"/>
            <p:cNvSpPr txBox="1">
              <a:spLocks noChangeArrowheads="1"/>
            </p:cNvSpPr>
            <p:nvPr/>
          </p:nvSpPr>
          <p:spPr bwMode="auto">
            <a:xfrm>
              <a:off x="3502" y="2792"/>
              <a:ext cx="36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dirty="0">
                  <a:ea typeface="黑体" panose="02010609060101010101" pitchFamily="49" charset="-122"/>
                </a:rPr>
                <a:t>v</a:t>
              </a:r>
              <a:r>
                <a:rPr lang="en-US" altLang="zh-CN" sz="2000" b="1" baseline="-25000" dirty="0">
                  <a:ea typeface="黑体" panose="02010609060101010101" pitchFamily="49" charset="-122"/>
                </a:rPr>
                <a:t>10</a:t>
              </a:r>
            </a:p>
          </p:txBody>
        </p:sp>
        <p:sp>
          <p:nvSpPr>
            <p:cNvPr id="15" name="Text Box 50"/>
            <p:cNvSpPr txBox="1">
              <a:spLocks noChangeArrowheads="1"/>
            </p:cNvSpPr>
            <p:nvPr/>
          </p:nvSpPr>
          <p:spPr bwMode="auto">
            <a:xfrm>
              <a:off x="4625" y="1954"/>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11</a:t>
              </a:r>
            </a:p>
          </p:txBody>
        </p:sp>
        <p:sp>
          <p:nvSpPr>
            <p:cNvPr id="16" name="Text Box 51"/>
            <p:cNvSpPr txBox="1">
              <a:spLocks noChangeArrowheads="1"/>
            </p:cNvSpPr>
            <p:nvPr/>
          </p:nvSpPr>
          <p:spPr bwMode="auto">
            <a:xfrm>
              <a:off x="998" y="1424"/>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2</a:t>
              </a:r>
              <a:endParaRPr lang="en-US" altLang="zh-CN" sz="2000" b="1" baseline="-25000">
                <a:ea typeface="黑体" panose="02010609060101010101" pitchFamily="49" charset="-122"/>
              </a:endParaRPr>
            </a:p>
          </p:txBody>
        </p:sp>
        <p:sp>
          <p:nvSpPr>
            <p:cNvPr id="17" name="Text Box 52"/>
            <p:cNvSpPr txBox="1">
              <a:spLocks noChangeArrowheads="1"/>
            </p:cNvSpPr>
            <p:nvPr/>
          </p:nvSpPr>
          <p:spPr bwMode="auto">
            <a:xfrm>
              <a:off x="1121" y="1831"/>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8</a:t>
              </a:r>
              <a:endParaRPr lang="en-US" altLang="zh-CN" sz="2000" b="1" baseline="-25000">
                <a:ea typeface="黑体" panose="02010609060101010101" pitchFamily="49" charset="-122"/>
              </a:endParaRPr>
            </a:p>
          </p:txBody>
        </p:sp>
        <p:sp>
          <p:nvSpPr>
            <p:cNvPr id="18" name="Text Box 53"/>
            <p:cNvSpPr txBox="1">
              <a:spLocks noChangeArrowheads="1"/>
            </p:cNvSpPr>
            <p:nvPr/>
          </p:nvSpPr>
          <p:spPr bwMode="auto">
            <a:xfrm>
              <a:off x="975" y="2399"/>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1</a:t>
              </a:r>
              <a:endParaRPr lang="en-US" altLang="zh-CN" sz="2000" b="1" baseline="-25000">
                <a:ea typeface="黑体" panose="02010609060101010101" pitchFamily="49" charset="-122"/>
              </a:endParaRPr>
            </a:p>
          </p:txBody>
        </p:sp>
        <p:sp>
          <p:nvSpPr>
            <p:cNvPr id="19" name="Text Box 54"/>
            <p:cNvSpPr txBox="1">
              <a:spLocks noChangeArrowheads="1"/>
            </p:cNvSpPr>
            <p:nvPr/>
          </p:nvSpPr>
          <p:spPr bwMode="auto">
            <a:xfrm>
              <a:off x="1643" y="2299"/>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7</a:t>
              </a:r>
              <a:endParaRPr lang="en-US" altLang="zh-CN" sz="2000" b="1" baseline="-25000">
                <a:ea typeface="黑体" panose="02010609060101010101" pitchFamily="49" charset="-122"/>
              </a:endParaRPr>
            </a:p>
          </p:txBody>
        </p:sp>
        <p:sp>
          <p:nvSpPr>
            <p:cNvPr id="20" name="Text Box 55"/>
            <p:cNvSpPr txBox="1">
              <a:spLocks noChangeArrowheads="1"/>
            </p:cNvSpPr>
            <p:nvPr/>
          </p:nvSpPr>
          <p:spPr bwMode="auto">
            <a:xfrm>
              <a:off x="1627" y="1539"/>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6</a:t>
              </a:r>
              <a:endParaRPr lang="en-US" altLang="zh-CN" sz="2000" b="1" baseline="-25000">
                <a:ea typeface="黑体" panose="02010609060101010101" pitchFamily="49" charset="-122"/>
              </a:endParaRPr>
            </a:p>
          </p:txBody>
        </p:sp>
        <p:sp>
          <p:nvSpPr>
            <p:cNvPr id="21" name="Text Box 56"/>
            <p:cNvSpPr txBox="1">
              <a:spLocks noChangeArrowheads="1"/>
            </p:cNvSpPr>
            <p:nvPr/>
          </p:nvSpPr>
          <p:spPr bwMode="auto">
            <a:xfrm>
              <a:off x="2083" y="1109"/>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1</a:t>
              </a:r>
              <a:endParaRPr lang="en-US" altLang="zh-CN" sz="2000" b="1" baseline="-25000">
                <a:ea typeface="黑体" panose="02010609060101010101" pitchFamily="49" charset="-122"/>
              </a:endParaRPr>
            </a:p>
          </p:txBody>
        </p:sp>
        <p:sp>
          <p:nvSpPr>
            <p:cNvPr id="22" name="Text Box 57"/>
            <p:cNvSpPr txBox="1">
              <a:spLocks noChangeArrowheads="1"/>
            </p:cNvSpPr>
            <p:nvPr/>
          </p:nvSpPr>
          <p:spPr bwMode="auto">
            <a:xfrm>
              <a:off x="2029" y="1447"/>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5</a:t>
              </a:r>
              <a:endParaRPr lang="en-US" altLang="zh-CN" sz="2000" b="1" baseline="-25000">
                <a:ea typeface="黑体" panose="02010609060101010101" pitchFamily="49" charset="-122"/>
              </a:endParaRPr>
            </a:p>
          </p:txBody>
        </p:sp>
        <p:sp>
          <p:nvSpPr>
            <p:cNvPr id="23" name="Text Box 58"/>
            <p:cNvSpPr txBox="1">
              <a:spLocks noChangeArrowheads="1"/>
            </p:cNvSpPr>
            <p:nvPr/>
          </p:nvSpPr>
          <p:spPr bwMode="auto">
            <a:xfrm>
              <a:off x="2091" y="1846"/>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1</a:t>
              </a:r>
              <a:endParaRPr lang="en-US" altLang="zh-CN" sz="2000" b="1" baseline="-25000">
                <a:ea typeface="黑体" panose="02010609060101010101" pitchFamily="49" charset="-122"/>
              </a:endParaRPr>
            </a:p>
          </p:txBody>
        </p:sp>
        <p:sp>
          <p:nvSpPr>
            <p:cNvPr id="24" name="Text Box 59"/>
            <p:cNvSpPr txBox="1">
              <a:spLocks noChangeArrowheads="1"/>
            </p:cNvSpPr>
            <p:nvPr/>
          </p:nvSpPr>
          <p:spPr bwMode="auto">
            <a:xfrm>
              <a:off x="2099" y="2252"/>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2</a:t>
              </a:r>
              <a:endParaRPr lang="en-US" altLang="zh-CN" sz="2000" b="1" baseline="-25000">
                <a:ea typeface="黑体" panose="02010609060101010101" pitchFamily="49" charset="-122"/>
              </a:endParaRPr>
            </a:p>
          </p:txBody>
        </p:sp>
        <p:sp>
          <p:nvSpPr>
            <p:cNvPr id="25" name="Text Box 60"/>
            <p:cNvSpPr txBox="1">
              <a:spLocks noChangeArrowheads="1"/>
            </p:cNvSpPr>
            <p:nvPr/>
          </p:nvSpPr>
          <p:spPr bwMode="auto">
            <a:xfrm>
              <a:off x="2095" y="2782"/>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9</a:t>
              </a:r>
              <a:endParaRPr lang="en-US" altLang="zh-CN" sz="2000" b="1" baseline="-25000">
                <a:ea typeface="黑体" panose="02010609060101010101" pitchFamily="49" charset="-122"/>
              </a:endParaRPr>
            </a:p>
          </p:txBody>
        </p:sp>
        <p:sp>
          <p:nvSpPr>
            <p:cNvPr id="26" name="Text Box 61"/>
            <p:cNvSpPr txBox="1">
              <a:spLocks noChangeArrowheads="1"/>
            </p:cNvSpPr>
            <p:nvPr/>
          </p:nvSpPr>
          <p:spPr bwMode="auto">
            <a:xfrm>
              <a:off x="2609" y="1622"/>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3</a:t>
              </a:r>
              <a:endParaRPr lang="en-US" altLang="zh-CN" sz="2000" b="1" baseline="-25000">
                <a:ea typeface="黑体" panose="02010609060101010101" pitchFamily="49" charset="-122"/>
              </a:endParaRPr>
            </a:p>
          </p:txBody>
        </p:sp>
        <p:sp>
          <p:nvSpPr>
            <p:cNvPr id="27" name="Text Box 62"/>
            <p:cNvSpPr txBox="1">
              <a:spLocks noChangeArrowheads="1"/>
            </p:cNvSpPr>
            <p:nvPr/>
          </p:nvSpPr>
          <p:spPr bwMode="auto">
            <a:xfrm>
              <a:off x="2609" y="2313"/>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4</a:t>
              </a:r>
              <a:endParaRPr lang="en-US" altLang="zh-CN" sz="2000" b="1" baseline="-25000">
                <a:ea typeface="黑体" panose="02010609060101010101" pitchFamily="49" charset="-122"/>
              </a:endParaRPr>
            </a:p>
          </p:txBody>
        </p:sp>
        <p:sp>
          <p:nvSpPr>
            <p:cNvPr id="28" name="Text Box 63"/>
            <p:cNvSpPr txBox="1">
              <a:spLocks noChangeArrowheads="1"/>
            </p:cNvSpPr>
            <p:nvPr/>
          </p:nvSpPr>
          <p:spPr bwMode="auto">
            <a:xfrm>
              <a:off x="3032" y="2774"/>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1</a:t>
              </a:r>
              <a:endParaRPr lang="en-US" altLang="zh-CN" sz="2000" b="1" baseline="-25000">
                <a:ea typeface="黑体" panose="02010609060101010101" pitchFamily="49" charset="-122"/>
              </a:endParaRPr>
            </a:p>
          </p:txBody>
        </p:sp>
        <p:sp>
          <p:nvSpPr>
            <p:cNvPr id="29" name="Text Box 64"/>
            <p:cNvSpPr txBox="1">
              <a:spLocks noChangeArrowheads="1"/>
            </p:cNvSpPr>
            <p:nvPr/>
          </p:nvSpPr>
          <p:spPr bwMode="auto">
            <a:xfrm>
              <a:off x="3132" y="2352"/>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3</a:t>
              </a:r>
              <a:endParaRPr lang="en-US" altLang="zh-CN" sz="2000" b="1" baseline="-25000">
                <a:ea typeface="黑体" panose="02010609060101010101" pitchFamily="49" charset="-122"/>
              </a:endParaRPr>
            </a:p>
          </p:txBody>
        </p:sp>
        <p:sp>
          <p:nvSpPr>
            <p:cNvPr id="30" name="Text Box 65"/>
            <p:cNvSpPr txBox="1">
              <a:spLocks noChangeArrowheads="1"/>
            </p:cNvSpPr>
            <p:nvPr/>
          </p:nvSpPr>
          <p:spPr bwMode="auto">
            <a:xfrm>
              <a:off x="2986" y="2068"/>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6</a:t>
              </a:r>
              <a:endParaRPr lang="en-US" altLang="zh-CN" sz="2000" b="1" baseline="-25000">
                <a:ea typeface="黑体" panose="02010609060101010101" pitchFamily="49" charset="-122"/>
              </a:endParaRPr>
            </a:p>
          </p:txBody>
        </p:sp>
        <p:sp>
          <p:nvSpPr>
            <p:cNvPr id="31" name="Text Box 66"/>
            <p:cNvSpPr txBox="1">
              <a:spLocks noChangeArrowheads="1"/>
            </p:cNvSpPr>
            <p:nvPr/>
          </p:nvSpPr>
          <p:spPr bwMode="auto">
            <a:xfrm>
              <a:off x="3072" y="1491"/>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9</a:t>
              </a:r>
              <a:endParaRPr lang="en-US" altLang="zh-CN" sz="2000" b="1" baseline="-25000">
                <a:ea typeface="黑体" panose="02010609060101010101" pitchFamily="49" charset="-122"/>
              </a:endParaRPr>
            </a:p>
          </p:txBody>
        </p:sp>
        <p:sp>
          <p:nvSpPr>
            <p:cNvPr id="32" name="Text Box 67"/>
            <p:cNvSpPr txBox="1">
              <a:spLocks noChangeArrowheads="1"/>
            </p:cNvSpPr>
            <p:nvPr/>
          </p:nvSpPr>
          <p:spPr bwMode="auto">
            <a:xfrm>
              <a:off x="3026" y="1092"/>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2</a:t>
              </a:r>
              <a:endParaRPr lang="en-US" altLang="zh-CN" sz="2000" b="1" baseline="-25000">
                <a:ea typeface="黑体" panose="02010609060101010101" pitchFamily="49" charset="-122"/>
              </a:endParaRPr>
            </a:p>
          </p:txBody>
        </p:sp>
        <p:sp>
          <p:nvSpPr>
            <p:cNvPr id="33" name="Text Box 68"/>
            <p:cNvSpPr txBox="1">
              <a:spLocks noChangeArrowheads="1"/>
            </p:cNvSpPr>
            <p:nvPr/>
          </p:nvSpPr>
          <p:spPr bwMode="auto">
            <a:xfrm>
              <a:off x="3571" y="1576"/>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7</a:t>
              </a:r>
              <a:endParaRPr lang="en-US" altLang="zh-CN" sz="2000" b="1" baseline="-25000">
                <a:ea typeface="黑体" panose="02010609060101010101" pitchFamily="49" charset="-122"/>
              </a:endParaRPr>
            </a:p>
          </p:txBody>
        </p:sp>
        <p:sp>
          <p:nvSpPr>
            <p:cNvPr id="34" name="Text Box 69"/>
            <p:cNvSpPr txBox="1">
              <a:spLocks noChangeArrowheads="1"/>
            </p:cNvSpPr>
            <p:nvPr/>
          </p:nvSpPr>
          <p:spPr bwMode="auto">
            <a:xfrm>
              <a:off x="3971" y="1837"/>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2</a:t>
              </a:r>
              <a:endParaRPr lang="en-US" altLang="zh-CN" sz="2000" b="1" baseline="-25000">
                <a:ea typeface="黑体" panose="02010609060101010101" pitchFamily="49" charset="-122"/>
              </a:endParaRPr>
            </a:p>
          </p:txBody>
        </p:sp>
        <p:sp>
          <p:nvSpPr>
            <p:cNvPr id="35" name="Text Box 70"/>
            <p:cNvSpPr txBox="1">
              <a:spLocks noChangeArrowheads="1"/>
            </p:cNvSpPr>
            <p:nvPr/>
          </p:nvSpPr>
          <p:spPr bwMode="auto">
            <a:xfrm>
              <a:off x="3618" y="2351"/>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1</a:t>
              </a:r>
              <a:endParaRPr lang="en-US" altLang="zh-CN" sz="2000" b="1" baseline="-25000">
                <a:ea typeface="黑体" panose="02010609060101010101" pitchFamily="49" charset="-122"/>
              </a:endParaRPr>
            </a:p>
          </p:txBody>
        </p:sp>
        <p:sp>
          <p:nvSpPr>
            <p:cNvPr id="36" name="Text Box 71"/>
            <p:cNvSpPr txBox="1">
              <a:spLocks noChangeArrowheads="1"/>
            </p:cNvSpPr>
            <p:nvPr/>
          </p:nvSpPr>
          <p:spPr bwMode="auto">
            <a:xfrm>
              <a:off x="4071" y="2421"/>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4</a:t>
              </a:r>
              <a:endParaRPr lang="en-US" altLang="zh-CN" sz="2000" b="1" baseline="-25000">
                <a:ea typeface="黑体" panose="02010609060101010101" pitchFamily="49" charset="-122"/>
              </a:endParaRPr>
            </a:p>
          </p:txBody>
        </p:sp>
        <p:sp>
          <p:nvSpPr>
            <p:cNvPr id="37" name="Text Box 72"/>
            <p:cNvSpPr txBox="1">
              <a:spLocks noChangeArrowheads="1"/>
            </p:cNvSpPr>
            <p:nvPr/>
          </p:nvSpPr>
          <p:spPr bwMode="auto">
            <a:xfrm>
              <a:off x="4079" y="1477"/>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9</a:t>
              </a:r>
              <a:endParaRPr lang="en-US" altLang="zh-CN" sz="2000" b="1" baseline="-25000">
                <a:ea typeface="黑体" panose="02010609060101010101" pitchFamily="49" charset="-122"/>
              </a:endParaRPr>
            </a:p>
          </p:txBody>
        </p:sp>
      </p:grpSp>
      <p:sp>
        <p:nvSpPr>
          <p:cNvPr id="74" name="Rectangle 73"/>
          <p:cNvSpPr>
            <a:spLocks noChangeArrowheads="1"/>
          </p:cNvSpPr>
          <p:nvPr/>
        </p:nvSpPr>
        <p:spPr bwMode="auto">
          <a:xfrm>
            <a:off x="1970219" y="3116775"/>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0</a:t>
            </a:r>
          </a:p>
        </p:txBody>
      </p:sp>
      <p:sp>
        <p:nvSpPr>
          <p:cNvPr id="75" name="Oval 74"/>
          <p:cNvSpPr>
            <a:spLocks noChangeArrowheads="1"/>
          </p:cNvSpPr>
          <p:nvPr/>
        </p:nvSpPr>
        <p:spPr bwMode="auto">
          <a:xfrm>
            <a:off x="3968882" y="2811975"/>
            <a:ext cx="334962"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8</a:t>
            </a:r>
          </a:p>
        </p:txBody>
      </p:sp>
      <p:sp>
        <p:nvSpPr>
          <p:cNvPr id="76" name="Oval 75"/>
          <p:cNvSpPr>
            <a:spLocks noChangeArrowheads="1"/>
          </p:cNvSpPr>
          <p:nvPr/>
        </p:nvSpPr>
        <p:spPr bwMode="auto">
          <a:xfrm>
            <a:off x="5273807" y="1586425"/>
            <a:ext cx="492125"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cs typeface="Times New Roman" panose="02020603050405020304" pitchFamily="18" charset="0"/>
              </a:rPr>
              <a:t>3</a:t>
            </a:r>
          </a:p>
        </p:txBody>
      </p:sp>
      <p:sp>
        <p:nvSpPr>
          <p:cNvPr id="77" name="Oval 76"/>
          <p:cNvSpPr>
            <a:spLocks noChangeArrowheads="1"/>
          </p:cNvSpPr>
          <p:nvPr/>
        </p:nvSpPr>
        <p:spPr bwMode="auto">
          <a:xfrm>
            <a:off x="5335719" y="2781813"/>
            <a:ext cx="492125"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cs typeface="Times New Roman" panose="02020603050405020304" pitchFamily="18" charset="0"/>
              </a:rPr>
              <a:t>∞</a:t>
            </a:r>
          </a:p>
        </p:txBody>
      </p:sp>
      <p:sp>
        <p:nvSpPr>
          <p:cNvPr id="78" name="Oval 77"/>
          <p:cNvSpPr>
            <a:spLocks noChangeArrowheads="1"/>
          </p:cNvSpPr>
          <p:nvPr/>
        </p:nvSpPr>
        <p:spPr bwMode="auto">
          <a:xfrm>
            <a:off x="5238882" y="4488375"/>
            <a:ext cx="674687"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cs typeface="Times New Roman" panose="02020603050405020304" pitchFamily="18" charset="0"/>
              </a:rPr>
              <a:t>10</a:t>
            </a:r>
          </a:p>
        </p:txBody>
      </p:sp>
      <p:sp>
        <p:nvSpPr>
          <p:cNvPr id="79" name="Oval 78"/>
          <p:cNvSpPr>
            <a:spLocks noChangeArrowheads="1"/>
          </p:cNvSpPr>
          <p:nvPr/>
        </p:nvSpPr>
        <p:spPr bwMode="auto">
          <a:xfrm>
            <a:off x="7383594" y="2781813"/>
            <a:ext cx="492125"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cs typeface="Times New Roman" panose="02020603050405020304" pitchFamily="18" charset="0"/>
              </a:rPr>
              <a:t>∞</a:t>
            </a:r>
          </a:p>
        </p:txBody>
      </p:sp>
      <p:sp>
        <p:nvSpPr>
          <p:cNvPr id="80" name="Oval 79"/>
          <p:cNvSpPr>
            <a:spLocks noChangeArrowheads="1"/>
          </p:cNvSpPr>
          <p:nvPr/>
        </p:nvSpPr>
        <p:spPr bwMode="auto">
          <a:xfrm>
            <a:off x="6762882" y="1599125"/>
            <a:ext cx="492125"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cs typeface="Times New Roman" panose="02020603050405020304" pitchFamily="18" charset="0"/>
              </a:rPr>
              <a:t>∞</a:t>
            </a:r>
          </a:p>
        </p:txBody>
      </p:sp>
      <p:sp>
        <p:nvSpPr>
          <p:cNvPr id="81" name="Oval 80"/>
          <p:cNvSpPr>
            <a:spLocks noChangeArrowheads="1"/>
          </p:cNvSpPr>
          <p:nvPr/>
        </p:nvSpPr>
        <p:spPr bwMode="auto">
          <a:xfrm>
            <a:off x="9358444" y="3073913"/>
            <a:ext cx="492125"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cs typeface="Times New Roman" panose="02020603050405020304" pitchFamily="18" charset="0"/>
              </a:rPr>
              <a:t>∞</a:t>
            </a:r>
          </a:p>
        </p:txBody>
      </p:sp>
      <p:sp>
        <p:nvSpPr>
          <p:cNvPr id="82" name="Oval 81"/>
          <p:cNvSpPr>
            <a:spLocks noChangeArrowheads="1"/>
          </p:cNvSpPr>
          <p:nvPr/>
        </p:nvSpPr>
        <p:spPr bwMode="auto">
          <a:xfrm>
            <a:off x="6797807" y="4488375"/>
            <a:ext cx="492125"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cs typeface="Times New Roman" panose="02020603050405020304" pitchFamily="18" charset="0"/>
              </a:rPr>
              <a:t>∞</a:t>
            </a:r>
          </a:p>
        </p:txBody>
      </p:sp>
      <p:sp>
        <p:nvSpPr>
          <p:cNvPr id="83" name="Rectangle 82"/>
          <p:cNvSpPr>
            <a:spLocks noChangeArrowheads="1"/>
          </p:cNvSpPr>
          <p:nvPr/>
        </p:nvSpPr>
        <p:spPr bwMode="auto">
          <a:xfrm>
            <a:off x="3700594" y="4482025"/>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1</a:t>
            </a:r>
          </a:p>
        </p:txBody>
      </p:sp>
      <p:sp>
        <p:nvSpPr>
          <p:cNvPr id="84" name="Rectangle 83"/>
          <p:cNvSpPr>
            <a:spLocks noChangeArrowheads="1"/>
          </p:cNvSpPr>
          <p:nvPr/>
        </p:nvSpPr>
        <p:spPr bwMode="auto">
          <a:xfrm>
            <a:off x="3749807" y="1726125"/>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2</a:t>
            </a:r>
          </a:p>
        </p:txBody>
      </p:sp>
    </p:spTree>
    <p:extLst>
      <p:ext uri="{BB962C8B-B14F-4D97-AF65-F5344CB8AC3E}">
        <p14:creationId xmlns:p14="http://schemas.microsoft.com/office/powerpoint/2010/main" val="1740118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6"/>
                                        </p:tgtEl>
                                        <p:attrNameLst>
                                          <p:attrName>style.visibility</p:attrName>
                                        </p:attrNameLst>
                                      </p:cBhvr>
                                      <p:to>
                                        <p:strVal val="visible"/>
                                      </p:to>
                                    </p:set>
                                    <p:anim calcmode="lin" valueType="num">
                                      <p:cBhvr additive="base">
                                        <p:cTn id="13" dur="500" fill="hold"/>
                                        <p:tgtEl>
                                          <p:spTgt spid="76"/>
                                        </p:tgtEl>
                                        <p:attrNameLst>
                                          <p:attrName>ppt_x</p:attrName>
                                        </p:attrNameLst>
                                      </p:cBhvr>
                                      <p:tavLst>
                                        <p:tav tm="0">
                                          <p:val>
                                            <p:strVal val="#ppt_x"/>
                                          </p:val>
                                        </p:tav>
                                        <p:tav tm="100000">
                                          <p:val>
                                            <p:strVal val="#ppt_x"/>
                                          </p:val>
                                        </p:tav>
                                      </p:tavLst>
                                    </p:anim>
                                    <p:anim calcmode="lin" valueType="num">
                                      <p:cBhvr additive="base">
                                        <p:cTn id="14"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8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76793"/>
            <a:ext cx="460146" cy="560070"/>
          </a:xfrm>
        </p:spPr>
        <p:txBody>
          <a:bodyPr/>
          <a:lstStyle/>
          <a:p>
            <a:endParaRPr lang="zh-CN" altLang="en-US" dirty="0">
              <a:latin typeface="楷体" panose="02010609060101010101" pitchFamily="49" charset="-122"/>
              <a:ea typeface="楷体" panose="02010609060101010101" pitchFamily="49" charset="-122"/>
            </a:endParaRPr>
          </a:p>
        </p:txBody>
      </p:sp>
      <p:grpSp>
        <p:nvGrpSpPr>
          <p:cNvPr id="3" name="Group 2"/>
          <p:cNvGrpSpPr>
            <a:grpSpLocks/>
          </p:cNvGrpSpPr>
          <p:nvPr/>
        </p:nvGrpSpPr>
        <p:grpSpPr bwMode="auto">
          <a:xfrm>
            <a:off x="2129100" y="1750428"/>
            <a:ext cx="7086600" cy="3201988"/>
            <a:chOff x="453" y="1025"/>
            <a:chExt cx="4464" cy="2017"/>
          </a:xfrm>
        </p:grpSpPr>
        <p:grpSp>
          <p:nvGrpSpPr>
            <p:cNvPr id="4" name="Group 3"/>
            <p:cNvGrpSpPr>
              <a:grpSpLocks/>
            </p:cNvGrpSpPr>
            <p:nvPr/>
          </p:nvGrpSpPr>
          <p:grpSpPr bwMode="auto">
            <a:xfrm>
              <a:off x="657" y="1276"/>
              <a:ext cx="3991" cy="1587"/>
              <a:chOff x="657" y="1276"/>
              <a:chExt cx="3991" cy="1587"/>
            </a:xfrm>
          </p:grpSpPr>
          <p:grpSp>
            <p:nvGrpSpPr>
              <p:cNvPr id="38" name="Group 4"/>
              <p:cNvGrpSpPr>
                <a:grpSpLocks/>
              </p:cNvGrpSpPr>
              <p:nvPr/>
            </p:nvGrpSpPr>
            <p:grpSpPr bwMode="auto">
              <a:xfrm>
                <a:off x="657" y="2024"/>
                <a:ext cx="3991" cy="90"/>
                <a:chOff x="521" y="2024"/>
                <a:chExt cx="3991" cy="90"/>
              </a:xfrm>
            </p:grpSpPr>
            <p:sp>
              <p:nvSpPr>
                <p:cNvPr id="69" name="Oval 5"/>
                <p:cNvSpPr>
                  <a:spLocks noChangeArrowheads="1"/>
                </p:cNvSpPr>
                <p:nvPr/>
              </p:nvSpPr>
              <p:spPr bwMode="auto">
                <a:xfrm>
                  <a:off x="521" y="2024"/>
                  <a:ext cx="90" cy="90"/>
                </a:xfrm>
                <a:prstGeom prst="ellipse">
                  <a:avLst/>
                </a:prstGeom>
                <a:solidFill>
                  <a:srgbClr val="0000FF"/>
                </a:solidFill>
                <a:ln w="19050">
                  <a:solidFill>
                    <a:schemeClr val="tx1"/>
                  </a:solidFill>
                  <a:round/>
                  <a:headEnd/>
                  <a:tailEnd/>
                </a:ln>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70" name="Oval 6"/>
                <p:cNvSpPr>
                  <a:spLocks noChangeArrowheads="1"/>
                </p:cNvSpPr>
                <p:nvPr/>
              </p:nvSpPr>
              <p:spPr bwMode="auto">
                <a:xfrm>
                  <a:off x="1497" y="2024"/>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71" name="Oval 7"/>
                <p:cNvSpPr>
                  <a:spLocks noChangeArrowheads="1"/>
                </p:cNvSpPr>
                <p:nvPr/>
              </p:nvSpPr>
              <p:spPr bwMode="auto">
                <a:xfrm>
                  <a:off x="2471" y="2024"/>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72" name="Oval 8"/>
                <p:cNvSpPr>
                  <a:spLocks noChangeArrowheads="1"/>
                </p:cNvSpPr>
                <p:nvPr/>
              </p:nvSpPr>
              <p:spPr bwMode="auto">
                <a:xfrm>
                  <a:off x="3446" y="2024"/>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73" name="Oval 9"/>
                <p:cNvSpPr>
                  <a:spLocks noChangeArrowheads="1"/>
                </p:cNvSpPr>
                <p:nvPr/>
              </p:nvSpPr>
              <p:spPr bwMode="auto">
                <a:xfrm>
                  <a:off x="4422" y="2024"/>
                  <a:ext cx="90" cy="90"/>
                </a:xfrm>
                <a:prstGeom prst="ellipse">
                  <a:avLst/>
                </a:prstGeom>
                <a:solidFill>
                  <a:srgbClr val="0000FF"/>
                </a:solidFill>
                <a:ln w="19050">
                  <a:solidFill>
                    <a:schemeClr val="tx1"/>
                  </a:solidFill>
                  <a:round/>
                  <a:headEnd/>
                  <a:tailEnd/>
                </a:ln>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grpSp>
          <p:grpSp>
            <p:nvGrpSpPr>
              <p:cNvPr id="39" name="Group 10"/>
              <p:cNvGrpSpPr>
                <a:grpSpLocks/>
              </p:cNvGrpSpPr>
              <p:nvPr/>
            </p:nvGrpSpPr>
            <p:grpSpPr bwMode="auto">
              <a:xfrm>
                <a:off x="1633" y="1276"/>
                <a:ext cx="2040" cy="90"/>
                <a:chOff x="1497" y="1298"/>
                <a:chExt cx="2040" cy="90"/>
              </a:xfrm>
            </p:grpSpPr>
            <p:sp>
              <p:nvSpPr>
                <p:cNvPr id="66" name="Oval 11"/>
                <p:cNvSpPr>
                  <a:spLocks noChangeArrowheads="1"/>
                </p:cNvSpPr>
                <p:nvPr/>
              </p:nvSpPr>
              <p:spPr bwMode="auto">
                <a:xfrm>
                  <a:off x="1497" y="1298"/>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67" name="Oval 12"/>
                <p:cNvSpPr>
                  <a:spLocks noChangeArrowheads="1"/>
                </p:cNvSpPr>
                <p:nvPr/>
              </p:nvSpPr>
              <p:spPr bwMode="auto">
                <a:xfrm>
                  <a:off x="2472" y="1298"/>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68" name="Oval 13"/>
                <p:cNvSpPr>
                  <a:spLocks noChangeArrowheads="1"/>
                </p:cNvSpPr>
                <p:nvPr/>
              </p:nvSpPr>
              <p:spPr bwMode="auto">
                <a:xfrm>
                  <a:off x="3447" y="1298"/>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grpSp>
          <p:grpSp>
            <p:nvGrpSpPr>
              <p:cNvPr id="40" name="Group 14"/>
              <p:cNvGrpSpPr>
                <a:grpSpLocks/>
              </p:cNvGrpSpPr>
              <p:nvPr/>
            </p:nvGrpSpPr>
            <p:grpSpPr bwMode="auto">
              <a:xfrm>
                <a:off x="1633" y="2773"/>
                <a:ext cx="2040" cy="90"/>
                <a:chOff x="1497" y="2795"/>
                <a:chExt cx="2040" cy="90"/>
              </a:xfrm>
            </p:grpSpPr>
            <p:sp>
              <p:nvSpPr>
                <p:cNvPr id="63" name="Oval 15"/>
                <p:cNvSpPr>
                  <a:spLocks noChangeArrowheads="1"/>
                </p:cNvSpPr>
                <p:nvPr/>
              </p:nvSpPr>
              <p:spPr bwMode="auto">
                <a:xfrm>
                  <a:off x="1497" y="2795"/>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64" name="Oval 16"/>
                <p:cNvSpPr>
                  <a:spLocks noChangeArrowheads="1"/>
                </p:cNvSpPr>
                <p:nvPr/>
              </p:nvSpPr>
              <p:spPr bwMode="auto">
                <a:xfrm>
                  <a:off x="2472" y="2795"/>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65" name="Oval 17"/>
                <p:cNvSpPr>
                  <a:spLocks noChangeArrowheads="1"/>
                </p:cNvSpPr>
                <p:nvPr/>
              </p:nvSpPr>
              <p:spPr bwMode="auto">
                <a:xfrm>
                  <a:off x="3447" y="2795"/>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grpSp>
          <p:sp>
            <p:nvSpPr>
              <p:cNvPr id="41" name="Line 18"/>
              <p:cNvSpPr>
                <a:spLocks noChangeShapeType="1"/>
              </p:cNvSpPr>
              <p:nvPr/>
            </p:nvSpPr>
            <p:spPr bwMode="auto">
              <a:xfrm flipV="1">
                <a:off x="737" y="1352"/>
                <a:ext cx="907" cy="6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2" name="Line 19"/>
              <p:cNvSpPr>
                <a:spLocks noChangeShapeType="1"/>
              </p:cNvSpPr>
              <p:nvPr/>
            </p:nvSpPr>
            <p:spPr bwMode="auto">
              <a:xfrm>
                <a:off x="1720" y="1321"/>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3" name="Line 20"/>
              <p:cNvSpPr>
                <a:spLocks noChangeShapeType="1"/>
              </p:cNvSpPr>
              <p:nvPr/>
            </p:nvSpPr>
            <p:spPr bwMode="auto">
              <a:xfrm>
                <a:off x="2703" y="1321"/>
                <a:ext cx="88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4" name="Line 21"/>
              <p:cNvSpPr>
                <a:spLocks noChangeShapeType="1"/>
              </p:cNvSpPr>
              <p:nvPr/>
            </p:nvSpPr>
            <p:spPr bwMode="auto">
              <a:xfrm>
                <a:off x="1720" y="2811"/>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5" name="Line 22"/>
              <p:cNvSpPr>
                <a:spLocks noChangeShapeType="1"/>
              </p:cNvSpPr>
              <p:nvPr/>
            </p:nvSpPr>
            <p:spPr bwMode="auto">
              <a:xfrm>
                <a:off x="2703" y="2811"/>
                <a:ext cx="88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6" name="Line 23"/>
              <p:cNvSpPr>
                <a:spLocks noChangeShapeType="1"/>
              </p:cNvSpPr>
              <p:nvPr/>
            </p:nvSpPr>
            <p:spPr bwMode="auto">
              <a:xfrm>
                <a:off x="737" y="2104"/>
                <a:ext cx="883" cy="69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7" name="Line 24"/>
              <p:cNvSpPr>
                <a:spLocks noChangeShapeType="1"/>
              </p:cNvSpPr>
              <p:nvPr/>
            </p:nvSpPr>
            <p:spPr bwMode="auto">
              <a:xfrm flipV="1">
                <a:off x="3671" y="2104"/>
                <a:ext cx="899" cy="69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8" name="Line 25"/>
              <p:cNvSpPr>
                <a:spLocks noChangeShapeType="1"/>
              </p:cNvSpPr>
              <p:nvPr/>
            </p:nvSpPr>
            <p:spPr bwMode="auto">
              <a:xfrm>
                <a:off x="3656" y="1336"/>
                <a:ext cx="898" cy="7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9" name="Line 26"/>
              <p:cNvSpPr>
                <a:spLocks noChangeShapeType="1"/>
              </p:cNvSpPr>
              <p:nvPr/>
            </p:nvSpPr>
            <p:spPr bwMode="auto">
              <a:xfrm>
                <a:off x="745" y="2074"/>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0" name="Line 27"/>
              <p:cNvSpPr>
                <a:spLocks noChangeShapeType="1"/>
              </p:cNvSpPr>
              <p:nvPr/>
            </p:nvSpPr>
            <p:spPr bwMode="auto">
              <a:xfrm>
                <a:off x="1736" y="2066"/>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1" name="Line 28"/>
              <p:cNvSpPr>
                <a:spLocks noChangeShapeType="1"/>
              </p:cNvSpPr>
              <p:nvPr/>
            </p:nvSpPr>
            <p:spPr bwMode="auto">
              <a:xfrm>
                <a:off x="2712" y="2074"/>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2" name="Line 29"/>
              <p:cNvSpPr>
                <a:spLocks noChangeShapeType="1"/>
              </p:cNvSpPr>
              <p:nvPr/>
            </p:nvSpPr>
            <p:spPr bwMode="auto">
              <a:xfrm>
                <a:off x="3695" y="2074"/>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3" name="Line 30"/>
              <p:cNvSpPr>
                <a:spLocks noChangeShapeType="1"/>
              </p:cNvSpPr>
              <p:nvPr/>
            </p:nvSpPr>
            <p:spPr bwMode="auto">
              <a:xfrm flipV="1">
                <a:off x="1713" y="1352"/>
                <a:ext cx="907" cy="6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4" name="Line 31"/>
              <p:cNvSpPr>
                <a:spLocks noChangeShapeType="1"/>
              </p:cNvSpPr>
              <p:nvPr/>
            </p:nvSpPr>
            <p:spPr bwMode="auto">
              <a:xfrm flipV="1">
                <a:off x="2696" y="2097"/>
                <a:ext cx="907" cy="6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5" name="Line 32"/>
              <p:cNvSpPr>
                <a:spLocks noChangeShapeType="1"/>
              </p:cNvSpPr>
              <p:nvPr/>
            </p:nvSpPr>
            <p:spPr bwMode="auto">
              <a:xfrm>
                <a:off x="2696" y="1352"/>
                <a:ext cx="898" cy="7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6" name="Line 33"/>
              <p:cNvSpPr>
                <a:spLocks noChangeShapeType="1"/>
              </p:cNvSpPr>
              <p:nvPr/>
            </p:nvSpPr>
            <p:spPr bwMode="auto">
              <a:xfrm>
                <a:off x="1713" y="2097"/>
                <a:ext cx="898" cy="7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7" name="Line 34"/>
              <p:cNvSpPr>
                <a:spLocks noChangeShapeType="1"/>
              </p:cNvSpPr>
              <p:nvPr/>
            </p:nvSpPr>
            <p:spPr bwMode="auto">
              <a:xfrm>
                <a:off x="1674" y="1367"/>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8" name="Line 35"/>
              <p:cNvSpPr>
                <a:spLocks noChangeShapeType="1"/>
              </p:cNvSpPr>
              <p:nvPr/>
            </p:nvSpPr>
            <p:spPr bwMode="auto">
              <a:xfrm>
                <a:off x="1674" y="2119"/>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9" name="Line 36"/>
              <p:cNvSpPr>
                <a:spLocks noChangeShapeType="1"/>
              </p:cNvSpPr>
              <p:nvPr/>
            </p:nvSpPr>
            <p:spPr bwMode="auto">
              <a:xfrm>
                <a:off x="2650" y="1383"/>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0" name="Line 37"/>
              <p:cNvSpPr>
                <a:spLocks noChangeShapeType="1"/>
              </p:cNvSpPr>
              <p:nvPr/>
            </p:nvSpPr>
            <p:spPr bwMode="auto">
              <a:xfrm>
                <a:off x="2650" y="2127"/>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1" name="Line 38"/>
              <p:cNvSpPr>
                <a:spLocks noChangeShapeType="1"/>
              </p:cNvSpPr>
              <p:nvPr/>
            </p:nvSpPr>
            <p:spPr bwMode="auto">
              <a:xfrm>
                <a:off x="3626" y="1367"/>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2" name="Line 39"/>
              <p:cNvSpPr>
                <a:spLocks noChangeShapeType="1"/>
              </p:cNvSpPr>
              <p:nvPr/>
            </p:nvSpPr>
            <p:spPr bwMode="auto">
              <a:xfrm>
                <a:off x="3626" y="2127"/>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5" name="Text Box 40"/>
            <p:cNvSpPr txBox="1">
              <a:spLocks noChangeArrowheads="1"/>
            </p:cNvSpPr>
            <p:nvPr/>
          </p:nvSpPr>
          <p:spPr bwMode="auto">
            <a:xfrm>
              <a:off x="453" y="1903"/>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1</a:t>
              </a:r>
            </a:p>
          </p:txBody>
        </p:sp>
        <p:sp>
          <p:nvSpPr>
            <p:cNvPr id="6" name="Text Box 41"/>
            <p:cNvSpPr txBox="1">
              <a:spLocks noChangeArrowheads="1"/>
            </p:cNvSpPr>
            <p:nvPr/>
          </p:nvSpPr>
          <p:spPr bwMode="auto">
            <a:xfrm>
              <a:off x="1558" y="1025"/>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2</a:t>
              </a:r>
            </a:p>
          </p:txBody>
        </p:sp>
        <p:sp>
          <p:nvSpPr>
            <p:cNvPr id="7" name="Text Box 42"/>
            <p:cNvSpPr txBox="1">
              <a:spLocks noChangeArrowheads="1"/>
            </p:cNvSpPr>
            <p:nvPr/>
          </p:nvSpPr>
          <p:spPr bwMode="auto">
            <a:xfrm>
              <a:off x="1467" y="2023"/>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3</a:t>
              </a:r>
            </a:p>
          </p:txBody>
        </p:sp>
        <p:sp>
          <p:nvSpPr>
            <p:cNvPr id="8" name="Text Box 43"/>
            <p:cNvSpPr txBox="1">
              <a:spLocks noChangeArrowheads="1"/>
            </p:cNvSpPr>
            <p:nvPr/>
          </p:nvSpPr>
          <p:spPr bwMode="auto">
            <a:xfrm>
              <a:off x="1559" y="2784"/>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4</a:t>
              </a:r>
            </a:p>
          </p:txBody>
        </p:sp>
        <p:sp>
          <p:nvSpPr>
            <p:cNvPr id="9" name="Text Box 44"/>
            <p:cNvSpPr txBox="1">
              <a:spLocks noChangeArrowheads="1"/>
            </p:cNvSpPr>
            <p:nvPr/>
          </p:nvSpPr>
          <p:spPr bwMode="auto">
            <a:xfrm>
              <a:off x="2525" y="1025"/>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5</a:t>
              </a:r>
            </a:p>
          </p:txBody>
        </p:sp>
        <p:sp>
          <p:nvSpPr>
            <p:cNvPr id="10" name="Text Box 45"/>
            <p:cNvSpPr txBox="1">
              <a:spLocks noChangeArrowheads="1"/>
            </p:cNvSpPr>
            <p:nvPr/>
          </p:nvSpPr>
          <p:spPr bwMode="auto">
            <a:xfrm>
              <a:off x="2434" y="2023"/>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6</a:t>
              </a:r>
            </a:p>
          </p:txBody>
        </p:sp>
        <p:sp>
          <p:nvSpPr>
            <p:cNvPr id="11" name="Text Box 46"/>
            <p:cNvSpPr txBox="1">
              <a:spLocks noChangeArrowheads="1"/>
            </p:cNvSpPr>
            <p:nvPr/>
          </p:nvSpPr>
          <p:spPr bwMode="auto">
            <a:xfrm>
              <a:off x="2526" y="2784"/>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7</a:t>
              </a:r>
            </a:p>
          </p:txBody>
        </p:sp>
        <p:sp>
          <p:nvSpPr>
            <p:cNvPr id="12" name="Text Box 47"/>
            <p:cNvSpPr txBox="1">
              <a:spLocks noChangeArrowheads="1"/>
            </p:cNvSpPr>
            <p:nvPr/>
          </p:nvSpPr>
          <p:spPr bwMode="auto">
            <a:xfrm>
              <a:off x="3501" y="1033"/>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8</a:t>
              </a:r>
            </a:p>
          </p:txBody>
        </p:sp>
        <p:sp>
          <p:nvSpPr>
            <p:cNvPr id="13" name="Text Box 48"/>
            <p:cNvSpPr txBox="1">
              <a:spLocks noChangeArrowheads="1"/>
            </p:cNvSpPr>
            <p:nvPr/>
          </p:nvSpPr>
          <p:spPr bwMode="auto">
            <a:xfrm>
              <a:off x="3610" y="2031"/>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9</a:t>
              </a:r>
            </a:p>
          </p:txBody>
        </p:sp>
        <p:sp>
          <p:nvSpPr>
            <p:cNvPr id="14" name="Text Box 49"/>
            <p:cNvSpPr txBox="1">
              <a:spLocks noChangeArrowheads="1"/>
            </p:cNvSpPr>
            <p:nvPr/>
          </p:nvSpPr>
          <p:spPr bwMode="auto">
            <a:xfrm>
              <a:off x="3502" y="2792"/>
              <a:ext cx="36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dirty="0">
                  <a:ea typeface="黑体" panose="02010609060101010101" pitchFamily="49" charset="-122"/>
                </a:rPr>
                <a:t>v</a:t>
              </a:r>
              <a:r>
                <a:rPr lang="en-US" altLang="zh-CN" sz="2000" b="1" baseline="-25000" dirty="0">
                  <a:ea typeface="黑体" panose="02010609060101010101" pitchFamily="49" charset="-122"/>
                </a:rPr>
                <a:t>10</a:t>
              </a:r>
            </a:p>
          </p:txBody>
        </p:sp>
        <p:sp>
          <p:nvSpPr>
            <p:cNvPr id="15" name="Text Box 50"/>
            <p:cNvSpPr txBox="1">
              <a:spLocks noChangeArrowheads="1"/>
            </p:cNvSpPr>
            <p:nvPr/>
          </p:nvSpPr>
          <p:spPr bwMode="auto">
            <a:xfrm>
              <a:off x="4625" y="1954"/>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11</a:t>
              </a:r>
            </a:p>
          </p:txBody>
        </p:sp>
        <p:sp>
          <p:nvSpPr>
            <p:cNvPr id="16" name="Text Box 51"/>
            <p:cNvSpPr txBox="1">
              <a:spLocks noChangeArrowheads="1"/>
            </p:cNvSpPr>
            <p:nvPr/>
          </p:nvSpPr>
          <p:spPr bwMode="auto">
            <a:xfrm>
              <a:off x="998" y="1424"/>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2</a:t>
              </a:r>
              <a:endParaRPr lang="en-US" altLang="zh-CN" sz="2000" b="1" baseline="-25000">
                <a:ea typeface="黑体" panose="02010609060101010101" pitchFamily="49" charset="-122"/>
              </a:endParaRPr>
            </a:p>
          </p:txBody>
        </p:sp>
        <p:sp>
          <p:nvSpPr>
            <p:cNvPr id="17" name="Text Box 52"/>
            <p:cNvSpPr txBox="1">
              <a:spLocks noChangeArrowheads="1"/>
            </p:cNvSpPr>
            <p:nvPr/>
          </p:nvSpPr>
          <p:spPr bwMode="auto">
            <a:xfrm>
              <a:off x="1121" y="1831"/>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8</a:t>
              </a:r>
              <a:endParaRPr lang="en-US" altLang="zh-CN" sz="2000" b="1" baseline="-25000">
                <a:ea typeface="黑体" panose="02010609060101010101" pitchFamily="49" charset="-122"/>
              </a:endParaRPr>
            </a:p>
          </p:txBody>
        </p:sp>
        <p:sp>
          <p:nvSpPr>
            <p:cNvPr id="18" name="Text Box 53"/>
            <p:cNvSpPr txBox="1">
              <a:spLocks noChangeArrowheads="1"/>
            </p:cNvSpPr>
            <p:nvPr/>
          </p:nvSpPr>
          <p:spPr bwMode="auto">
            <a:xfrm>
              <a:off x="975" y="2399"/>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1</a:t>
              </a:r>
              <a:endParaRPr lang="en-US" altLang="zh-CN" sz="2000" b="1" baseline="-25000">
                <a:ea typeface="黑体" panose="02010609060101010101" pitchFamily="49" charset="-122"/>
              </a:endParaRPr>
            </a:p>
          </p:txBody>
        </p:sp>
        <p:sp>
          <p:nvSpPr>
            <p:cNvPr id="19" name="Text Box 54"/>
            <p:cNvSpPr txBox="1">
              <a:spLocks noChangeArrowheads="1"/>
            </p:cNvSpPr>
            <p:nvPr/>
          </p:nvSpPr>
          <p:spPr bwMode="auto">
            <a:xfrm>
              <a:off x="1643" y="2299"/>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7</a:t>
              </a:r>
              <a:endParaRPr lang="en-US" altLang="zh-CN" sz="2000" b="1" baseline="-25000">
                <a:ea typeface="黑体" panose="02010609060101010101" pitchFamily="49" charset="-122"/>
              </a:endParaRPr>
            </a:p>
          </p:txBody>
        </p:sp>
        <p:sp>
          <p:nvSpPr>
            <p:cNvPr id="20" name="Text Box 55"/>
            <p:cNvSpPr txBox="1">
              <a:spLocks noChangeArrowheads="1"/>
            </p:cNvSpPr>
            <p:nvPr/>
          </p:nvSpPr>
          <p:spPr bwMode="auto">
            <a:xfrm>
              <a:off x="1627" y="1539"/>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6</a:t>
              </a:r>
              <a:endParaRPr lang="en-US" altLang="zh-CN" sz="2000" b="1" baseline="-25000">
                <a:ea typeface="黑体" panose="02010609060101010101" pitchFamily="49" charset="-122"/>
              </a:endParaRPr>
            </a:p>
          </p:txBody>
        </p:sp>
        <p:sp>
          <p:nvSpPr>
            <p:cNvPr id="21" name="Text Box 56"/>
            <p:cNvSpPr txBox="1">
              <a:spLocks noChangeArrowheads="1"/>
            </p:cNvSpPr>
            <p:nvPr/>
          </p:nvSpPr>
          <p:spPr bwMode="auto">
            <a:xfrm>
              <a:off x="2083" y="1109"/>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1</a:t>
              </a:r>
              <a:endParaRPr lang="en-US" altLang="zh-CN" sz="2000" b="1" baseline="-25000">
                <a:ea typeface="黑体" panose="02010609060101010101" pitchFamily="49" charset="-122"/>
              </a:endParaRPr>
            </a:p>
          </p:txBody>
        </p:sp>
        <p:sp>
          <p:nvSpPr>
            <p:cNvPr id="22" name="Text Box 57"/>
            <p:cNvSpPr txBox="1">
              <a:spLocks noChangeArrowheads="1"/>
            </p:cNvSpPr>
            <p:nvPr/>
          </p:nvSpPr>
          <p:spPr bwMode="auto">
            <a:xfrm>
              <a:off x="2029" y="1447"/>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5</a:t>
              </a:r>
              <a:endParaRPr lang="en-US" altLang="zh-CN" sz="2000" b="1" baseline="-25000">
                <a:ea typeface="黑体" panose="02010609060101010101" pitchFamily="49" charset="-122"/>
              </a:endParaRPr>
            </a:p>
          </p:txBody>
        </p:sp>
        <p:sp>
          <p:nvSpPr>
            <p:cNvPr id="23" name="Text Box 58"/>
            <p:cNvSpPr txBox="1">
              <a:spLocks noChangeArrowheads="1"/>
            </p:cNvSpPr>
            <p:nvPr/>
          </p:nvSpPr>
          <p:spPr bwMode="auto">
            <a:xfrm>
              <a:off x="2091" y="1846"/>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1</a:t>
              </a:r>
              <a:endParaRPr lang="en-US" altLang="zh-CN" sz="2000" b="1" baseline="-25000">
                <a:ea typeface="黑体" panose="02010609060101010101" pitchFamily="49" charset="-122"/>
              </a:endParaRPr>
            </a:p>
          </p:txBody>
        </p:sp>
        <p:sp>
          <p:nvSpPr>
            <p:cNvPr id="24" name="Text Box 59"/>
            <p:cNvSpPr txBox="1">
              <a:spLocks noChangeArrowheads="1"/>
            </p:cNvSpPr>
            <p:nvPr/>
          </p:nvSpPr>
          <p:spPr bwMode="auto">
            <a:xfrm>
              <a:off x="2099" y="2252"/>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2</a:t>
              </a:r>
              <a:endParaRPr lang="en-US" altLang="zh-CN" sz="2000" b="1" baseline="-25000">
                <a:ea typeface="黑体" panose="02010609060101010101" pitchFamily="49" charset="-122"/>
              </a:endParaRPr>
            </a:p>
          </p:txBody>
        </p:sp>
        <p:sp>
          <p:nvSpPr>
            <p:cNvPr id="25" name="Text Box 60"/>
            <p:cNvSpPr txBox="1">
              <a:spLocks noChangeArrowheads="1"/>
            </p:cNvSpPr>
            <p:nvPr/>
          </p:nvSpPr>
          <p:spPr bwMode="auto">
            <a:xfrm>
              <a:off x="2095" y="2782"/>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9</a:t>
              </a:r>
              <a:endParaRPr lang="en-US" altLang="zh-CN" sz="2000" b="1" baseline="-25000">
                <a:ea typeface="黑体" panose="02010609060101010101" pitchFamily="49" charset="-122"/>
              </a:endParaRPr>
            </a:p>
          </p:txBody>
        </p:sp>
        <p:sp>
          <p:nvSpPr>
            <p:cNvPr id="26" name="Text Box 61"/>
            <p:cNvSpPr txBox="1">
              <a:spLocks noChangeArrowheads="1"/>
            </p:cNvSpPr>
            <p:nvPr/>
          </p:nvSpPr>
          <p:spPr bwMode="auto">
            <a:xfrm>
              <a:off x="2609" y="1622"/>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3</a:t>
              </a:r>
              <a:endParaRPr lang="en-US" altLang="zh-CN" sz="2000" b="1" baseline="-25000">
                <a:ea typeface="黑体" panose="02010609060101010101" pitchFamily="49" charset="-122"/>
              </a:endParaRPr>
            </a:p>
          </p:txBody>
        </p:sp>
        <p:sp>
          <p:nvSpPr>
            <p:cNvPr id="27" name="Text Box 62"/>
            <p:cNvSpPr txBox="1">
              <a:spLocks noChangeArrowheads="1"/>
            </p:cNvSpPr>
            <p:nvPr/>
          </p:nvSpPr>
          <p:spPr bwMode="auto">
            <a:xfrm>
              <a:off x="2609" y="2313"/>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4</a:t>
              </a:r>
              <a:endParaRPr lang="en-US" altLang="zh-CN" sz="2000" b="1" baseline="-25000">
                <a:ea typeface="黑体" panose="02010609060101010101" pitchFamily="49" charset="-122"/>
              </a:endParaRPr>
            </a:p>
          </p:txBody>
        </p:sp>
        <p:sp>
          <p:nvSpPr>
            <p:cNvPr id="28" name="Text Box 63"/>
            <p:cNvSpPr txBox="1">
              <a:spLocks noChangeArrowheads="1"/>
            </p:cNvSpPr>
            <p:nvPr/>
          </p:nvSpPr>
          <p:spPr bwMode="auto">
            <a:xfrm>
              <a:off x="3032" y="2774"/>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1</a:t>
              </a:r>
              <a:endParaRPr lang="en-US" altLang="zh-CN" sz="2000" b="1" baseline="-25000">
                <a:ea typeface="黑体" panose="02010609060101010101" pitchFamily="49" charset="-122"/>
              </a:endParaRPr>
            </a:p>
          </p:txBody>
        </p:sp>
        <p:sp>
          <p:nvSpPr>
            <p:cNvPr id="29" name="Text Box 64"/>
            <p:cNvSpPr txBox="1">
              <a:spLocks noChangeArrowheads="1"/>
            </p:cNvSpPr>
            <p:nvPr/>
          </p:nvSpPr>
          <p:spPr bwMode="auto">
            <a:xfrm>
              <a:off x="3132" y="2352"/>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3</a:t>
              </a:r>
              <a:endParaRPr lang="en-US" altLang="zh-CN" sz="2000" b="1" baseline="-25000">
                <a:ea typeface="黑体" panose="02010609060101010101" pitchFamily="49" charset="-122"/>
              </a:endParaRPr>
            </a:p>
          </p:txBody>
        </p:sp>
        <p:sp>
          <p:nvSpPr>
            <p:cNvPr id="30" name="Text Box 65"/>
            <p:cNvSpPr txBox="1">
              <a:spLocks noChangeArrowheads="1"/>
            </p:cNvSpPr>
            <p:nvPr/>
          </p:nvSpPr>
          <p:spPr bwMode="auto">
            <a:xfrm>
              <a:off x="2986" y="2068"/>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6</a:t>
              </a:r>
              <a:endParaRPr lang="en-US" altLang="zh-CN" sz="2000" b="1" baseline="-25000">
                <a:ea typeface="黑体" panose="02010609060101010101" pitchFamily="49" charset="-122"/>
              </a:endParaRPr>
            </a:p>
          </p:txBody>
        </p:sp>
        <p:sp>
          <p:nvSpPr>
            <p:cNvPr id="31" name="Text Box 66"/>
            <p:cNvSpPr txBox="1">
              <a:spLocks noChangeArrowheads="1"/>
            </p:cNvSpPr>
            <p:nvPr/>
          </p:nvSpPr>
          <p:spPr bwMode="auto">
            <a:xfrm>
              <a:off x="3072" y="1491"/>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9</a:t>
              </a:r>
              <a:endParaRPr lang="en-US" altLang="zh-CN" sz="2000" b="1" baseline="-25000">
                <a:ea typeface="黑体" panose="02010609060101010101" pitchFamily="49" charset="-122"/>
              </a:endParaRPr>
            </a:p>
          </p:txBody>
        </p:sp>
        <p:sp>
          <p:nvSpPr>
            <p:cNvPr id="32" name="Text Box 67"/>
            <p:cNvSpPr txBox="1">
              <a:spLocks noChangeArrowheads="1"/>
            </p:cNvSpPr>
            <p:nvPr/>
          </p:nvSpPr>
          <p:spPr bwMode="auto">
            <a:xfrm>
              <a:off x="3026" y="1092"/>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2</a:t>
              </a:r>
              <a:endParaRPr lang="en-US" altLang="zh-CN" sz="2000" b="1" baseline="-25000">
                <a:ea typeface="黑体" panose="02010609060101010101" pitchFamily="49" charset="-122"/>
              </a:endParaRPr>
            </a:p>
          </p:txBody>
        </p:sp>
        <p:sp>
          <p:nvSpPr>
            <p:cNvPr id="33" name="Text Box 68"/>
            <p:cNvSpPr txBox="1">
              <a:spLocks noChangeArrowheads="1"/>
            </p:cNvSpPr>
            <p:nvPr/>
          </p:nvSpPr>
          <p:spPr bwMode="auto">
            <a:xfrm>
              <a:off x="3571" y="1576"/>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7</a:t>
              </a:r>
              <a:endParaRPr lang="en-US" altLang="zh-CN" sz="2000" b="1" baseline="-25000">
                <a:ea typeface="黑体" panose="02010609060101010101" pitchFamily="49" charset="-122"/>
              </a:endParaRPr>
            </a:p>
          </p:txBody>
        </p:sp>
        <p:sp>
          <p:nvSpPr>
            <p:cNvPr id="34" name="Text Box 69"/>
            <p:cNvSpPr txBox="1">
              <a:spLocks noChangeArrowheads="1"/>
            </p:cNvSpPr>
            <p:nvPr/>
          </p:nvSpPr>
          <p:spPr bwMode="auto">
            <a:xfrm>
              <a:off x="3971" y="1837"/>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2</a:t>
              </a:r>
              <a:endParaRPr lang="en-US" altLang="zh-CN" sz="2000" b="1" baseline="-25000">
                <a:ea typeface="黑体" panose="02010609060101010101" pitchFamily="49" charset="-122"/>
              </a:endParaRPr>
            </a:p>
          </p:txBody>
        </p:sp>
        <p:sp>
          <p:nvSpPr>
            <p:cNvPr id="35" name="Text Box 70"/>
            <p:cNvSpPr txBox="1">
              <a:spLocks noChangeArrowheads="1"/>
            </p:cNvSpPr>
            <p:nvPr/>
          </p:nvSpPr>
          <p:spPr bwMode="auto">
            <a:xfrm>
              <a:off x="3618" y="2351"/>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1</a:t>
              </a:r>
              <a:endParaRPr lang="en-US" altLang="zh-CN" sz="2000" b="1" baseline="-25000">
                <a:ea typeface="黑体" panose="02010609060101010101" pitchFamily="49" charset="-122"/>
              </a:endParaRPr>
            </a:p>
          </p:txBody>
        </p:sp>
        <p:sp>
          <p:nvSpPr>
            <p:cNvPr id="36" name="Text Box 71"/>
            <p:cNvSpPr txBox="1">
              <a:spLocks noChangeArrowheads="1"/>
            </p:cNvSpPr>
            <p:nvPr/>
          </p:nvSpPr>
          <p:spPr bwMode="auto">
            <a:xfrm>
              <a:off x="4071" y="2421"/>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4</a:t>
              </a:r>
              <a:endParaRPr lang="en-US" altLang="zh-CN" sz="2000" b="1" baseline="-25000">
                <a:ea typeface="黑体" panose="02010609060101010101" pitchFamily="49" charset="-122"/>
              </a:endParaRPr>
            </a:p>
          </p:txBody>
        </p:sp>
        <p:sp>
          <p:nvSpPr>
            <p:cNvPr id="37" name="Text Box 72"/>
            <p:cNvSpPr txBox="1">
              <a:spLocks noChangeArrowheads="1"/>
            </p:cNvSpPr>
            <p:nvPr/>
          </p:nvSpPr>
          <p:spPr bwMode="auto">
            <a:xfrm>
              <a:off x="4079" y="1477"/>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9</a:t>
              </a:r>
              <a:endParaRPr lang="en-US" altLang="zh-CN" sz="2000" b="1" baseline="-25000">
                <a:ea typeface="黑体" panose="02010609060101010101" pitchFamily="49" charset="-122"/>
              </a:endParaRPr>
            </a:p>
          </p:txBody>
        </p:sp>
      </p:grpSp>
      <p:sp>
        <p:nvSpPr>
          <p:cNvPr id="74" name="Rectangle 73"/>
          <p:cNvSpPr>
            <a:spLocks noChangeArrowheads="1"/>
          </p:cNvSpPr>
          <p:nvPr/>
        </p:nvSpPr>
        <p:spPr bwMode="auto">
          <a:xfrm>
            <a:off x="1743337" y="3185528"/>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0</a:t>
            </a:r>
          </a:p>
        </p:txBody>
      </p:sp>
      <p:sp>
        <p:nvSpPr>
          <p:cNvPr id="75" name="Oval 74"/>
          <p:cNvSpPr>
            <a:spLocks noChangeArrowheads="1"/>
          </p:cNvSpPr>
          <p:nvPr/>
        </p:nvSpPr>
        <p:spPr bwMode="auto">
          <a:xfrm>
            <a:off x="3742000" y="2880728"/>
            <a:ext cx="334962"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8</a:t>
            </a:r>
          </a:p>
        </p:txBody>
      </p:sp>
      <p:sp>
        <p:nvSpPr>
          <p:cNvPr id="76" name="Oval 75"/>
          <p:cNvSpPr>
            <a:spLocks noChangeArrowheads="1"/>
          </p:cNvSpPr>
          <p:nvPr/>
        </p:nvSpPr>
        <p:spPr bwMode="auto">
          <a:xfrm>
            <a:off x="5108837" y="2850566"/>
            <a:ext cx="492125"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cs typeface="Times New Roman" panose="02020603050405020304" pitchFamily="18" charset="0"/>
              </a:rPr>
              <a:t>6</a:t>
            </a:r>
          </a:p>
        </p:txBody>
      </p:sp>
      <p:sp>
        <p:nvSpPr>
          <p:cNvPr id="77" name="Oval 76"/>
          <p:cNvSpPr>
            <a:spLocks noChangeArrowheads="1"/>
          </p:cNvSpPr>
          <p:nvPr/>
        </p:nvSpPr>
        <p:spPr bwMode="auto">
          <a:xfrm>
            <a:off x="5012000" y="4557128"/>
            <a:ext cx="674687"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cs typeface="Times New Roman" panose="02020603050405020304" pitchFamily="18" charset="0"/>
              </a:rPr>
              <a:t>10</a:t>
            </a:r>
          </a:p>
        </p:txBody>
      </p:sp>
      <p:sp>
        <p:nvSpPr>
          <p:cNvPr id="78" name="Oval 77"/>
          <p:cNvSpPr>
            <a:spLocks noChangeArrowheads="1"/>
          </p:cNvSpPr>
          <p:nvPr/>
        </p:nvSpPr>
        <p:spPr bwMode="auto">
          <a:xfrm>
            <a:off x="7131312" y="2847063"/>
            <a:ext cx="641351" cy="56263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cs typeface="Times New Roman" panose="02020603050405020304" pitchFamily="18" charset="0"/>
              </a:rPr>
              <a:t>12</a:t>
            </a:r>
          </a:p>
        </p:txBody>
      </p:sp>
      <p:sp>
        <p:nvSpPr>
          <p:cNvPr id="79" name="Oval 78"/>
          <p:cNvSpPr>
            <a:spLocks noChangeArrowheads="1"/>
          </p:cNvSpPr>
          <p:nvPr/>
        </p:nvSpPr>
        <p:spPr bwMode="auto">
          <a:xfrm>
            <a:off x="6609025" y="1678991"/>
            <a:ext cx="492125"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cs typeface="Times New Roman" panose="02020603050405020304" pitchFamily="18" charset="0"/>
              </a:rPr>
              <a:t>5</a:t>
            </a:r>
          </a:p>
        </p:txBody>
      </p:sp>
      <p:sp>
        <p:nvSpPr>
          <p:cNvPr id="80" name="Oval 79"/>
          <p:cNvSpPr>
            <a:spLocks noChangeArrowheads="1"/>
          </p:cNvSpPr>
          <p:nvPr/>
        </p:nvSpPr>
        <p:spPr bwMode="auto">
          <a:xfrm>
            <a:off x="9131562" y="3142666"/>
            <a:ext cx="492125"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cs typeface="Times New Roman" panose="02020603050405020304" pitchFamily="18" charset="0"/>
              </a:rPr>
              <a:t>∞</a:t>
            </a:r>
          </a:p>
        </p:txBody>
      </p:sp>
      <p:sp>
        <p:nvSpPr>
          <p:cNvPr id="81" name="Oval 80"/>
          <p:cNvSpPr>
            <a:spLocks noChangeArrowheads="1"/>
          </p:cNvSpPr>
          <p:nvPr/>
        </p:nvSpPr>
        <p:spPr bwMode="auto">
          <a:xfrm>
            <a:off x="6570925" y="4557128"/>
            <a:ext cx="492125"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cs typeface="Times New Roman" panose="02020603050405020304" pitchFamily="18" charset="0"/>
              </a:rPr>
              <a:t>∞</a:t>
            </a:r>
          </a:p>
        </p:txBody>
      </p:sp>
      <p:sp>
        <p:nvSpPr>
          <p:cNvPr id="82" name="Rectangle 81"/>
          <p:cNvSpPr>
            <a:spLocks noChangeArrowheads="1"/>
          </p:cNvSpPr>
          <p:nvPr/>
        </p:nvSpPr>
        <p:spPr bwMode="auto">
          <a:xfrm>
            <a:off x="3473712" y="4550778"/>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1</a:t>
            </a:r>
          </a:p>
        </p:txBody>
      </p:sp>
      <p:sp>
        <p:nvSpPr>
          <p:cNvPr id="83" name="Rectangle 82"/>
          <p:cNvSpPr>
            <a:spLocks noChangeArrowheads="1"/>
          </p:cNvSpPr>
          <p:nvPr/>
        </p:nvSpPr>
        <p:spPr bwMode="auto">
          <a:xfrm>
            <a:off x="3522925" y="1794878"/>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2</a:t>
            </a:r>
          </a:p>
        </p:txBody>
      </p:sp>
      <p:sp>
        <p:nvSpPr>
          <p:cNvPr id="84" name="Rectangle 83"/>
          <p:cNvSpPr>
            <a:spLocks noChangeArrowheads="1"/>
          </p:cNvSpPr>
          <p:nvPr/>
        </p:nvSpPr>
        <p:spPr bwMode="auto">
          <a:xfrm>
            <a:off x="5083437" y="1769478"/>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3</a:t>
            </a:r>
          </a:p>
        </p:txBody>
      </p:sp>
    </p:spTree>
    <p:extLst>
      <p:ext uri="{BB962C8B-B14F-4D97-AF65-F5344CB8AC3E}">
        <p14:creationId xmlns:p14="http://schemas.microsoft.com/office/powerpoint/2010/main" val="989591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6"/>
                                        </p:tgtEl>
                                        <p:attrNameLst>
                                          <p:attrName>style.visibility</p:attrName>
                                        </p:attrNameLst>
                                      </p:cBhvr>
                                      <p:to>
                                        <p:strVal val="visible"/>
                                      </p:to>
                                    </p:set>
                                    <p:anim calcmode="lin" valueType="num">
                                      <p:cBhvr additive="base">
                                        <p:cTn id="13" dur="500" fill="hold"/>
                                        <p:tgtEl>
                                          <p:spTgt spid="76"/>
                                        </p:tgtEl>
                                        <p:attrNameLst>
                                          <p:attrName>ppt_x</p:attrName>
                                        </p:attrNameLst>
                                      </p:cBhvr>
                                      <p:tavLst>
                                        <p:tav tm="0">
                                          <p:val>
                                            <p:strVal val="#ppt_x"/>
                                          </p:val>
                                        </p:tav>
                                        <p:tav tm="100000">
                                          <p:val>
                                            <p:strVal val="#ppt_x"/>
                                          </p:val>
                                        </p:tav>
                                      </p:tavLst>
                                    </p:anim>
                                    <p:anim calcmode="lin" valueType="num">
                                      <p:cBhvr additive="base">
                                        <p:cTn id="14"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9"/>
                                        </p:tgtEl>
                                        <p:attrNameLst>
                                          <p:attrName>style.visibility</p:attrName>
                                        </p:attrNameLst>
                                      </p:cBhvr>
                                      <p:to>
                                        <p:strVal val="visible"/>
                                      </p:to>
                                    </p:set>
                                    <p:anim calcmode="lin" valueType="num">
                                      <p:cBhvr additive="base">
                                        <p:cTn id="19" dur="500" fill="hold"/>
                                        <p:tgtEl>
                                          <p:spTgt spid="79"/>
                                        </p:tgtEl>
                                        <p:attrNameLst>
                                          <p:attrName>ppt_x</p:attrName>
                                        </p:attrNameLst>
                                      </p:cBhvr>
                                      <p:tavLst>
                                        <p:tav tm="0">
                                          <p:val>
                                            <p:strVal val="#ppt_x"/>
                                          </p:val>
                                        </p:tav>
                                        <p:tav tm="100000">
                                          <p:val>
                                            <p:strVal val="#ppt_x"/>
                                          </p:val>
                                        </p:tav>
                                      </p:tavLst>
                                    </p:anim>
                                    <p:anim calcmode="lin" valueType="num">
                                      <p:cBhvr additive="base">
                                        <p:cTn id="20"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8"/>
                                        </p:tgtEl>
                                        <p:attrNameLst>
                                          <p:attrName>style.visibility</p:attrName>
                                        </p:attrNameLst>
                                      </p:cBhvr>
                                      <p:to>
                                        <p:strVal val="visible"/>
                                      </p:to>
                                    </p:set>
                                    <p:anim calcmode="lin" valueType="num">
                                      <p:cBhvr additive="base">
                                        <p:cTn id="25" dur="500" fill="hold"/>
                                        <p:tgtEl>
                                          <p:spTgt spid="78"/>
                                        </p:tgtEl>
                                        <p:attrNameLst>
                                          <p:attrName>ppt_x</p:attrName>
                                        </p:attrNameLst>
                                      </p:cBhvr>
                                      <p:tavLst>
                                        <p:tav tm="0">
                                          <p:val>
                                            <p:strVal val="#ppt_x"/>
                                          </p:val>
                                        </p:tav>
                                        <p:tav tm="100000">
                                          <p:val>
                                            <p:strVal val="#ppt_x"/>
                                          </p:val>
                                        </p:tav>
                                      </p:tavLst>
                                    </p:anim>
                                    <p:anim calcmode="lin" valueType="num">
                                      <p:cBhvr additive="base">
                                        <p:cTn id="26"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8" grpId="0" animBg="1"/>
      <p:bldP spid="79" grpId="0" animBg="1"/>
      <p:bldP spid="84"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76793"/>
            <a:ext cx="460146" cy="560070"/>
          </a:xfrm>
        </p:spPr>
        <p:txBody>
          <a:bodyPr/>
          <a:lstStyle/>
          <a:p>
            <a:endParaRPr lang="zh-CN" altLang="en-US" dirty="0">
              <a:latin typeface="楷体" panose="02010609060101010101" pitchFamily="49" charset="-122"/>
              <a:ea typeface="楷体" panose="02010609060101010101" pitchFamily="49" charset="-122"/>
            </a:endParaRPr>
          </a:p>
        </p:txBody>
      </p:sp>
      <p:grpSp>
        <p:nvGrpSpPr>
          <p:cNvPr id="3" name="Group 2"/>
          <p:cNvGrpSpPr>
            <a:grpSpLocks/>
          </p:cNvGrpSpPr>
          <p:nvPr/>
        </p:nvGrpSpPr>
        <p:grpSpPr bwMode="auto">
          <a:xfrm>
            <a:off x="2287230" y="1571673"/>
            <a:ext cx="7086600" cy="3201988"/>
            <a:chOff x="453" y="1025"/>
            <a:chExt cx="4464" cy="2017"/>
          </a:xfrm>
        </p:grpSpPr>
        <p:grpSp>
          <p:nvGrpSpPr>
            <p:cNvPr id="4" name="Group 3"/>
            <p:cNvGrpSpPr>
              <a:grpSpLocks/>
            </p:cNvGrpSpPr>
            <p:nvPr/>
          </p:nvGrpSpPr>
          <p:grpSpPr bwMode="auto">
            <a:xfrm>
              <a:off x="657" y="1276"/>
              <a:ext cx="3991" cy="1587"/>
              <a:chOff x="657" y="1276"/>
              <a:chExt cx="3991" cy="1587"/>
            </a:xfrm>
          </p:grpSpPr>
          <p:grpSp>
            <p:nvGrpSpPr>
              <p:cNvPr id="38" name="Group 4"/>
              <p:cNvGrpSpPr>
                <a:grpSpLocks/>
              </p:cNvGrpSpPr>
              <p:nvPr/>
            </p:nvGrpSpPr>
            <p:grpSpPr bwMode="auto">
              <a:xfrm>
                <a:off x="657" y="2024"/>
                <a:ext cx="3991" cy="90"/>
                <a:chOff x="521" y="2024"/>
                <a:chExt cx="3991" cy="90"/>
              </a:xfrm>
            </p:grpSpPr>
            <p:sp>
              <p:nvSpPr>
                <p:cNvPr id="69" name="Oval 5"/>
                <p:cNvSpPr>
                  <a:spLocks noChangeArrowheads="1"/>
                </p:cNvSpPr>
                <p:nvPr/>
              </p:nvSpPr>
              <p:spPr bwMode="auto">
                <a:xfrm>
                  <a:off x="521" y="2024"/>
                  <a:ext cx="90" cy="90"/>
                </a:xfrm>
                <a:prstGeom prst="ellipse">
                  <a:avLst/>
                </a:prstGeom>
                <a:solidFill>
                  <a:srgbClr val="0000FF"/>
                </a:solidFill>
                <a:ln w="19050">
                  <a:solidFill>
                    <a:schemeClr val="tx1"/>
                  </a:solidFill>
                  <a:round/>
                  <a:headEnd/>
                  <a:tailEnd/>
                </a:ln>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70" name="Oval 6"/>
                <p:cNvSpPr>
                  <a:spLocks noChangeArrowheads="1"/>
                </p:cNvSpPr>
                <p:nvPr/>
              </p:nvSpPr>
              <p:spPr bwMode="auto">
                <a:xfrm>
                  <a:off x="1497" y="2024"/>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71" name="Oval 7"/>
                <p:cNvSpPr>
                  <a:spLocks noChangeArrowheads="1"/>
                </p:cNvSpPr>
                <p:nvPr/>
              </p:nvSpPr>
              <p:spPr bwMode="auto">
                <a:xfrm>
                  <a:off x="2471" y="2024"/>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72" name="Oval 8"/>
                <p:cNvSpPr>
                  <a:spLocks noChangeArrowheads="1"/>
                </p:cNvSpPr>
                <p:nvPr/>
              </p:nvSpPr>
              <p:spPr bwMode="auto">
                <a:xfrm>
                  <a:off x="3446" y="2024"/>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73" name="Oval 9"/>
                <p:cNvSpPr>
                  <a:spLocks noChangeArrowheads="1"/>
                </p:cNvSpPr>
                <p:nvPr/>
              </p:nvSpPr>
              <p:spPr bwMode="auto">
                <a:xfrm>
                  <a:off x="4422" y="2024"/>
                  <a:ext cx="90" cy="90"/>
                </a:xfrm>
                <a:prstGeom prst="ellipse">
                  <a:avLst/>
                </a:prstGeom>
                <a:solidFill>
                  <a:srgbClr val="0000FF"/>
                </a:solidFill>
                <a:ln w="19050">
                  <a:solidFill>
                    <a:schemeClr val="tx1"/>
                  </a:solidFill>
                  <a:round/>
                  <a:headEnd/>
                  <a:tailEnd/>
                </a:ln>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grpSp>
          <p:grpSp>
            <p:nvGrpSpPr>
              <p:cNvPr id="39" name="Group 10"/>
              <p:cNvGrpSpPr>
                <a:grpSpLocks/>
              </p:cNvGrpSpPr>
              <p:nvPr/>
            </p:nvGrpSpPr>
            <p:grpSpPr bwMode="auto">
              <a:xfrm>
                <a:off x="1633" y="1276"/>
                <a:ext cx="2040" cy="90"/>
                <a:chOff x="1497" y="1298"/>
                <a:chExt cx="2040" cy="90"/>
              </a:xfrm>
            </p:grpSpPr>
            <p:sp>
              <p:nvSpPr>
                <p:cNvPr id="66" name="Oval 11"/>
                <p:cNvSpPr>
                  <a:spLocks noChangeArrowheads="1"/>
                </p:cNvSpPr>
                <p:nvPr/>
              </p:nvSpPr>
              <p:spPr bwMode="auto">
                <a:xfrm>
                  <a:off x="1497" y="1298"/>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67" name="Oval 12"/>
                <p:cNvSpPr>
                  <a:spLocks noChangeArrowheads="1"/>
                </p:cNvSpPr>
                <p:nvPr/>
              </p:nvSpPr>
              <p:spPr bwMode="auto">
                <a:xfrm>
                  <a:off x="2472" y="1298"/>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68" name="Oval 13"/>
                <p:cNvSpPr>
                  <a:spLocks noChangeArrowheads="1"/>
                </p:cNvSpPr>
                <p:nvPr/>
              </p:nvSpPr>
              <p:spPr bwMode="auto">
                <a:xfrm>
                  <a:off x="3447" y="1298"/>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grpSp>
          <p:grpSp>
            <p:nvGrpSpPr>
              <p:cNvPr id="40" name="Group 14"/>
              <p:cNvGrpSpPr>
                <a:grpSpLocks/>
              </p:cNvGrpSpPr>
              <p:nvPr/>
            </p:nvGrpSpPr>
            <p:grpSpPr bwMode="auto">
              <a:xfrm>
                <a:off x="1633" y="2773"/>
                <a:ext cx="2040" cy="90"/>
                <a:chOff x="1497" y="2795"/>
                <a:chExt cx="2040" cy="90"/>
              </a:xfrm>
            </p:grpSpPr>
            <p:sp>
              <p:nvSpPr>
                <p:cNvPr id="63" name="Oval 15"/>
                <p:cNvSpPr>
                  <a:spLocks noChangeArrowheads="1"/>
                </p:cNvSpPr>
                <p:nvPr/>
              </p:nvSpPr>
              <p:spPr bwMode="auto">
                <a:xfrm>
                  <a:off x="1497" y="2795"/>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64" name="Oval 16"/>
                <p:cNvSpPr>
                  <a:spLocks noChangeArrowheads="1"/>
                </p:cNvSpPr>
                <p:nvPr/>
              </p:nvSpPr>
              <p:spPr bwMode="auto">
                <a:xfrm>
                  <a:off x="2472" y="2795"/>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65" name="Oval 17"/>
                <p:cNvSpPr>
                  <a:spLocks noChangeArrowheads="1"/>
                </p:cNvSpPr>
                <p:nvPr/>
              </p:nvSpPr>
              <p:spPr bwMode="auto">
                <a:xfrm>
                  <a:off x="3447" y="2795"/>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grpSp>
          <p:sp>
            <p:nvSpPr>
              <p:cNvPr id="41" name="Line 18"/>
              <p:cNvSpPr>
                <a:spLocks noChangeShapeType="1"/>
              </p:cNvSpPr>
              <p:nvPr/>
            </p:nvSpPr>
            <p:spPr bwMode="auto">
              <a:xfrm flipV="1">
                <a:off x="737" y="1352"/>
                <a:ext cx="907" cy="6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2" name="Line 19"/>
              <p:cNvSpPr>
                <a:spLocks noChangeShapeType="1"/>
              </p:cNvSpPr>
              <p:nvPr/>
            </p:nvSpPr>
            <p:spPr bwMode="auto">
              <a:xfrm>
                <a:off x="1720" y="1321"/>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3" name="Line 20"/>
              <p:cNvSpPr>
                <a:spLocks noChangeShapeType="1"/>
              </p:cNvSpPr>
              <p:nvPr/>
            </p:nvSpPr>
            <p:spPr bwMode="auto">
              <a:xfrm>
                <a:off x="2703" y="1321"/>
                <a:ext cx="88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4" name="Line 21"/>
              <p:cNvSpPr>
                <a:spLocks noChangeShapeType="1"/>
              </p:cNvSpPr>
              <p:nvPr/>
            </p:nvSpPr>
            <p:spPr bwMode="auto">
              <a:xfrm>
                <a:off x="1720" y="2811"/>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5" name="Line 22"/>
              <p:cNvSpPr>
                <a:spLocks noChangeShapeType="1"/>
              </p:cNvSpPr>
              <p:nvPr/>
            </p:nvSpPr>
            <p:spPr bwMode="auto">
              <a:xfrm>
                <a:off x="2703" y="2811"/>
                <a:ext cx="88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6" name="Line 23"/>
              <p:cNvSpPr>
                <a:spLocks noChangeShapeType="1"/>
              </p:cNvSpPr>
              <p:nvPr/>
            </p:nvSpPr>
            <p:spPr bwMode="auto">
              <a:xfrm>
                <a:off x="737" y="2104"/>
                <a:ext cx="883" cy="69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7" name="Line 24"/>
              <p:cNvSpPr>
                <a:spLocks noChangeShapeType="1"/>
              </p:cNvSpPr>
              <p:nvPr/>
            </p:nvSpPr>
            <p:spPr bwMode="auto">
              <a:xfrm flipV="1">
                <a:off x="3671" y="2104"/>
                <a:ext cx="899" cy="69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8" name="Line 25"/>
              <p:cNvSpPr>
                <a:spLocks noChangeShapeType="1"/>
              </p:cNvSpPr>
              <p:nvPr/>
            </p:nvSpPr>
            <p:spPr bwMode="auto">
              <a:xfrm>
                <a:off x="3656" y="1336"/>
                <a:ext cx="898" cy="7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9" name="Line 26"/>
              <p:cNvSpPr>
                <a:spLocks noChangeShapeType="1"/>
              </p:cNvSpPr>
              <p:nvPr/>
            </p:nvSpPr>
            <p:spPr bwMode="auto">
              <a:xfrm>
                <a:off x="745" y="2074"/>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0" name="Line 27"/>
              <p:cNvSpPr>
                <a:spLocks noChangeShapeType="1"/>
              </p:cNvSpPr>
              <p:nvPr/>
            </p:nvSpPr>
            <p:spPr bwMode="auto">
              <a:xfrm>
                <a:off x="1736" y="2066"/>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1" name="Line 28"/>
              <p:cNvSpPr>
                <a:spLocks noChangeShapeType="1"/>
              </p:cNvSpPr>
              <p:nvPr/>
            </p:nvSpPr>
            <p:spPr bwMode="auto">
              <a:xfrm>
                <a:off x="2712" y="2074"/>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2" name="Line 29"/>
              <p:cNvSpPr>
                <a:spLocks noChangeShapeType="1"/>
              </p:cNvSpPr>
              <p:nvPr/>
            </p:nvSpPr>
            <p:spPr bwMode="auto">
              <a:xfrm>
                <a:off x="3695" y="2074"/>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3" name="Line 30"/>
              <p:cNvSpPr>
                <a:spLocks noChangeShapeType="1"/>
              </p:cNvSpPr>
              <p:nvPr/>
            </p:nvSpPr>
            <p:spPr bwMode="auto">
              <a:xfrm flipV="1">
                <a:off x="1713" y="1352"/>
                <a:ext cx="907" cy="6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4" name="Line 31"/>
              <p:cNvSpPr>
                <a:spLocks noChangeShapeType="1"/>
              </p:cNvSpPr>
              <p:nvPr/>
            </p:nvSpPr>
            <p:spPr bwMode="auto">
              <a:xfrm flipV="1">
                <a:off x="2696" y="2097"/>
                <a:ext cx="907" cy="6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5" name="Line 32"/>
              <p:cNvSpPr>
                <a:spLocks noChangeShapeType="1"/>
              </p:cNvSpPr>
              <p:nvPr/>
            </p:nvSpPr>
            <p:spPr bwMode="auto">
              <a:xfrm>
                <a:off x="2696" y="1352"/>
                <a:ext cx="898" cy="7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6" name="Line 33"/>
              <p:cNvSpPr>
                <a:spLocks noChangeShapeType="1"/>
              </p:cNvSpPr>
              <p:nvPr/>
            </p:nvSpPr>
            <p:spPr bwMode="auto">
              <a:xfrm>
                <a:off x="1713" y="2097"/>
                <a:ext cx="898" cy="7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7" name="Line 34"/>
              <p:cNvSpPr>
                <a:spLocks noChangeShapeType="1"/>
              </p:cNvSpPr>
              <p:nvPr/>
            </p:nvSpPr>
            <p:spPr bwMode="auto">
              <a:xfrm>
                <a:off x="1674" y="1367"/>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8" name="Line 35"/>
              <p:cNvSpPr>
                <a:spLocks noChangeShapeType="1"/>
              </p:cNvSpPr>
              <p:nvPr/>
            </p:nvSpPr>
            <p:spPr bwMode="auto">
              <a:xfrm>
                <a:off x="1674" y="2119"/>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9" name="Line 36"/>
              <p:cNvSpPr>
                <a:spLocks noChangeShapeType="1"/>
              </p:cNvSpPr>
              <p:nvPr/>
            </p:nvSpPr>
            <p:spPr bwMode="auto">
              <a:xfrm>
                <a:off x="2650" y="1383"/>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0" name="Line 37"/>
              <p:cNvSpPr>
                <a:spLocks noChangeShapeType="1"/>
              </p:cNvSpPr>
              <p:nvPr/>
            </p:nvSpPr>
            <p:spPr bwMode="auto">
              <a:xfrm>
                <a:off x="2650" y="2127"/>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1" name="Line 38"/>
              <p:cNvSpPr>
                <a:spLocks noChangeShapeType="1"/>
              </p:cNvSpPr>
              <p:nvPr/>
            </p:nvSpPr>
            <p:spPr bwMode="auto">
              <a:xfrm>
                <a:off x="3626" y="1367"/>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2" name="Line 39"/>
              <p:cNvSpPr>
                <a:spLocks noChangeShapeType="1"/>
              </p:cNvSpPr>
              <p:nvPr/>
            </p:nvSpPr>
            <p:spPr bwMode="auto">
              <a:xfrm>
                <a:off x="3626" y="2127"/>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5" name="Text Box 40"/>
            <p:cNvSpPr txBox="1">
              <a:spLocks noChangeArrowheads="1"/>
            </p:cNvSpPr>
            <p:nvPr/>
          </p:nvSpPr>
          <p:spPr bwMode="auto">
            <a:xfrm>
              <a:off x="453" y="1903"/>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1</a:t>
              </a:r>
            </a:p>
          </p:txBody>
        </p:sp>
        <p:sp>
          <p:nvSpPr>
            <p:cNvPr id="6" name="Text Box 41"/>
            <p:cNvSpPr txBox="1">
              <a:spLocks noChangeArrowheads="1"/>
            </p:cNvSpPr>
            <p:nvPr/>
          </p:nvSpPr>
          <p:spPr bwMode="auto">
            <a:xfrm>
              <a:off x="1558" y="1025"/>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2</a:t>
              </a:r>
            </a:p>
          </p:txBody>
        </p:sp>
        <p:sp>
          <p:nvSpPr>
            <p:cNvPr id="7" name="Text Box 42"/>
            <p:cNvSpPr txBox="1">
              <a:spLocks noChangeArrowheads="1"/>
            </p:cNvSpPr>
            <p:nvPr/>
          </p:nvSpPr>
          <p:spPr bwMode="auto">
            <a:xfrm>
              <a:off x="1467" y="2023"/>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3</a:t>
              </a:r>
            </a:p>
          </p:txBody>
        </p:sp>
        <p:sp>
          <p:nvSpPr>
            <p:cNvPr id="8" name="Text Box 43"/>
            <p:cNvSpPr txBox="1">
              <a:spLocks noChangeArrowheads="1"/>
            </p:cNvSpPr>
            <p:nvPr/>
          </p:nvSpPr>
          <p:spPr bwMode="auto">
            <a:xfrm>
              <a:off x="1559" y="2784"/>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4</a:t>
              </a:r>
            </a:p>
          </p:txBody>
        </p:sp>
        <p:sp>
          <p:nvSpPr>
            <p:cNvPr id="9" name="Text Box 44"/>
            <p:cNvSpPr txBox="1">
              <a:spLocks noChangeArrowheads="1"/>
            </p:cNvSpPr>
            <p:nvPr/>
          </p:nvSpPr>
          <p:spPr bwMode="auto">
            <a:xfrm>
              <a:off x="2525" y="1025"/>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5</a:t>
              </a:r>
            </a:p>
          </p:txBody>
        </p:sp>
        <p:sp>
          <p:nvSpPr>
            <p:cNvPr id="10" name="Text Box 45"/>
            <p:cNvSpPr txBox="1">
              <a:spLocks noChangeArrowheads="1"/>
            </p:cNvSpPr>
            <p:nvPr/>
          </p:nvSpPr>
          <p:spPr bwMode="auto">
            <a:xfrm>
              <a:off x="2434" y="2023"/>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6</a:t>
              </a:r>
            </a:p>
          </p:txBody>
        </p:sp>
        <p:sp>
          <p:nvSpPr>
            <p:cNvPr id="11" name="Text Box 46"/>
            <p:cNvSpPr txBox="1">
              <a:spLocks noChangeArrowheads="1"/>
            </p:cNvSpPr>
            <p:nvPr/>
          </p:nvSpPr>
          <p:spPr bwMode="auto">
            <a:xfrm>
              <a:off x="2526" y="2784"/>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7</a:t>
              </a:r>
            </a:p>
          </p:txBody>
        </p:sp>
        <p:sp>
          <p:nvSpPr>
            <p:cNvPr id="12" name="Text Box 47"/>
            <p:cNvSpPr txBox="1">
              <a:spLocks noChangeArrowheads="1"/>
            </p:cNvSpPr>
            <p:nvPr/>
          </p:nvSpPr>
          <p:spPr bwMode="auto">
            <a:xfrm>
              <a:off x="3501" y="1033"/>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8</a:t>
              </a:r>
            </a:p>
          </p:txBody>
        </p:sp>
        <p:sp>
          <p:nvSpPr>
            <p:cNvPr id="13" name="Text Box 48"/>
            <p:cNvSpPr txBox="1">
              <a:spLocks noChangeArrowheads="1"/>
            </p:cNvSpPr>
            <p:nvPr/>
          </p:nvSpPr>
          <p:spPr bwMode="auto">
            <a:xfrm>
              <a:off x="3610" y="2031"/>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9</a:t>
              </a:r>
            </a:p>
          </p:txBody>
        </p:sp>
        <p:sp>
          <p:nvSpPr>
            <p:cNvPr id="14" name="Text Box 49"/>
            <p:cNvSpPr txBox="1">
              <a:spLocks noChangeArrowheads="1"/>
            </p:cNvSpPr>
            <p:nvPr/>
          </p:nvSpPr>
          <p:spPr bwMode="auto">
            <a:xfrm>
              <a:off x="3502" y="2792"/>
              <a:ext cx="36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dirty="0">
                  <a:ea typeface="黑体" panose="02010609060101010101" pitchFamily="49" charset="-122"/>
                </a:rPr>
                <a:t>v</a:t>
              </a:r>
              <a:r>
                <a:rPr lang="en-US" altLang="zh-CN" sz="2000" b="1" baseline="-25000" dirty="0">
                  <a:ea typeface="黑体" panose="02010609060101010101" pitchFamily="49" charset="-122"/>
                </a:rPr>
                <a:t>10</a:t>
              </a:r>
            </a:p>
          </p:txBody>
        </p:sp>
        <p:sp>
          <p:nvSpPr>
            <p:cNvPr id="15" name="Text Box 50"/>
            <p:cNvSpPr txBox="1">
              <a:spLocks noChangeArrowheads="1"/>
            </p:cNvSpPr>
            <p:nvPr/>
          </p:nvSpPr>
          <p:spPr bwMode="auto">
            <a:xfrm>
              <a:off x="4625" y="1954"/>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11</a:t>
              </a:r>
            </a:p>
          </p:txBody>
        </p:sp>
        <p:sp>
          <p:nvSpPr>
            <p:cNvPr id="16" name="Text Box 51"/>
            <p:cNvSpPr txBox="1">
              <a:spLocks noChangeArrowheads="1"/>
            </p:cNvSpPr>
            <p:nvPr/>
          </p:nvSpPr>
          <p:spPr bwMode="auto">
            <a:xfrm>
              <a:off x="998" y="1424"/>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2</a:t>
              </a:r>
              <a:endParaRPr lang="en-US" altLang="zh-CN" sz="2000" b="1" baseline="-25000">
                <a:ea typeface="黑体" panose="02010609060101010101" pitchFamily="49" charset="-122"/>
              </a:endParaRPr>
            </a:p>
          </p:txBody>
        </p:sp>
        <p:sp>
          <p:nvSpPr>
            <p:cNvPr id="17" name="Text Box 52"/>
            <p:cNvSpPr txBox="1">
              <a:spLocks noChangeArrowheads="1"/>
            </p:cNvSpPr>
            <p:nvPr/>
          </p:nvSpPr>
          <p:spPr bwMode="auto">
            <a:xfrm>
              <a:off x="1121" y="1831"/>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8</a:t>
              </a:r>
              <a:endParaRPr lang="en-US" altLang="zh-CN" sz="2000" b="1" baseline="-25000">
                <a:ea typeface="黑体" panose="02010609060101010101" pitchFamily="49" charset="-122"/>
              </a:endParaRPr>
            </a:p>
          </p:txBody>
        </p:sp>
        <p:sp>
          <p:nvSpPr>
            <p:cNvPr id="18" name="Text Box 53"/>
            <p:cNvSpPr txBox="1">
              <a:spLocks noChangeArrowheads="1"/>
            </p:cNvSpPr>
            <p:nvPr/>
          </p:nvSpPr>
          <p:spPr bwMode="auto">
            <a:xfrm>
              <a:off x="975" y="2399"/>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1</a:t>
              </a:r>
              <a:endParaRPr lang="en-US" altLang="zh-CN" sz="2000" b="1" baseline="-25000">
                <a:ea typeface="黑体" panose="02010609060101010101" pitchFamily="49" charset="-122"/>
              </a:endParaRPr>
            </a:p>
          </p:txBody>
        </p:sp>
        <p:sp>
          <p:nvSpPr>
            <p:cNvPr id="19" name="Text Box 54"/>
            <p:cNvSpPr txBox="1">
              <a:spLocks noChangeArrowheads="1"/>
            </p:cNvSpPr>
            <p:nvPr/>
          </p:nvSpPr>
          <p:spPr bwMode="auto">
            <a:xfrm>
              <a:off x="1643" y="2299"/>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7</a:t>
              </a:r>
              <a:endParaRPr lang="en-US" altLang="zh-CN" sz="2000" b="1" baseline="-25000">
                <a:ea typeface="黑体" panose="02010609060101010101" pitchFamily="49" charset="-122"/>
              </a:endParaRPr>
            </a:p>
          </p:txBody>
        </p:sp>
        <p:sp>
          <p:nvSpPr>
            <p:cNvPr id="20" name="Text Box 55"/>
            <p:cNvSpPr txBox="1">
              <a:spLocks noChangeArrowheads="1"/>
            </p:cNvSpPr>
            <p:nvPr/>
          </p:nvSpPr>
          <p:spPr bwMode="auto">
            <a:xfrm>
              <a:off x="1627" y="1539"/>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6</a:t>
              </a:r>
              <a:endParaRPr lang="en-US" altLang="zh-CN" sz="2000" b="1" baseline="-25000">
                <a:ea typeface="黑体" panose="02010609060101010101" pitchFamily="49" charset="-122"/>
              </a:endParaRPr>
            </a:p>
          </p:txBody>
        </p:sp>
        <p:sp>
          <p:nvSpPr>
            <p:cNvPr id="21" name="Text Box 56"/>
            <p:cNvSpPr txBox="1">
              <a:spLocks noChangeArrowheads="1"/>
            </p:cNvSpPr>
            <p:nvPr/>
          </p:nvSpPr>
          <p:spPr bwMode="auto">
            <a:xfrm>
              <a:off x="2083" y="1109"/>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1</a:t>
              </a:r>
              <a:endParaRPr lang="en-US" altLang="zh-CN" sz="2000" b="1" baseline="-25000">
                <a:ea typeface="黑体" panose="02010609060101010101" pitchFamily="49" charset="-122"/>
              </a:endParaRPr>
            </a:p>
          </p:txBody>
        </p:sp>
        <p:sp>
          <p:nvSpPr>
            <p:cNvPr id="22" name="Text Box 57"/>
            <p:cNvSpPr txBox="1">
              <a:spLocks noChangeArrowheads="1"/>
            </p:cNvSpPr>
            <p:nvPr/>
          </p:nvSpPr>
          <p:spPr bwMode="auto">
            <a:xfrm>
              <a:off x="2029" y="1447"/>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5</a:t>
              </a:r>
              <a:endParaRPr lang="en-US" altLang="zh-CN" sz="2000" b="1" baseline="-25000">
                <a:ea typeface="黑体" panose="02010609060101010101" pitchFamily="49" charset="-122"/>
              </a:endParaRPr>
            </a:p>
          </p:txBody>
        </p:sp>
        <p:sp>
          <p:nvSpPr>
            <p:cNvPr id="23" name="Text Box 58"/>
            <p:cNvSpPr txBox="1">
              <a:spLocks noChangeArrowheads="1"/>
            </p:cNvSpPr>
            <p:nvPr/>
          </p:nvSpPr>
          <p:spPr bwMode="auto">
            <a:xfrm>
              <a:off x="2091" y="1846"/>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1</a:t>
              </a:r>
              <a:endParaRPr lang="en-US" altLang="zh-CN" sz="2000" b="1" baseline="-25000">
                <a:ea typeface="黑体" panose="02010609060101010101" pitchFamily="49" charset="-122"/>
              </a:endParaRPr>
            </a:p>
          </p:txBody>
        </p:sp>
        <p:sp>
          <p:nvSpPr>
            <p:cNvPr id="24" name="Text Box 59"/>
            <p:cNvSpPr txBox="1">
              <a:spLocks noChangeArrowheads="1"/>
            </p:cNvSpPr>
            <p:nvPr/>
          </p:nvSpPr>
          <p:spPr bwMode="auto">
            <a:xfrm>
              <a:off x="2099" y="2252"/>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2</a:t>
              </a:r>
              <a:endParaRPr lang="en-US" altLang="zh-CN" sz="2000" b="1" baseline="-25000">
                <a:ea typeface="黑体" panose="02010609060101010101" pitchFamily="49" charset="-122"/>
              </a:endParaRPr>
            </a:p>
          </p:txBody>
        </p:sp>
        <p:sp>
          <p:nvSpPr>
            <p:cNvPr id="25" name="Text Box 60"/>
            <p:cNvSpPr txBox="1">
              <a:spLocks noChangeArrowheads="1"/>
            </p:cNvSpPr>
            <p:nvPr/>
          </p:nvSpPr>
          <p:spPr bwMode="auto">
            <a:xfrm>
              <a:off x="2095" y="2782"/>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9</a:t>
              </a:r>
              <a:endParaRPr lang="en-US" altLang="zh-CN" sz="2000" b="1" baseline="-25000">
                <a:ea typeface="黑体" panose="02010609060101010101" pitchFamily="49" charset="-122"/>
              </a:endParaRPr>
            </a:p>
          </p:txBody>
        </p:sp>
        <p:sp>
          <p:nvSpPr>
            <p:cNvPr id="26" name="Text Box 61"/>
            <p:cNvSpPr txBox="1">
              <a:spLocks noChangeArrowheads="1"/>
            </p:cNvSpPr>
            <p:nvPr/>
          </p:nvSpPr>
          <p:spPr bwMode="auto">
            <a:xfrm>
              <a:off x="2609" y="1622"/>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3</a:t>
              </a:r>
              <a:endParaRPr lang="en-US" altLang="zh-CN" sz="2000" b="1" baseline="-25000">
                <a:ea typeface="黑体" panose="02010609060101010101" pitchFamily="49" charset="-122"/>
              </a:endParaRPr>
            </a:p>
          </p:txBody>
        </p:sp>
        <p:sp>
          <p:nvSpPr>
            <p:cNvPr id="27" name="Text Box 62"/>
            <p:cNvSpPr txBox="1">
              <a:spLocks noChangeArrowheads="1"/>
            </p:cNvSpPr>
            <p:nvPr/>
          </p:nvSpPr>
          <p:spPr bwMode="auto">
            <a:xfrm>
              <a:off x="2609" y="2313"/>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4</a:t>
              </a:r>
              <a:endParaRPr lang="en-US" altLang="zh-CN" sz="2000" b="1" baseline="-25000">
                <a:ea typeface="黑体" panose="02010609060101010101" pitchFamily="49" charset="-122"/>
              </a:endParaRPr>
            </a:p>
          </p:txBody>
        </p:sp>
        <p:sp>
          <p:nvSpPr>
            <p:cNvPr id="28" name="Text Box 63"/>
            <p:cNvSpPr txBox="1">
              <a:spLocks noChangeArrowheads="1"/>
            </p:cNvSpPr>
            <p:nvPr/>
          </p:nvSpPr>
          <p:spPr bwMode="auto">
            <a:xfrm>
              <a:off x="3032" y="2774"/>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1</a:t>
              </a:r>
              <a:endParaRPr lang="en-US" altLang="zh-CN" sz="2000" b="1" baseline="-25000">
                <a:ea typeface="黑体" panose="02010609060101010101" pitchFamily="49" charset="-122"/>
              </a:endParaRPr>
            </a:p>
          </p:txBody>
        </p:sp>
        <p:sp>
          <p:nvSpPr>
            <p:cNvPr id="29" name="Text Box 64"/>
            <p:cNvSpPr txBox="1">
              <a:spLocks noChangeArrowheads="1"/>
            </p:cNvSpPr>
            <p:nvPr/>
          </p:nvSpPr>
          <p:spPr bwMode="auto">
            <a:xfrm>
              <a:off x="3132" y="2352"/>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3</a:t>
              </a:r>
              <a:endParaRPr lang="en-US" altLang="zh-CN" sz="2000" b="1" baseline="-25000">
                <a:ea typeface="黑体" panose="02010609060101010101" pitchFamily="49" charset="-122"/>
              </a:endParaRPr>
            </a:p>
          </p:txBody>
        </p:sp>
        <p:sp>
          <p:nvSpPr>
            <p:cNvPr id="30" name="Text Box 65"/>
            <p:cNvSpPr txBox="1">
              <a:spLocks noChangeArrowheads="1"/>
            </p:cNvSpPr>
            <p:nvPr/>
          </p:nvSpPr>
          <p:spPr bwMode="auto">
            <a:xfrm>
              <a:off x="2986" y="2068"/>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6</a:t>
              </a:r>
              <a:endParaRPr lang="en-US" altLang="zh-CN" sz="2000" b="1" baseline="-25000">
                <a:ea typeface="黑体" panose="02010609060101010101" pitchFamily="49" charset="-122"/>
              </a:endParaRPr>
            </a:p>
          </p:txBody>
        </p:sp>
        <p:sp>
          <p:nvSpPr>
            <p:cNvPr id="31" name="Text Box 66"/>
            <p:cNvSpPr txBox="1">
              <a:spLocks noChangeArrowheads="1"/>
            </p:cNvSpPr>
            <p:nvPr/>
          </p:nvSpPr>
          <p:spPr bwMode="auto">
            <a:xfrm>
              <a:off x="3072" y="1491"/>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9</a:t>
              </a:r>
              <a:endParaRPr lang="en-US" altLang="zh-CN" sz="2000" b="1" baseline="-25000">
                <a:ea typeface="黑体" panose="02010609060101010101" pitchFamily="49" charset="-122"/>
              </a:endParaRPr>
            </a:p>
          </p:txBody>
        </p:sp>
        <p:sp>
          <p:nvSpPr>
            <p:cNvPr id="32" name="Text Box 67"/>
            <p:cNvSpPr txBox="1">
              <a:spLocks noChangeArrowheads="1"/>
            </p:cNvSpPr>
            <p:nvPr/>
          </p:nvSpPr>
          <p:spPr bwMode="auto">
            <a:xfrm>
              <a:off x="3026" y="1092"/>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2</a:t>
              </a:r>
              <a:endParaRPr lang="en-US" altLang="zh-CN" sz="2000" b="1" baseline="-25000">
                <a:ea typeface="黑体" panose="02010609060101010101" pitchFamily="49" charset="-122"/>
              </a:endParaRPr>
            </a:p>
          </p:txBody>
        </p:sp>
        <p:sp>
          <p:nvSpPr>
            <p:cNvPr id="33" name="Text Box 68"/>
            <p:cNvSpPr txBox="1">
              <a:spLocks noChangeArrowheads="1"/>
            </p:cNvSpPr>
            <p:nvPr/>
          </p:nvSpPr>
          <p:spPr bwMode="auto">
            <a:xfrm>
              <a:off x="3571" y="1576"/>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7</a:t>
              </a:r>
              <a:endParaRPr lang="en-US" altLang="zh-CN" sz="2000" b="1" baseline="-25000">
                <a:ea typeface="黑体" panose="02010609060101010101" pitchFamily="49" charset="-122"/>
              </a:endParaRPr>
            </a:p>
          </p:txBody>
        </p:sp>
        <p:sp>
          <p:nvSpPr>
            <p:cNvPr id="34" name="Text Box 69"/>
            <p:cNvSpPr txBox="1">
              <a:spLocks noChangeArrowheads="1"/>
            </p:cNvSpPr>
            <p:nvPr/>
          </p:nvSpPr>
          <p:spPr bwMode="auto">
            <a:xfrm>
              <a:off x="3971" y="1837"/>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2</a:t>
              </a:r>
              <a:endParaRPr lang="en-US" altLang="zh-CN" sz="2000" b="1" baseline="-25000">
                <a:ea typeface="黑体" panose="02010609060101010101" pitchFamily="49" charset="-122"/>
              </a:endParaRPr>
            </a:p>
          </p:txBody>
        </p:sp>
        <p:sp>
          <p:nvSpPr>
            <p:cNvPr id="35" name="Text Box 70"/>
            <p:cNvSpPr txBox="1">
              <a:spLocks noChangeArrowheads="1"/>
            </p:cNvSpPr>
            <p:nvPr/>
          </p:nvSpPr>
          <p:spPr bwMode="auto">
            <a:xfrm>
              <a:off x="3618" y="2351"/>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1</a:t>
              </a:r>
              <a:endParaRPr lang="en-US" altLang="zh-CN" sz="2000" b="1" baseline="-25000">
                <a:ea typeface="黑体" panose="02010609060101010101" pitchFamily="49" charset="-122"/>
              </a:endParaRPr>
            </a:p>
          </p:txBody>
        </p:sp>
        <p:sp>
          <p:nvSpPr>
            <p:cNvPr id="36" name="Text Box 71"/>
            <p:cNvSpPr txBox="1">
              <a:spLocks noChangeArrowheads="1"/>
            </p:cNvSpPr>
            <p:nvPr/>
          </p:nvSpPr>
          <p:spPr bwMode="auto">
            <a:xfrm>
              <a:off x="4071" y="2421"/>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4</a:t>
              </a:r>
              <a:endParaRPr lang="en-US" altLang="zh-CN" sz="2000" b="1" baseline="-25000">
                <a:ea typeface="黑体" panose="02010609060101010101" pitchFamily="49" charset="-122"/>
              </a:endParaRPr>
            </a:p>
          </p:txBody>
        </p:sp>
        <p:sp>
          <p:nvSpPr>
            <p:cNvPr id="37" name="Text Box 72"/>
            <p:cNvSpPr txBox="1">
              <a:spLocks noChangeArrowheads="1"/>
            </p:cNvSpPr>
            <p:nvPr/>
          </p:nvSpPr>
          <p:spPr bwMode="auto">
            <a:xfrm>
              <a:off x="4079" y="1477"/>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9</a:t>
              </a:r>
              <a:endParaRPr lang="en-US" altLang="zh-CN" sz="2000" b="1" baseline="-25000">
                <a:ea typeface="黑体" panose="02010609060101010101" pitchFamily="49" charset="-122"/>
              </a:endParaRPr>
            </a:p>
          </p:txBody>
        </p:sp>
      </p:grpSp>
      <p:sp>
        <p:nvSpPr>
          <p:cNvPr id="74" name="Rectangle 73"/>
          <p:cNvSpPr>
            <a:spLocks noChangeArrowheads="1"/>
          </p:cNvSpPr>
          <p:nvPr/>
        </p:nvSpPr>
        <p:spPr bwMode="auto">
          <a:xfrm>
            <a:off x="1901467" y="3006773"/>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0</a:t>
            </a:r>
          </a:p>
        </p:txBody>
      </p:sp>
      <p:sp>
        <p:nvSpPr>
          <p:cNvPr id="75" name="Oval 74"/>
          <p:cNvSpPr>
            <a:spLocks noChangeArrowheads="1"/>
          </p:cNvSpPr>
          <p:nvPr/>
        </p:nvSpPr>
        <p:spPr bwMode="auto">
          <a:xfrm>
            <a:off x="3900130" y="2701973"/>
            <a:ext cx="334962"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8</a:t>
            </a:r>
          </a:p>
        </p:txBody>
      </p:sp>
      <p:sp>
        <p:nvSpPr>
          <p:cNvPr id="76" name="Oval 75"/>
          <p:cNvSpPr>
            <a:spLocks noChangeArrowheads="1"/>
          </p:cNvSpPr>
          <p:nvPr/>
        </p:nvSpPr>
        <p:spPr bwMode="auto">
          <a:xfrm>
            <a:off x="5266967" y="2671811"/>
            <a:ext cx="492125"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cs typeface="Times New Roman" panose="02020603050405020304" pitchFamily="18" charset="0"/>
              </a:rPr>
              <a:t>6</a:t>
            </a:r>
          </a:p>
        </p:txBody>
      </p:sp>
      <p:sp>
        <p:nvSpPr>
          <p:cNvPr id="77" name="Oval 76"/>
          <p:cNvSpPr>
            <a:spLocks noChangeArrowheads="1"/>
          </p:cNvSpPr>
          <p:nvPr/>
        </p:nvSpPr>
        <p:spPr bwMode="auto">
          <a:xfrm>
            <a:off x="5170130" y="4378373"/>
            <a:ext cx="674687"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cs typeface="Times New Roman" panose="02020603050405020304" pitchFamily="18" charset="0"/>
              </a:rPr>
              <a:t>10</a:t>
            </a:r>
          </a:p>
        </p:txBody>
      </p:sp>
      <p:sp>
        <p:nvSpPr>
          <p:cNvPr id="78" name="Oval 77"/>
          <p:cNvSpPr>
            <a:spLocks noChangeArrowheads="1"/>
          </p:cNvSpPr>
          <p:nvPr/>
        </p:nvSpPr>
        <p:spPr bwMode="auto">
          <a:xfrm>
            <a:off x="7289442" y="2668308"/>
            <a:ext cx="655638" cy="56263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cs typeface="Times New Roman" panose="02020603050405020304" pitchFamily="18" charset="0"/>
              </a:rPr>
              <a:t>12</a:t>
            </a:r>
          </a:p>
        </p:txBody>
      </p:sp>
      <p:sp>
        <p:nvSpPr>
          <p:cNvPr id="79" name="Oval 78"/>
          <p:cNvSpPr>
            <a:spLocks noChangeArrowheads="1"/>
          </p:cNvSpPr>
          <p:nvPr/>
        </p:nvSpPr>
        <p:spPr bwMode="auto">
          <a:xfrm>
            <a:off x="9289692" y="2963911"/>
            <a:ext cx="638175"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cs typeface="Times New Roman" panose="02020603050405020304" pitchFamily="18" charset="0"/>
              </a:rPr>
              <a:t>14</a:t>
            </a:r>
          </a:p>
        </p:txBody>
      </p:sp>
      <p:sp>
        <p:nvSpPr>
          <p:cNvPr id="80" name="Oval 79"/>
          <p:cNvSpPr>
            <a:spLocks noChangeArrowheads="1"/>
          </p:cNvSpPr>
          <p:nvPr/>
        </p:nvSpPr>
        <p:spPr bwMode="auto">
          <a:xfrm>
            <a:off x="6729055" y="4378373"/>
            <a:ext cx="492125"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cs typeface="Times New Roman" panose="02020603050405020304" pitchFamily="18" charset="0"/>
              </a:rPr>
              <a:t>∞</a:t>
            </a:r>
          </a:p>
        </p:txBody>
      </p:sp>
      <p:sp>
        <p:nvSpPr>
          <p:cNvPr id="81" name="Rectangle 80"/>
          <p:cNvSpPr>
            <a:spLocks noChangeArrowheads="1"/>
          </p:cNvSpPr>
          <p:nvPr/>
        </p:nvSpPr>
        <p:spPr bwMode="auto">
          <a:xfrm>
            <a:off x="3631842" y="4372023"/>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1</a:t>
            </a:r>
          </a:p>
        </p:txBody>
      </p:sp>
      <p:sp>
        <p:nvSpPr>
          <p:cNvPr id="82" name="Rectangle 81"/>
          <p:cNvSpPr>
            <a:spLocks noChangeArrowheads="1"/>
          </p:cNvSpPr>
          <p:nvPr/>
        </p:nvSpPr>
        <p:spPr bwMode="auto">
          <a:xfrm>
            <a:off x="3681055" y="1616123"/>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2</a:t>
            </a:r>
          </a:p>
        </p:txBody>
      </p:sp>
      <p:sp>
        <p:nvSpPr>
          <p:cNvPr id="83" name="Rectangle 82"/>
          <p:cNvSpPr>
            <a:spLocks noChangeArrowheads="1"/>
          </p:cNvSpPr>
          <p:nvPr/>
        </p:nvSpPr>
        <p:spPr bwMode="auto">
          <a:xfrm>
            <a:off x="5241567" y="1590723"/>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3</a:t>
            </a:r>
          </a:p>
        </p:txBody>
      </p:sp>
      <p:sp>
        <p:nvSpPr>
          <p:cNvPr id="84" name="Rectangle 83"/>
          <p:cNvSpPr>
            <a:spLocks noChangeArrowheads="1"/>
          </p:cNvSpPr>
          <p:nvPr/>
        </p:nvSpPr>
        <p:spPr bwMode="auto">
          <a:xfrm>
            <a:off x="6789380" y="1616123"/>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5</a:t>
            </a:r>
          </a:p>
        </p:txBody>
      </p:sp>
    </p:spTree>
    <p:extLst>
      <p:ext uri="{BB962C8B-B14F-4D97-AF65-F5344CB8AC3E}">
        <p14:creationId xmlns:p14="http://schemas.microsoft.com/office/powerpoint/2010/main" val="4147224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9"/>
                                        </p:tgtEl>
                                        <p:attrNameLst>
                                          <p:attrName>style.visibility</p:attrName>
                                        </p:attrNameLst>
                                      </p:cBhvr>
                                      <p:to>
                                        <p:strVal val="visible"/>
                                      </p:to>
                                    </p:set>
                                    <p:anim calcmode="lin" valueType="num">
                                      <p:cBhvr additive="base">
                                        <p:cTn id="13" dur="500" fill="hold"/>
                                        <p:tgtEl>
                                          <p:spTgt spid="79"/>
                                        </p:tgtEl>
                                        <p:attrNameLst>
                                          <p:attrName>ppt_x</p:attrName>
                                        </p:attrNameLst>
                                      </p:cBhvr>
                                      <p:tavLst>
                                        <p:tav tm="0">
                                          <p:val>
                                            <p:strVal val="#ppt_x"/>
                                          </p:val>
                                        </p:tav>
                                        <p:tav tm="100000">
                                          <p:val>
                                            <p:strVal val="#ppt_x"/>
                                          </p:val>
                                        </p:tav>
                                      </p:tavLst>
                                    </p:anim>
                                    <p:anim calcmode="lin" valueType="num">
                                      <p:cBhvr additive="base">
                                        <p:cTn id="14"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76793"/>
            <a:ext cx="460146" cy="560070"/>
          </a:xfrm>
        </p:spPr>
        <p:txBody>
          <a:bodyPr/>
          <a:lstStyle/>
          <a:p>
            <a:endParaRPr lang="zh-CN" altLang="en-US" dirty="0">
              <a:latin typeface="楷体" panose="02010609060101010101" pitchFamily="49" charset="-122"/>
              <a:ea typeface="楷体" panose="02010609060101010101" pitchFamily="49" charset="-122"/>
            </a:endParaRPr>
          </a:p>
        </p:txBody>
      </p:sp>
      <p:grpSp>
        <p:nvGrpSpPr>
          <p:cNvPr id="3" name="Group 2"/>
          <p:cNvGrpSpPr>
            <a:grpSpLocks/>
          </p:cNvGrpSpPr>
          <p:nvPr/>
        </p:nvGrpSpPr>
        <p:grpSpPr bwMode="auto">
          <a:xfrm>
            <a:off x="2362857" y="1695427"/>
            <a:ext cx="7086600" cy="3201988"/>
            <a:chOff x="453" y="1025"/>
            <a:chExt cx="4464" cy="2017"/>
          </a:xfrm>
        </p:grpSpPr>
        <p:grpSp>
          <p:nvGrpSpPr>
            <p:cNvPr id="4" name="Group 3"/>
            <p:cNvGrpSpPr>
              <a:grpSpLocks/>
            </p:cNvGrpSpPr>
            <p:nvPr/>
          </p:nvGrpSpPr>
          <p:grpSpPr bwMode="auto">
            <a:xfrm>
              <a:off x="657" y="1276"/>
              <a:ext cx="3991" cy="1587"/>
              <a:chOff x="657" y="1276"/>
              <a:chExt cx="3991" cy="1587"/>
            </a:xfrm>
          </p:grpSpPr>
          <p:grpSp>
            <p:nvGrpSpPr>
              <p:cNvPr id="38" name="Group 4"/>
              <p:cNvGrpSpPr>
                <a:grpSpLocks/>
              </p:cNvGrpSpPr>
              <p:nvPr/>
            </p:nvGrpSpPr>
            <p:grpSpPr bwMode="auto">
              <a:xfrm>
                <a:off x="657" y="2024"/>
                <a:ext cx="3991" cy="90"/>
                <a:chOff x="521" y="2024"/>
                <a:chExt cx="3991" cy="90"/>
              </a:xfrm>
            </p:grpSpPr>
            <p:sp>
              <p:nvSpPr>
                <p:cNvPr id="69" name="Oval 5"/>
                <p:cNvSpPr>
                  <a:spLocks noChangeArrowheads="1"/>
                </p:cNvSpPr>
                <p:nvPr/>
              </p:nvSpPr>
              <p:spPr bwMode="auto">
                <a:xfrm>
                  <a:off x="521" y="2024"/>
                  <a:ext cx="90" cy="90"/>
                </a:xfrm>
                <a:prstGeom prst="ellipse">
                  <a:avLst/>
                </a:prstGeom>
                <a:solidFill>
                  <a:srgbClr val="0000FF"/>
                </a:solidFill>
                <a:ln w="19050">
                  <a:solidFill>
                    <a:schemeClr val="tx1"/>
                  </a:solidFill>
                  <a:round/>
                  <a:headEnd/>
                  <a:tailEnd/>
                </a:ln>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70" name="Oval 6"/>
                <p:cNvSpPr>
                  <a:spLocks noChangeArrowheads="1"/>
                </p:cNvSpPr>
                <p:nvPr/>
              </p:nvSpPr>
              <p:spPr bwMode="auto">
                <a:xfrm>
                  <a:off x="1497" y="2024"/>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71" name="Oval 7"/>
                <p:cNvSpPr>
                  <a:spLocks noChangeArrowheads="1"/>
                </p:cNvSpPr>
                <p:nvPr/>
              </p:nvSpPr>
              <p:spPr bwMode="auto">
                <a:xfrm>
                  <a:off x="2471" y="2024"/>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72" name="Oval 8"/>
                <p:cNvSpPr>
                  <a:spLocks noChangeArrowheads="1"/>
                </p:cNvSpPr>
                <p:nvPr/>
              </p:nvSpPr>
              <p:spPr bwMode="auto">
                <a:xfrm>
                  <a:off x="3446" y="2024"/>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73" name="Oval 9"/>
                <p:cNvSpPr>
                  <a:spLocks noChangeArrowheads="1"/>
                </p:cNvSpPr>
                <p:nvPr/>
              </p:nvSpPr>
              <p:spPr bwMode="auto">
                <a:xfrm>
                  <a:off x="4422" y="2024"/>
                  <a:ext cx="90" cy="90"/>
                </a:xfrm>
                <a:prstGeom prst="ellipse">
                  <a:avLst/>
                </a:prstGeom>
                <a:solidFill>
                  <a:srgbClr val="0000FF"/>
                </a:solidFill>
                <a:ln w="19050">
                  <a:solidFill>
                    <a:schemeClr val="tx1"/>
                  </a:solidFill>
                  <a:round/>
                  <a:headEnd/>
                  <a:tailEnd/>
                </a:ln>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grpSp>
          <p:grpSp>
            <p:nvGrpSpPr>
              <p:cNvPr id="39" name="Group 10"/>
              <p:cNvGrpSpPr>
                <a:grpSpLocks/>
              </p:cNvGrpSpPr>
              <p:nvPr/>
            </p:nvGrpSpPr>
            <p:grpSpPr bwMode="auto">
              <a:xfrm>
                <a:off x="1633" y="1276"/>
                <a:ext cx="2040" cy="90"/>
                <a:chOff x="1497" y="1298"/>
                <a:chExt cx="2040" cy="90"/>
              </a:xfrm>
            </p:grpSpPr>
            <p:sp>
              <p:nvSpPr>
                <p:cNvPr id="66" name="Oval 11"/>
                <p:cNvSpPr>
                  <a:spLocks noChangeArrowheads="1"/>
                </p:cNvSpPr>
                <p:nvPr/>
              </p:nvSpPr>
              <p:spPr bwMode="auto">
                <a:xfrm>
                  <a:off x="1497" y="1298"/>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67" name="Oval 12"/>
                <p:cNvSpPr>
                  <a:spLocks noChangeArrowheads="1"/>
                </p:cNvSpPr>
                <p:nvPr/>
              </p:nvSpPr>
              <p:spPr bwMode="auto">
                <a:xfrm>
                  <a:off x="2472" y="1298"/>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68" name="Oval 13"/>
                <p:cNvSpPr>
                  <a:spLocks noChangeArrowheads="1"/>
                </p:cNvSpPr>
                <p:nvPr/>
              </p:nvSpPr>
              <p:spPr bwMode="auto">
                <a:xfrm>
                  <a:off x="3447" y="1298"/>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grpSp>
          <p:grpSp>
            <p:nvGrpSpPr>
              <p:cNvPr id="40" name="Group 14"/>
              <p:cNvGrpSpPr>
                <a:grpSpLocks/>
              </p:cNvGrpSpPr>
              <p:nvPr/>
            </p:nvGrpSpPr>
            <p:grpSpPr bwMode="auto">
              <a:xfrm>
                <a:off x="1633" y="2773"/>
                <a:ext cx="2040" cy="90"/>
                <a:chOff x="1497" y="2795"/>
                <a:chExt cx="2040" cy="90"/>
              </a:xfrm>
            </p:grpSpPr>
            <p:sp>
              <p:nvSpPr>
                <p:cNvPr id="63" name="Oval 15"/>
                <p:cNvSpPr>
                  <a:spLocks noChangeArrowheads="1"/>
                </p:cNvSpPr>
                <p:nvPr/>
              </p:nvSpPr>
              <p:spPr bwMode="auto">
                <a:xfrm>
                  <a:off x="1497" y="2795"/>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64" name="Oval 16"/>
                <p:cNvSpPr>
                  <a:spLocks noChangeArrowheads="1"/>
                </p:cNvSpPr>
                <p:nvPr/>
              </p:nvSpPr>
              <p:spPr bwMode="auto">
                <a:xfrm>
                  <a:off x="2472" y="2795"/>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65" name="Oval 17"/>
                <p:cNvSpPr>
                  <a:spLocks noChangeArrowheads="1"/>
                </p:cNvSpPr>
                <p:nvPr/>
              </p:nvSpPr>
              <p:spPr bwMode="auto">
                <a:xfrm>
                  <a:off x="3447" y="2795"/>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grpSp>
          <p:sp>
            <p:nvSpPr>
              <p:cNvPr id="41" name="Line 18"/>
              <p:cNvSpPr>
                <a:spLocks noChangeShapeType="1"/>
              </p:cNvSpPr>
              <p:nvPr/>
            </p:nvSpPr>
            <p:spPr bwMode="auto">
              <a:xfrm flipV="1">
                <a:off x="737" y="1352"/>
                <a:ext cx="907" cy="6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2" name="Line 19"/>
              <p:cNvSpPr>
                <a:spLocks noChangeShapeType="1"/>
              </p:cNvSpPr>
              <p:nvPr/>
            </p:nvSpPr>
            <p:spPr bwMode="auto">
              <a:xfrm>
                <a:off x="1720" y="1321"/>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3" name="Line 20"/>
              <p:cNvSpPr>
                <a:spLocks noChangeShapeType="1"/>
              </p:cNvSpPr>
              <p:nvPr/>
            </p:nvSpPr>
            <p:spPr bwMode="auto">
              <a:xfrm>
                <a:off x="2703" y="1321"/>
                <a:ext cx="88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4" name="Line 21"/>
              <p:cNvSpPr>
                <a:spLocks noChangeShapeType="1"/>
              </p:cNvSpPr>
              <p:nvPr/>
            </p:nvSpPr>
            <p:spPr bwMode="auto">
              <a:xfrm>
                <a:off x="1720" y="2811"/>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5" name="Line 22"/>
              <p:cNvSpPr>
                <a:spLocks noChangeShapeType="1"/>
              </p:cNvSpPr>
              <p:nvPr/>
            </p:nvSpPr>
            <p:spPr bwMode="auto">
              <a:xfrm>
                <a:off x="2703" y="2811"/>
                <a:ext cx="88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6" name="Line 23"/>
              <p:cNvSpPr>
                <a:spLocks noChangeShapeType="1"/>
              </p:cNvSpPr>
              <p:nvPr/>
            </p:nvSpPr>
            <p:spPr bwMode="auto">
              <a:xfrm>
                <a:off x="737" y="2104"/>
                <a:ext cx="883" cy="69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7" name="Line 24"/>
              <p:cNvSpPr>
                <a:spLocks noChangeShapeType="1"/>
              </p:cNvSpPr>
              <p:nvPr/>
            </p:nvSpPr>
            <p:spPr bwMode="auto">
              <a:xfrm flipV="1">
                <a:off x="3671" y="2104"/>
                <a:ext cx="899" cy="69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8" name="Line 25"/>
              <p:cNvSpPr>
                <a:spLocks noChangeShapeType="1"/>
              </p:cNvSpPr>
              <p:nvPr/>
            </p:nvSpPr>
            <p:spPr bwMode="auto">
              <a:xfrm>
                <a:off x="3656" y="1336"/>
                <a:ext cx="898" cy="7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9" name="Line 26"/>
              <p:cNvSpPr>
                <a:spLocks noChangeShapeType="1"/>
              </p:cNvSpPr>
              <p:nvPr/>
            </p:nvSpPr>
            <p:spPr bwMode="auto">
              <a:xfrm>
                <a:off x="745" y="2074"/>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0" name="Line 27"/>
              <p:cNvSpPr>
                <a:spLocks noChangeShapeType="1"/>
              </p:cNvSpPr>
              <p:nvPr/>
            </p:nvSpPr>
            <p:spPr bwMode="auto">
              <a:xfrm>
                <a:off x="1736" y="2066"/>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1" name="Line 28"/>
              <p:cNvSpPr>
                <a:spLocks noChangeShapeType="1"/>
              </p:cNvSpPr>
              <p:nvPr/>
            </p:nvSpPr>
            <p:spPr bwMode="auto">
              <a:xfrm>
                <a:off x="2712" y="2074"/>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2" name="Line 29"/>
              <p:cNvSpPr>
                <a:spLocks noChangeShapeType="1"/>
              </p:cNvSpPr>
              <p:nvPr/>
            </p:nvSpPr>
            <p:spPr bwMode="auto">
              <a:xfrm>
                <a:off x="3695" y="2074"/>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3" name="Line 30"/>
              <p:cNvSpPr>
                <a:spLocks noChangeShapeType="1"/>
              </p:cNvSpPr>
              <p:nvPr/>
            </p:nvSpPr>
            <p:spPr bwMode="auto">
              <a:xfrm flipV="1">
                <a:off x="1713" y="1352"/>
                <a:ext cx="907" cy="6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4" name="Line 31"/>
              <p:cNvSpPr>
                <a:spLocks noChangeShapeType="1"/>
              </p:cNvSpPr>
              <p:nvPr/>
            </p:nvSpPr>
            <p:spPr bwMode="auto">
              <a:xfrm flipV="1">
                <a:off x="2696" y="2097"/>
                <a:ext cx="907" cy="6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5" name="Line 32"/>
              <p:cNvSpPr>
                <a:spLocks noChangeShapeType="1"/>
              </p:cNvSpPr>
              <p:nvPr/>
            </p:nvSpPr>
            <p:spPr bwMode="auto">
              <a:xfrm>
                <a:off x="2696" y="1352"/>
                <a:ext cx="898" cy="7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6" name="Line 33"/>
              <p:cNvSpPr>
                <a:spLocks noChangeShapeType="1"/>
              </p:cNvSpPr>
              <p:nvPr/>
            </p:nvSpPr>
            <p:spPr bwMode="auto">
              <a:xfrm>
                <a:off x="1713" y="2097"/>
                <a:ext cx="898" cy="7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7" name="Line 34"/>
              <p:cNvSpPr>
                <a:spLocks noChangeShapeType="1"/>
              </p:cNvSpPr>
              <p:nvPr/>
            </p:nvSpPr>
            <p:spPr bwMode="auto">
              <a:xfrm>
                <a:off x="1674" y="1367"/>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8" name="Line 35"/>
              <p:cNvSpPr>
                <a:spLocks noChangeShapeType="1"/>
              </p:cNvSpPr>
              <p:nvPr/>
            </p:nvSpPr>
            <p:spPr bwMode="auto">
              <a:xfrm>
                <a:off x="1674" y="2119"/>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9" name="Line 36"/>
              <p:cNvSpPr>
                <a:spLocks noChangeShapeType="1"/>
              </p:cNvSpPr>
              <p:nvPr/>
            </p:nvSpPr>
            <p:spPr bwMode="auto">
              <a:xfrm>
                <a:off x="2650" y="1383"/>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0" name="Line 37"/>
              <p:cNvSpPr>
                <a:spLocks noChangeShapeType="1"/>
              </p:cNvSpPr>
              <p:nvPr/>
            </p:nvSpPr>
            <p:spPr bwMode="auto">
              <a:xfrm>
                <a:off x="2650" y="2127"/>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1" name="Line 38"/>
              <p:cNvSpPr>
                <a:spLocks noChangeShapeType="1"/>
              </p:cNvSpPr>
              <p:nvPr/>
            </p:nvSpPr>
            <p:spPr bwMode="auto">
              <a:xfrm>
                <a:off x="3626" y="1367"/>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2" name="Line 39"/>
              <p:cNvSpPr>
                <a:spLocks noChangeShapeType="1"/>
              </p:cNvSpPr>
              <p:nvPr/>
            </p:nvSpPr>
            <p:spPr bwMode="auto">
              <a:xfrm>
                <a:off x="3626" y="2127"/>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5" name="Text Box 40"/>
            <p:cNvSpPr txBox="1">
              <a:spLocks noChangeArrowheads="1"/>
            </p:cNvSpPr>
            <p:nvPr/>
          </p:nvSpPr>
          <p:spPr bwMode="auto">
            <a:xfrm>
              <a:off x="453" y="1903"/>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1</a:t>
              </a:r>
            </a:p>
          </p:txBody>
        </p:sp>
        <p:sp>
          <p:nvSpPr>
            <p:cNvPr id="6" name="Text Box 41"/>
            <p:cNvSpPr txBox="1">
              <a:spLocks noChangeArrowheads="1"/>
            </p:cNvSpPr>
            <p:nvPr/>
          </p:nvSpPr>
          <p:spPr bwMode="auto">
            <a:xfrm>
              <a:off x="1558" y="1025"/>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2</a:t>
              </a:r>
            </a:p>
          </p:txBody>
        </p:sp>
        <p:sp>
          <p:nvSpPr>
            <p:cNvPr id="7" name="Text Box 42"/>
            <p:cNvSpPr txBox="1">
              <a:spLocks noChangeArrowheads="1"/>
            </p:cNvSpPr>
            <p:nvPr/>
          </p:nvSpPr>
          <p:spPr bwMode="auto">
            <a:xfrm>
              <a:off x="1467" y="2023"/>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3</a:t>
              </a:r>
            </a:p>
          </p:txBody>
        </p:sp>
        <p:sp>
          <p:nvSpPr>
            <p:cNvPr id="8" name="Text Box 43"/>
            <p:cNvSpPr txBox="1">
              <a:spLocks noChangeArrowheads="1"/>
            </p:cNvSpPr>
            <p:nvPr/>
          </p:nvSpPr>
          <p:spPr bwMode="auto">
            <a:xfrm>
              <a:off x="1559" y="2784"/>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4</a:t>
              </a:r>
            </a:p>
          </p:txBody>
        </p:sp>
        <p:sp>
          <p:nvSpPr>
            <p:cNvPr id="9" name="Text Box 44"/>
            <p:cNvSpPr txBox="1">
              <a:spLocks noChangeArrowheads="1"/>
            </p:cNvSpPr>
            <p:nvPr/>
          </p:nvSpPr>
          <p:spPr bwMode="auto">
            <a:xfrm>
              <a:off x="2525" y="1025"/>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5</a:t>
              </a:r>
            </a:p>
          </p:txBody>
        </p:sp>
        <p:sp>
          <p:nvSpPr>
            <p:cNvPr id="10" name="Text Box 45"/>
            <p:cNvSpPr txBox="1">
              <a:spLocks noChangeArrowheads="1"/>
            </p:cNvSpPr>
            <p:nvPr/>
          </p:nvSpPr>
          <p:spPr bwMode="auto">
            <a:xfrm>
              <a:off x="2434" y="2023"/>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6</a:t>
              </a:r>
            </a:p>
          </p:txBody>
        </p:sp>
        <p:sp>
          <p:nvSpPr>
            <p:cNvPr id="11" name="Text Box 46"/>
            <p:cNvSpPr txBox="1">
              <a:spLocks noChangeArrowheads="1"/>
            </p:cNvSpPr>
            <p:nvPr/>
          </p:nvSpPr>
          <p:spPr bwMode="auto">
            <a:xfrm>
              <a:off x="2526" y="2784"/>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7</a:t>
              </a:r>
            </a:p>
          </p:txBody>
        </p:sp>
        <p:sp>
          <p:nvSpPr>
            <p:cNvPr id="12" name="Text Box 47"/>
            <p:cNvSpPr txBox="1">
              <a:spLocks noChangeArrowheads="1"/>
            </p:cNvSpPr>
            <p:nvPr/>
          </p:nvSpPr>
          <p:spPr bwMode="auto">
            <a:xfrm>
              <a:off x="3501" y="1033"/>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8</a:t>
              </a:r>
            </a:p>
          </p:txBody>
        </p:sp>
        <p:sp>
          <p:nvSpPr>
            <p:cNvPr id="13" name="Text Box 48"/>
            <p:cNvSpPr txBox="1">
              <a:spLocks noChangeArrowheads="1"/>
            </p:cNvSpPr>
            <p:nvPr/>
          </p:nvSpPr>
          <p:spPr bwMode="auto">
            <a:xfrm>
              <a:off x="3610" y="2031"/>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9</a:t>
              </a:r>
            </a:p>
          </p:txBody>
        </p:sp>
        <p:sp>
          <p:nvSpPr>
            <p:cNvPr id="14" name="Text Box 49"/>
            <p:cNvSpPr txBox="1">
              <a:spLocks noChangeArrowheads="1"/>
            </p:cNvSpPr>
            <p:nvPr/>
          </p:nvSpPr>
          <p:spPr bwMode="auto">
            <a:xfrm>
              <a:off x="3502" y="2792"/>
              <a:ext cx="3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dirty="0">
                  <a:ea typeface="黑体" panose="02010609060101010101" pitchFamily="49" charset="-122"/>
                </a:rPr>
                <a:t>v</a:t>
              </a:r>
              <a:r>
                <a:rPr lang="en-US" altLang="zh-CN" sz="2000" b="1" baseline="-25000" dirty="0">
                  <a:ea typeface="黑体" panose="02010609060101010101" pitchFamily="49" charset="-122"/>
                </a:rPr>
                <a:t>10</a:t>
              </a:r>
            </a:p>
          </p:txBody>
        </p:sp>
        <p:sp>
          <p:nvSpPr>
            <p:cNvPr id="15" name="Text Box 50"/>
            <p:cNvSpPr txBox="1">
              <a:spLocks noChangeArrowheads="1"/>
            </p:cNvSpPr>
            <p:nvPr/>
          </p:nvSpPr>
          <p:spPr bwMode="auto">
            <a:xfrm>
              <a:off x="4625" y="1954"/>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11</a:t>
              </a:r>
            </a:p>
          </p:txBody>
        </p:sp>
        <p:sp>
          <p:nvSpPr>
            <p:cNvPr id="16" name="Text Box 51"/>
            <p:cNvSpPr txBox="1">
              <a:spLocks noChangeArrowheads="1"/>
            </p:cNvSpPr>
            <p:nvPr/>
          </p:nvSpPr>
          <p:spPr bwMode="auto">
            <a:xfrm>
              <a:off x="998" y="1424"/>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2</a:t>
              </a:r>
              <a:endParaRPr lang="en-US" altLang="zh-CN" sz="2000" b="1" baseline="-25000">
                <a:ea typeface="黑体" panose="02010609060101010101" pitchFamily="49" charset="-122"/>
              </a:endParaRPr>
            </a:p>
          </p:txBody>
        </p:sp>
        <p:sp>
          <p:nvSpPr>
            <p:cNvPr id="17" name="Text Box 52"/>
            <p:cNvSpPr txBox="1">
              <a:spLocks noChangeArrowheads="1"/>
            </p:cNvSpPr>
            <p:nvPr/>
          </p:nvSpPr>
          <p:spPr bwMode="auto">
            <a:xfrm>
              <a:off x="1121" y="1831"/>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8</a:t>
              </a:r>
              <a:endParaRPr lang="en-US" altLang="zh-CN" sz="2000" b="1" baseline="-25000">
                <a:ea typeface="黑体" panose="02010609060101010101" pitchFamily="49" charset="-122"/>
              </a:endParaRPr>
            </a:p>
          </p:txBody>
        </p:sp>
        <p:sp>
          <p:nvSpPr>
            <p:cNvPr id="18" name="Text Box 53"/>
            <p:cNvSpPr txBox="1">
              <a:spLocks noChangeArrowheads="1"/>
            </p:cNvSpPr>
            <p:nvPr/>
          </p:nvSpPr>
          <p:spPr bwMode="auto">
            <a:xfrm>
              <a:off x="975" y="2399"/>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1</a:t>
              </a:r>
              <a:endParaRPr lang="en-US" altLang="zh-CN" sz="2000" b="1" baseline="-25000">
                <a:ea typeface="黑体" panose="02010609060101010101" pitchFamily="49" charset="-122"/>
              </a:endParaRPr>
            </a:p>
          </p:txBody>
        </p:sp>
        <p:sp>
          <p:nvSpPr>
            <p:cNvPr id="19" name="Text Box 54"/>
            <p:cNvSpPr txBox="1">
              <a:spLocks noChangeArrowheads="1"/>
            </p:cNvSpPr>
            <p:nvPr/>
          </p:nvSpPr>
          <p:spPr bwMode="auto">
            <a:xfrm>
              <a:off x="1643" y="2299"/>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7</a:t>
              </a:r>
              <a:endParaRPr lang="en-US" altLang="zh-CN" sz="2000" b="1" baseline="-25000">
                <a:ea typeface="黑体" panose="02010609060101010101" pitchFamily="49" charset="-122"/>
              </a:endParaRPr>
            </a:p>
          </p:txBody>
        </p:sp>
        <p:sp>
          <p:nvSpPr>
            <p:cNvPr id="20" name="Text Box 55"/>
            <p:cNvSpPr txBox="1">
              <a:spLocks noChangeArrowheads="1"/>
            </p:cNvSpPr>
            <p:nvPr/>
          </p:nvSpPr>
          <p:spPr bwMode="auto">
            <a:xfrm>
              <a:off x="1627" y="1539"/>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6</a:t>
              </a:r>
              <a:endParaRPr lang="en-US" altLang="zh-CN" sz="2000" b="1" baseline="-25000">
                <a:ea typeface="黑体" panose="02010609060101010101" pitchFamily="49" charset="-122"/>
              </a:endParaRPr>
            </a:p>
          </p:txBody>
        </p:sp>
        <p:sp>
          <p:nvSpPr>
            <p:cNvPr id="21" name="Text Box 56"/>
            <p:cNvSpPr txBox="1">
              <a:spLocks noChangeArrowheads="1"/>
            </p:cNvSpPr>
            <p:nvPr/>
          </p:nvSpPr>
          <p:spPr bwMode="auto">
            <a:xfrm>
              <a:off x="2083" y="1109"/>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1</a:t>
              </a:r>
              <a:endParaRPr lang="en-US" altLang="zh-CN" sz="2000" b="1" baseline="-25000">
                <a:ea typeface="黑体" panose="02010609060101010101" pitchFamily="49" charset="-122"/>
              </a:endParaRPr>
            </a:p>
          </p:txBody>
        </p:sp>
        <p:sp>
          <p:nvSpPr>
            <p:cNvPr id="22" name="Text Box 57"/>
            <p:cNvSpPr txBox="1">
              <a:spLocks noChangeArrowheads="1"/>
            </p:cNvSpPr>
            <p:nvPr/>
          </p:nvSpPr>
          <p:spPr bwMode="auto">
            <a:xfrm>
              <a:off x="2029" y="1447"/>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5</a:t>
              </a:r>
              <a:endParaRPr lang="en-US" altLang="zh-CN" sz="2000" b="1" baseline="-25000">
                <a:ea typeface="黑体" panose="02010609060101010101" pitchFamily="49" charset="-122"/>
              </a:endParaRPr>
            </a:p>
          </p:txBody>
        </p:sp>
        <p:sp>
          <p:nvSpPr>
            <p:cNvPr id="23" name="Text Box 58"/>
            <p:cNvSpPr txBox="1">
              <a:spLocks noChangeArrowheads="1"/>
            </p:cNvSpPr>
            <p:nvPr/>
          </p:nvSpPr>
          <p:spPr bwMode="auto">
            <a:xfrm>
              <a:off x="2091" y="1846"/>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1</a:t>
              </a:r>
              <a:endParaRPr lang="en-US" altLang="zh-CN" sz="2000" b="1" baseline="-25000">
                <a:ea typeface="黑体" panose="02010609060101010101" pitchFamily="49" charset="-122"/>
              </a:endParaRPr>
            </a:p>
          </p:txBody>
        </p:sp>
        <p:sp>
          <p:nvSpPr>
            <p:cNvPr id="24" name="Text Box 59"/>
            <p:cNvSpPr txBox="1">
              <a:spLocks noChangeArrowheads="1"/>
            </p:cNvSpPr>
            <p:nvPr/>
          </p:nvSpPr>
          <p:spPr bwMode="auto">
            <a:xfrm>
              <a:off x="2099" y="2252"/>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2</a:t>
              </a:r>
              <a:endParaRPr lang="en-US" altLang="zh-CN" sz="2000" b="1" baseline="-25000">
                <a:ea typeface="黑体" panose="02010609060101010101" pitchFamily="49" charset="-122"/>
              </a:endParaRPr>
            </a:p>
          </p:txBody>
        </p:sp>
        <p:sp>
          <p:nvSpPr>
            <p:cNvPr id="25" name="Text Box 60"/>
            <p:cNvSpPr txBox="1">
              <a:spLocks noChangeArrowheads="1"/>
            </p:cNvSpPr>
            <p:nvPr/>
          </p:nvSpPr>
          <p:spPr bwMode="auto">
            <a:xfrm>
              <a:off x="2095" y="2782"/>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9</a:t>
              </a:r>
              <a:endParaRPr lang="en-US" altLang="zh-CN" sz="2000" b="1" baseline="-25000">
                <a:ea typeface="黑体" panose="02010609060101010101" pitchFamily="49" charset="-122"/>
              </a:endParaRPr>
            </a:p>
          </p:txBody>
        </p:sp>
        <p:sp>
          <p:nvSpPr>
            <p:cNvPr id="26" name="Text Box 61"/>
            <p:cNvSpPr txBox="1">
              <a:spLocks noChangeArrowheads="1"/>
            </p:cNvSpPr>
            <p:nvPr/>
          </p:nvSpPr>
          <p:spPr bwMode="auto">
            <a:xfrm>
              <a:off x="2609" y="1622"/>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3</a:t>
              </a:r>
              <a:endParaRPr lang="en-US" altLang="zh-CN" sz="2000" b="1" baseline="-25000">
                <a:ea typeface="黑体" panose="02010609060101010101" pitchFamily="49" charset="-122"/>
              </a:endParaRPr>
            </a:p>
          </p:txBody>
        </p:sp>
        <p:sp>
          <p:nvSpPr>
            <p:cNvPr id="27" name="Text Box 62"/>
            <p:cNvSpPr txBox="1">
              <a:spLocks noChangeArrowheads="1"/>
            </p:cNvSpPr>
            <p:nvPr/>
          </p:nvSpPr>
          <p:spPr bwMode="auto">
            <a:xfrm>
              <a:off x="2609" y="2313"/>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4</a:t>
              </a:r>
              <a:endParaRPr lang="en-US" altLang="zh-CN" sz="2000" b="1" baseline="-25000">
                <a:ea typeface="黑体" panose="02010609060101010101" pitchFamily="49" charset="-122"/>
              </a:endParaRPr>
            </a:p>
          </p:txBody>
        </p:sp>
        <p:sp>
          <p:nvSpPr>
            <p:cNvPr id="28" name="Text Box 63"/>
            <p:cNvSpPr txBox="1">
              <a:spLocks noChangeArrowheads="1"/>
            </p:cNvSpPr>
            <p:nvPr/>
          </p:nvSpPr>
          <p:spPr bwMode="auto">
            <a:xfrm>
              <a:off x="3032" y="2774"/>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1</a:t>
              </a:r>
              <a:endParaRPr lang="en-US" altLang="zh-CN" sz="2000" b="1" baseline="-25000">
                <a:ea typeface="黑体" panose="02010609060101010101" pitchFamily="49" charset="-122"/>
              </a:endParaRPr>
            </a:p>
          </p:txBody>
        </p:sp>
        <p:sp>
          <p:nvSpPr>
            <p:cNvPr id="29" name="Text Box 64"/>
            <p:cNvSpPr txBox="1">
              <a:spLocks noChangeArrowheads="1"/>
            </p:cNvSpPr>
            <p:nvPr/>
          </p:nvSpPr>
          <p:spPr bwMode="auto">
            <a:xfrm>
              <a:off x="3132" y="2352"/>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3</a:t>
              </a:r>
              <a:endParaRPr lang="en-US" altLang="zh-CN" sz="2000" b="1" baseline="-25000">
                <a:ea typeface="黑体" panose="02010609060101010101" pitchFamily="49" charset="-122"/>
              </a:endParaRPr>
            </a:p>
          </p:txBody>
        </p:sp>
        <p:sp>
          <p:nvSpPr>
            <p:cNvPr id="30" name="Text Box 65"/>
            <p:cNvSpPr txBox="1">
              <a:spLocks noChangeArrowheads="1"/>
            </p:cNvSpPr>
            <p:nvPr/>
          </p:nvSpPr>
          <p:spPr bwMode="auto">
            <a:xfrm>
              <a:off x="2986" y="2068"/>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6</a:t>
              </a:r>
              <a:endParaRPr lang="en-US" altLang="zh-CN" sz="2000" b="1" baseline="-25000">
                <a:ea typeface="黑体" panose="02010609060101010101" pitchFamily="49" charset="-122"/>
              </a:endParaRPr>
            </a:p>
          </p:txBody>
        </p:sp>
        <p:sp>
          <p:nvSpPr>
            <p:cNvPr id="31" name="Text Box 66"/>
            <p:cNvSpPr txBox="1">
              <a:spLocks noChangeArrowheads="1"/>
            </p:cNvSpPr>
            <p:nvPr/>
          </p:nvSpPr>
          <p:spPr bwMode="auto">
            <a:xfrm>
              <a:off x="3072" y="1491"/>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9</a:t>
              </a:r>
              <a:endParaRPr lang="en-US" altLang="zh-CN" sz="2000" b="1" baseline="-25000">
                <a:ea typeface="黑体" panose="02010609060101010101" pitchFamily="49" charset="-122"/>
              </a:endParaRPr>
            </a:p>
          </p:txBody>
        </p:sp>
        <p:sp>
          <p:nvSpPr>
            <p:cNvPr id="32" name="Text Box 67"/>
            <p:cNvSpPr txBox="1">
              <a:spLocks noChangeArrowheads="1"/>
            </p:cNvSpPr>
            <p:nvPr/>
          </p:nvSpPr>
          <p:spPr bwMode="auto">
            <a:xfrm>
              <a:off x="3026" y="1092"/>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2</a:t>
              </a:r>
              <a:endParaRPr lang="en-US" altLang="zh-CN" sz="2000" b="1" baseline="-25000">
                <a:ea typeface="黑体" panose="02010609060101010101" pitchFamily="49" charset="-122"/>
              </a:endParaRPr>
            </a:p>
          </p:txBody>
        </p:sp>
        <p:sp>
          <p:nvSpPr>
            <p:cNvPr id="33" name="Text Box 68"/>
            <p:cNvSpPr txBox="1">
              <a:spLocks noChangeArrowheads="1"/>
            </p:cNvSpPr>
            <p:nvPr/>
          </p:nvSpPr>
          <p:spPr bwMode="auto">
            <a:xfrm>
              <a:off x="3571" y="1576"/>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7</a:t>
              </a:r>
              <a:endParaRPr lang="en-US" altLang="zh-CN" sz="2000" b="1" baseline="-25000">
                <a:ea typeface="黑体" panose="02010609060101010101" pitchFamily="49" charset="-122"/>
              </a:endParaRPr>
            </a:p>
          </p:txBody>
        </p:sp>
        <p:sp>
          <p:nvSpPr>
            <p:cNvPr id="34" name="Text Box 69"/>
            <p:cNvSpPr txBox="1">
              <a:spLocks noChangeArrowheads="1"/>
            </p:cNvSpPr>
            <p:nvPr/>
          </p:nvSpPr>
          <p:spPr bwMode="auto">
            <a:xfrm>
              <a:off x="3971" y="1837"/>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2</a:t>
              </a:r>
              <a:endParaRPr lang="en-US" altLang="zh-CN" sz="2000" b="1" baseline="-25000">
                <a:ea typeface="黑体" panose="02010609060101010101" pitchFamily="49" charset="-122"/>
              </a:endParaRPr>
            </a:p>
          </p:txBody>
        </p:sp>
        <p:sp>
          <p:nvSpPr>
            <p:cNvPr id="35" name="Text Box 70"/>
            <p:cNvSpPr txBox="1">
              <a:spLocks noChangeArrowheads="1"/>
            </p:cNvSpPr>
            <p:nvPr/>
          </p:nvSpPr>
          <p:spPr bwMode="auto">
            <a:xfrm>
              <a:off x="3618" y="2351"/>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1</a:t>
              </a:r>
              <a:endParaRPr lang="en-US" altLang="zh-CN" sz="2000" b="1" baseline="-25000">
                <a:ea typeface="黑体" panose="02010609060101010101" pitchFamily="49" charset="-122"/>
              </a:endParaRPr>
            </a:p>
          </p:txBody>
        </p:sp>
        <p:sp>
          <p:nvSpPr>
            <p:cNvPr id="36" name="Text Box 71"/>
            <p:cNvSpPr txBox="1">
              <a:spLocks noChangeArrowheads="1"/>
            </p:cNvSpPr>
            <p:nvPr/>
          </p:nvSpPr>
          <p:spPr bwMode="auto">
            <a:xfrm>
              <a:off x="4071" y="2421"/>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4</a:t>
              </a:r>
              <a:endParaRPr lang="en-US" altLang="zh-CN" sz="2000" b="1" baseline="-25000">
                <a:ea typeface="黑体" panose="02010609060101010101" pitchFamily="49" charset="-122"/>
              </a:endParaRPr>
            </a:p>
          </p:txBody>
        </p:sp>
        <p:sp>
          <p:nvSpPr>
            <p:cNvPr id="37" name="Text Box 72"/>
            <p:cNvSpPr txBox="1">
              <a:spLocks noChangeArrowheads="1"/>
            </p:cNvSpPr>
            <p:nvPr/>
          </p:nvSpPr>
          <p:spPr bwMode="auto">
            <a:xfrm>
              <a:off x="4079" y="1477"/>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9</a:t>
              </a:r>
              <a:endParaRPr lang="en-US" altLang="zh-CN" sz="2000" b="1" baseline="-25000">
                <a:ea typeface="黑体" panose="02010609060101010101" pitchFamily="49" charset="-122"/>
              </a:endParaRPr>
            </a:p>
          </p:txBody>
        </p:sp>
      </p:grpSp>
      <p:sp>
        <p:nvSpPr>
          <p:cNvPr id="74" name="Rectangle 73"/>
          <p:cNvSpPr>
            <a:spLocks noChangeArrowheads="1"/>
          </p:cNvSpPr>
          <p:nvPr/>
        </p:nvSpPr>
        <p:spPr bwMode="auto">
          <a:xfrm>
            <a:off x="1977094" y="3130527"/>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0</a:t>
            </a:r>
          </a:p>
        </p:txBody>
      </p:sp>
      <p:sp>
        <p:nvSpPr>
          <p:cNvPr id="75" name="Oval 74"/>
          <p:cNvSpPr>
            <a:spLocks noChangeArrowheads="1"/>
          </p:cNvSpPr>
          <p:nvPr/>
        </p:nvSpPr>
        <p:spPr bwMode="auto">
          <a:xfrm>
            <a:off x="3975757" y="2825727"/>
            <a:ext cx="334962"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7</a:t>
            </a:r>
          </a:p>
        </p:txBody>
      </p:sp>
      <p:sp>
        <p:nvSpPr>
          <p:cNvPr id="76" name="Oval 75"/>
          <p:cNvSpPr>
            <a:spLocks noChangeArrowheads="1"/>
          </p:cNvSpPr>
          <p:nvPr/>
        </p:nvSpPr>
        <p:spPr bwMode="auto">
          <a:xfrm>
            <a:off x="5245757" y="4502127"/>
            <a:ext cx="674687"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cs typeface="Times New Roman" panose="02020603050405020304" pitchFamily="18" charset="0"/>
              </a:rPr>
              <a:t>10</a:t>
            </a:r>
          </a:p>
        </p:txBody>
      </p:sp>
      <p:sp>
        <p:nvSpPr>
          <p:cNvPr id="77" name="Oval 76"/>
          <p:cNvSpPr>
            <a:spLocks noChangeArrowheads="1"/>
          </p:cNvSpPr>
          <p:nvPr/>
        </p:nvSpPr>
        <p:spPr bwMode="auto">
          <a:xfrm>
            <a:off x="7365069" y="2792062"/>
            <a:ext cx="641351" cy="56263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dirty="0">
                <a:solidFill>
                  <a:srgbClr val="000099"/>
                </a:solidFill>
                <a:ea typeface="黑体" panose="02010609060101010101" pitchFamily="49" charset="-122"/>
                <a:cs typeface="Times New Roman" panose="02020603050405020304" pitchFamily="18" charset="0"/>
              </a:rPr>
              <a:t>12</a:t>
            </a:r>
          </a:p>
        </p:txBody>
      </p:sp>
      <p:sp>
        <p:nvSpPr>
          <p:cNvPr id="78" name="Oval 77"/>
          <p:cNvSpPr>
            <a:spLocks noChangeArrowheads="1"/>
          </p:cNvSpPr>
          <p:nvPr/>
        </p:nvSpPr>
        <p:spPr bwMode="auto">
          <a:xfrm>
            <a:off x="9365319" y="3087665"/>
            <a:ext cx="638175"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cs typeface="Times New Roman" panose="02020603050405020304" pitchFamily="18" charset="0"/>
              </a:rPr>
              <a:t>14</a:t>
            </a:r>
          </a:p>
        </p:txBody>
      </p:sp>
      <p:sp>
        <p:nvSpPr>
          <p:cNvPr id="79" name="Oval 78"/>
          <p:cNvSpPr>
            <a:spLocks noChangeArrowheads="1"/>
          </p:cNvSpPr>
          <p:nvPr/>
        </p:nvSpPr>
        <p:spPr bwMode="auto">
          <a:xfrm>
            <a:off x="6804682" y="4502127"/>
            <a:ext cx="492125"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cs typeface="Times New Roman" panose="02020603050405020304" pitchFamily="18" charset="0"/>
              </a:rPr>
              <a:t>∞</a:t>
            </a:r>
          </a:p>
        </p:txBody>
      </p:sp>
      <p:sp>
        <p:nvSpPr>
          <p:cNvPr id="80" name="Rectangle 79"/>
          <p:cNvSpPr>
            <a:spLocks noChangeArrowheads="1"/>
          </p:cNvSpPr>
          <p:nvPr/>
        </p:nvSpPr>
        <p:spPr bwMode="auto">
          <a:xfrm>
            <a:off x="3707469" y="4495777"/>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1</a:t>
            </a:r>
          </a:p>
        </p:txBody>
      </p:sp>
      <p:sp>
        <p:nvSpPr>
          <p:cNvPr id="81" name="Rectangle 80"/>
          <p:cNvSpPr>
            <a:spLocks noChangeArrowheads="1"/>
          </p:cNvSpPr>
          <p:nvPr/>
        </p:nvSpPr>
        <p:spPr bwMode="auto">
          <a:xfrm>
            <a:off x="3756682" y="1739877"/>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2</a:t>
            </a:r>
          </a:p>
        </p:txBody>
      </p:sp>
      <p:sp>
        <p:nvSpPr>
          <p:cNvPr id="82" name="Rectangle 81"/>
          <p:cNvSpPr>
            <a:spLocks noChangeArrowheads="1"/>
          </p:cNvSpPr>
          <p:nvPr/>
        </p:nvSpPr>
        <p:spPr bwMode="auto">
          <a:xfrm>
            <a:off x="5317194" y="1714477"/>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3</a:t>
            </a:r>
          </a:p>
        </p:txBody>
      </p:sp>
      <p:sp>
        <p:nvSpPr>
          <p:cNvPr id="83" name="Rectangle 82"/>
          <p:cNvSpPr>
            <a:spLocks noChangeArrowheads="1"/>
          </p:cNvSpPr>
          <p:nvPr/>
        </p:nvSpPr>
        <p:spPr bwMode="auto">
          <a:xfrm>
            <a:off x="6865007" y="1739877"/>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5</a:t>
            </a:r>
          </a:p>
        </p:txBody>
      </p:sp>
      <p:sp>
        <p:nvSpPr>
          <p:cNvPr id="84" name="Rectangle 83"/>
          <p:cNvSpPr>
            <a:spLocks noChangeArrowheads="1"/>
          </p:cNvSpPr>
          <p:nvPr/>
        </p:nvSpPr>
        <p:spPr bwMode="auto">
          <a:xfrm>
            <a:off x="5366407" y="2908277"/>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6</a:t>
            </a:r>
          </a:p>
        </p:txBody>
      </p:sp>
    </p:spTree>
    <p:extLst>
      <p:ext uri="{BB962C8B-B14F-4D97-AF65-F5344CB8AC3E}">
        <p14:creationId xmlns:p14="http://schemas.microsoft.com/office/powerpoint/2010/main" val="417595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5"/>
                                        </p:tgtEl>
                                        <p:attrNameLst>
                                          <p:attrName>style.visibility</p:attrName>
                                        </p:attrNameLst>
                                      </p:cBhvr>
                                      <p:to>
                                        <p:strVal val="visible"/>
                                      </p:to>
                                    </p:set>
                                    <p:anim calcmode="lin" valueType="num">
                                      <p:cBhvr additive="base">
                                        <p:cTn id="13" dur="500" fill="hold"/>
                                        <p:tgtEl>
                                          <p:spTgt spid="75"/>
                                        </p:tgtEl>
                                        <p:attrNameLst>
                                          <p:attrName>ppt_x</p:attrName>
                                        </p:attrNameLst>
                                      </p:cBhvr>
                                      <p:tavLst>
                                        <p:tav tm="0">
                                          <p:val>
                                            <p:strVal val="#ppt_x"/>
                                          </p:val>
                                        </p:tav>
                                        <p:tav tm="100000">
                                          <p:val>
                                            <p:strVal val="#ppt_x"/>
                                          </p:val>
                                        </p:tav>
                                      </p:tavLst>
                                    </p:anim>
                                    <p:anim calcmode="lin" valueType="num">
                                      <p:cBhvr additive="base">
                                        <p:cTn id="14"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8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76793"/>
            <a:ext cx="460146" cy="560070"/>
          </a:xfrm>
        </p:spPr>
        <p:txBody>
          <a:bodyPr/>
          <a:lstStyle/>
          <a:p>
            <a:endParaRPr lang="zh-CN" altLang="en-US" dirty="0">
              <a:latin typeface="楷体" panose="02010609060101010101" pitchFamily="49" charset="-122"/>
              <a:ea typeface="楷体" panose="02010609060101010101" pitchFamily="49" charset="-122"/>
            </a:endParaRPr>
          </a:p>
        </p:txBody>
      </p:sp>
      <p:grpSp>
        <p:nvGrpSpPr>
          <p:cNvPr id="3" name="Group 2"/>
          <p:cNvGrpSpPr>
            <a:grpSpLocks/>
          </p:cNvGrpSpPr>
          <p:nvPr/>
        </p:nvGrpSpPr>
        <p:grpSpPr bwMode="auto">
          <a:xfrm>
            <a:off x="2328481" y="1612923"/>
            <a:ext cx="7086600" cy="3201988"/>
            <a:chOff x="453" y="1025"/>
            <a:chExt cx="4464" cy="2017"/>
          </a:xfrm>
        </p:grpSpPr>
        <p:grpSp>
          <p:nvGrpSpPr>
            <p:cNvPr id="4" name="Group 3"/>
            <p:cNvGrpSpPr>
              <a:grpSpLocks/>
            </p:cNvGrpSpPr>
            <p:nvPr/>
          </p:nvGrpSpPr>
          <p:grpSpPr bwMode="auto">
            <a:xfrm>
              <a:off x="657" y="1276"/>
              <a:ext cx="3991" cy="1587"/>
              <a:chOff x="657" y="1276"/>
              <a:chExt cx="3991" cy="1587"/>
            </a:xfrm>
          </p:grpSpPr>
          <p:grpSp>
            <p:nvGrpSpPr>
              <p:cNvPr id="38" name="Group 4"/>
              <p:cNvGrpSpPr>
                <a:grpSpLocks/>
              </p:cNvGrpSpPr>
              <p:nvPr/>
            </p:nvGrpSpPr>
            <p:grpSpPr bwMode="auto">
              <a:xfrm>
                <a:off x="657" y="2024"/>
                <a:ext cx="3991" cy="90"/>
                <a:chOff x="521" y="2024"/>
                <a:chExt cx="3991" cy="90"/>
              </a:xfrm>
            </p:grpSpPr>
            <p:sp>
              <p:nvSpPr>
                <p:cNvPr id="69" name="Oval 5"/>
                <p:cNvSpPr>
                  <a:spLocks noChangeArrowheads="1"/>
                </p:cNvSpPr>
                <p:nvPr/>
              </p:nvSpPr>
              <p:spPr bwMode="auto">
                <a:xfrm>
                  <a:off x="521" y="2024"/>
                  <a:ext cx="90" cy="90"/>
                </a:xfrm>
                <a:prstGeom prst="ellipse">
                  <a:avLst/>
                </a:prstGeom>
                <a:solidFill>
                  <a:srgbClr val="0000FF"/>
                </a:solidFill>
                <a:ln w="19050">
                  <a:solidFill>
                    <a:schemeClr val="tx1"/>
                  </a:solidFill>
                  <a:round/>
                  <a:headEnd/>
                  <a:tailEnd/>
                </a:ln>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70" name="Oval 6"/>
                <p:cNvSpPr>
                  <a:spLocks noChangeArrowheads="1"/>
                </p:cNvSpPr>
                <p:nvPr/>
              </p:nvSpPr>
              <p:spPr bwMode="auto">
                <a:xfrm>
                  <a:off x="1497" y="2024"/>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71" name="Oval 7"/>
                <p:cNvSpPr>
                  <a:spLocks noChangeArrowheads="1"/>
                </p:cNvSpPr>
                <p:nvPr/>
              </p:nvSpPr>
              <p:spPr bwMode="auto">
                <a:xfrm>
                  <a:off x="2471" y="2024"/>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72" name="Oval 8"/>
                <p:cNvSpPr>
                  <a:spLocks noChangeArrowheads="1"/>
                </p:cNvSpPr>
                <p:nvPr/>
              </p:nvSpPr>
              <p:spPr bwMode="auto">
                <a:xfrm>
                  <a:off x="3446" y="2024"/>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73" name="Oval 9"/>
                <p:cNvSpPr>
                  <a:spLocks noChangeArrowheads="1"/>
                </p:cNvSpPr>
                <p:nvPr/>
              </p:nvSpPr>
              <p:spPr bwMode="auto">
                <a:xfrm>
                  <a:off x="4422" y="2024"/>
                  <a:ext cx="90" cy="90"/>
                </a:xfrm>
                <a:prstGeom prst="ellipse">
                  <a:avLst/>
                </a:prstGeom>
                <a:solidFill>
                  <a:srgbClr val="0000FF"/>
                </a:solidFill>
                <a:ln w="19050">
                  <a:solidFill>
                    <a:schemeClr val="tx1"/>
                  </a:solidFill>
                  <a:round/>
                  <a:headEnd/>
                  <a:tailEnd/>
                </a:ln>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grpSp>
          <p:grpSp>
            <p:nvGrpSpPr>
              <p:cNvPr id="39" name="Group 10"/>
              <p:cNvGrpSpPr>
                <a:grpSpLocks/>
              </p:cNvGrpSpPr>
              <p:nvPr/>
            </p:nvGrpSpPr>
            <p:grpSpPr bwMode="auto">
              <a:xfrm>
                <a:off x="1633" y="1276"/>
                <a:ext cx="2040" cy="90"/>
                <a:chOff x="1497" y="1298"/>
                <a:chExt cx="2040" cy="90"/>
              </a:xfrm>
            </p:grpSpPr>
            <p:sp>
              <p:nvSpPr>
                <p:cNvPr id="66" name="Oval 11"/>
                <p:cNvSpPr>
                  <a:spLocks noChangeArrowheads="1"/>
                </p:cNvSpPr>
                <p:nvPr/>
              </p:nvSpPr>
              <p:spPr bwMode="auto">
                <a:xfrm>
                  <a:off x="1497" y="1298"/>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67" name="Oval 12"/>
                <p:cNvSpPr>
                  <a:spLocks noChangeArrowheads="1"/>
                </p:cNvSpPr>
                <p:nvPr/>
              </p:nvSpPr>
              <p:spPr bwMode="auto">
                <a:xfrm>
                  <a:off x="2472" y="1298"/>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68" name="Oval 13"/>
                <p:cNvSpPr>
                  <a:spLocks noChangeArrowheads="1"/>
                </p:cNvSpPr>
                <p:nvPr/>
              </p:nvSpPr>
              <p:spPr bwMode="auto">
                <a:xfrm>
                  <a:off x="3447" y="1298"/>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grpSp>
          <p:grpSp>
            <p:nvGrpSpPr>
              <p:cNvPr id="40" name="Group 14"/>
              <p:cNvGrpSpPr>
                <a:grpSpLocks/>
              </p:cNvGrpSpPr>
              <p:nvPr/>
            </p:nvGrpSpPr>
            <p:grpSpPr bwMode="auto">
              <a:xfrm>
                <a:off x="1633" y="2773"/>
                <a:ext cx="2040" cy="90"/>
                <a:chOff x="1497" y="2795"/>
                <a:chExt cx="2040" cy="90"/>
              </a:xfrm>
            </p:grpSpPr>
            <p:sp>
              <p:nvSpPr>
                <p:cNvPr id="63" name="Oval 15"/>
                <p:cNvSpPr>
                  <a:spLocks noChangeArrowheads="1"/>
                </p:cNvSpPr>
                <p:nvPr/>
              </p:nvSpPr>
              <p:spPr bwMode="auto">
                <a:xfrm>
                  <a:off x="1497" y="2795"/>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64" name="Oval 16"/>
                <p:cNvSpPr>
                  <a:spLocks noChangeArrowheads="1"/>
                </p:cNvSpPr>
                <p:nvPr/>
              </p:nvSpPr>
              <p:spPr bwMode="auto">
                <a:xfrm>
                  <a:off x="2472" y="2795"/>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65" name="Oval 17"/>
                <p:cNvSpPr>
                  <a:spLocks noChangeArrowheads="1"/>
                </p:cNvSpPr>
                <p:nvPr/>
              </p:nvSpPr>
              <p:spPr bwMode="auto">
                <a:xfrm>
                  <a:off x="3447" y="2795"/>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grpSp>
          <p:sp>
            <p:nvSpPr>
              <p:cNvPr id="41" name="Line 18"/>
              <p:cNvSpPr>
                <a:spLocks noChangeShapeType="1"/>
              </p:cNvSpPr>
              <p:nvPr/>
            </p:nvSpPr>
            <p:spPr bwMode="auto">
              <a:xfrm flipV="1">
                <a:off x="737" y="1352"/>
                <a:ext cx="907" cy="6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2" name="Line 19"/>
              <p:cNvSpPr>
                <a:spLocks noChangeShapeType="1"/>
              </p:cNvSpPr>
              <p:nvPr/>
            </p:nvSpPr>
            <p:spPr bwMode="auto">
              <a:xfrm>
                <a:off x="1720" y="1321"/>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3" name="Line 20"/>
              <p:cNvSpPr>
                <a:spLocks noChangeShapeType="1"/>
              </p:cNvSpPr>
              <p:nvPr/>
            </p:nvSpPr>
            <p:spPr bwMode="auto">
              <a:xfrm>
                <a:off x="2703" y="1321"/>
                <a:ext cx="88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4" name="Line 21"/>
              <p:cNvSpPr>
                <a:spLocks noChangeShapeType="1"/>
              </p:cNvSpPr>
              <p:nvPr/>
            </p:nvSpPr>
            <p:spPr bwMode="auto">
              <a:xfrm>
                <a:off x="1720" y="2811"/>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5" name="Line 22"/>
              <p:cNvSpPr>
                <a:spLocks noChangeShapeType="1"/>
              </p:cNvSpPr>
              <p:nvPr/>
            </p:nvSpPr>
            <p:spPr bwMode="auto">
              <a:xfrm>
                <a:off x="2703" y="2811"/>
                <a:ext cx="88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6" name="Line 23"/>
              <p:cNvSpPr>
                <a:spLocks noChangeShapeType="1"/>
              </p:cNvSpPr>
              <p:nvPr/>
            </p:nvSpPr>
            <p:spPr bwMode="auto">
              <a:xfrm>
                <a:off x="737" y="2104"/>
                <a:ext cx="883" cy="69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7" name="Line 24"/>
              <p:cNvSpPr>
                <a:spLocks noChangeShapeType="1"/>
              </p:cNvSpPr>
              <p:nvPr/>
            </p:nvSpPr>
            <p:spPr bwMode="auto">
              <a:xfrm flipV="1">
                <a:off x="3671" y="2104"/>
                <a:ext cx="899" cy="69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8" name="Line 25"/>
              <p:cNvSpPr>
                <a:spLocks noChangeShapeType="1"/>
              </p:cNvSpPr>
              <p:nvPr/>
            </p:nvSpPr>
            <p:spPr bwMode="auto">
              <a:xfrm>
                <a:off x="3656" y="1336"/>
                <a:ext cx="898" cy="7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9" name="Line 26"/>
              <p:cNvSpPr>
                <a:spLocks noChangeShapeType="1"/>
              </p:cNvSpPr>
              <p:nvPr/>
            </p:nvSpPr>
            <p:spPr bwMode="auto">
              <a:xfrm>
                <a:off x="745" y="2074"/>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0" name="Line 27"/>
              <p:cNvSpPr>
                <a:spLocks noChangeShapeType="1"/>
              </p:cNvSpPr>
              <p:nvPr/>
            </p:nvSpPr>
            <p:spPr bwMode="auto">
              <a:xfrm>
                <a:off x="1736" y="2066"/>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1" name="Line 28"/>
              <p:cNvSpPr>
                <a:spLocks noChangeShapeType="1"/>
              </p:cNvSpPr>
              <p:nvPr/>
            </p:nvSpPr>
            <p:spPr bwMode="auto">
              <a:xfrm>
                <a:off x="2712" y="2074"/>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2" name="Line 29"/>
              <p:cNvSpPr>
                <a:spLocks noChangeShapeType="1"/>
              </p:cNvSpPr>
              <p:nvPr/>
            </p:nvSpPr>
            <p:spPr bwMode="auto">
              <a:xfrm>
                <a:off x="3695" y="2074"/>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3" name="Line 30"/>
              <p:cNvSpPr>
                <a:spLocks noChangeShapeType="1"/>
              </p:cNvSpPr>
              <p:nvPr/>
            </p:nvSpPr>
            <p:spPr bwMode="auto">
              <a:xfrm flipV="1">
                <a:off x="1713" y="1352"/>
                <a:ext cx="907" cy="6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4" name="Line 31"/>
              <p:cNvSpPr>
                <a:spLocks noChangeShapeType="1"/>
              </p:cNvSpPr>
              <p:nvPr/>
            </p:nvSpPr>
            <p:spPr bwMode="auto">
              <a:xfrm flipV="1">
                <a:off x="2696" y="2097"/>
                <a:ext cx="907" cy="6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5" name="Line 32"/>
              <p:cNvSpPr>
                <a:spLocks noChangeShapeType="1"/>
              </p:cNvSpPr>
              <p:nvPr/>
            </p:nvSpPr>
            <p:spPr bwMode="auto">
              <a:xfrm>
                <a:off x="2696" y="1352"/>
                <a:ext cx="898" cy="7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6" name="Line 33"/>
              <p:cNvSpPr>
                <a:spLocks noChangeShapeType="1"/>
              </p:cNvSpPr>
              <p:nvPr/>
            </p:nvSpPr>
            <p:spPr bwMode="auto">
              <a:xfrm>
                <a:off x="1713" y="2097"/>
                <a:ext cx="898" cy="7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7" name="Line 34"/>
              <p:cNvSpPr>
                <a:spLocks noChangeShapeType="1"/>
              </p:cNvSpPr>
              <p:nvPr/>
            </p:nvSpPr>
            <p:spPr bwMode="auto">
              <a:xfrm>
                <a:off x="1674" y="1367"/>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8" name="Line 35"/>
              <p:cNvSpPr>
                <a:spLocks noChangeShapeType="1"/>
              </p:cNvSpPr>
              <p:nvPr/>
            </p:nvSpPr>
            <p:spPr bwMode="auto">
              <a:xfrm>
                <a:off x="1674" y="2119"/>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9" name="Line 36"/>
              <p:cNvSpPr>
                <a:spLocks noChangeShapeType="1"/>
              </p:cNvSpPr>
              <p:nvPr/>
            </p:nvSpPr>
            <p:spPr bwMode="auto">
              <a:xfrm>
                <a:off x="2650" y="1383"/>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0" name="Line 37"/>
              <p:cNvSpPr>
                <a:spLocks noChangeShapeType="1"/>
              </p:cNvSpPr>
              <p:nvPr/>
            </p:nvSpPr>
            <p:spPr bwMode="auto">
              <a:xfrm>
                <a:off x="2650" y="2127"/>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1" name="Line 38"/>
              <p:cNvSpPr>
                <a:spLocks noChangeShapeType="1"/>
              </p:cNvSpPr>
              <p:nvPr/>
            </p:nvSpPr>
            <p:spPr bwMode="auto">
              <a:xfrm>
                <a:off x="3626" y="1367"/>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2" name="Line 39"/>
              <p:cNvSpPr>
                <a:spLocks noChangeShapeType="1"/>
              </p:cNvSpPr>
              <p:nvPr/>
            </p:nvSpPr>
            <p:spPr bwMode="auto">
              <a:xfrm>
                <a:off x="3626" y="2127"/>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5" name="Text Box 40"/>
            <p:cNvSpPr txBox="1">
              <a:spLocks noChangeArrowheads="1"/>
            </p:cNvSpPr>
            <p:nvPr/>
          </p:nvSpPr>
          <p:spPr bwMode="auto">
            <a:xfrm>
              <a:off x="453" y="1903"/>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1</a:t>
              </a:r>
            </a:p>
          </p:txBody>
        </p:sp>
        <p:sp>
          <p:nvSpPr>
            <p:cNvPr id="6" name="Text Box 41"/>
            <p:cNvSpPr txBox="1">
              <a:spLocks noChangeArrowheads="1"/>
            </p:cNvSpPr>
            <p:nvPr/>
          </p:nvSpPr>
          <p:spPr bwMode="auto">
            <a:xfrm>
              <a:off x="1558" y="1025"/>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2</a:t>
              </a:r>
            </a:p>
          </p:txBody>
        </p:sp>
        <p:sp>
          <p:nvSpPr>
            <p:cNvPr id="7" name="Text Box 42"/>
            <p:cNvSpPr txBox="1">
              <a:spLocks noChangeArrowheads="1"/>
            </p:cNvSpPr>
            <p:nvPr/>
          </p:nvSpPr>
          <p:spPr bwMode="auto">
            <a:xfrm>
              <a:off x="1467" y="2023"/>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3</a:t>
              </a:r>
            </a:p>
          </p:txBody>
        </p:sp>
        <p:sp>
          <p:nvSpPr>
            <p:cNvPr id="8" name="Text Box 43"/>
            <p:cNvSpPr txBox="1">
              <a:spLocks noChangeArrowheads="1"/>
            </p:cNvSpPr>
            <p:nvPr/>
          </p:nvSpPr>
          <p:spPr bwMode="auto">
            <a:xfrm>
              <a:off x="1559" y="2784"/>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4</a:t>
              </a:r>
            </a:p>
          </p:txBody>
        </p:sp>
        <p:sp>
          <p:nvSpPr>
            <p:cNvPr id="9" name="Text Box 44"/>
            <p:cNvSpPr txBox="1">
              <a:spLocks noChangeArrowheads="1"/>
            </p:cNvSpPr>
            <p:nvPr/>
          </p:nvSpPr>
          <p:spPr bwMode="auto">
            <a:xfrm>
              <a:off x="2525" y="1025"/>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5</a:t>
              </a:r>
            </a:p>
          </p:txBody>
        </p:sp>
        <p:sp>
          <p:nvSpPr>
            <p:cNvPr id="10" name="Text Box 45"/>
            <p:cNvSpPr txBox="1">
              <a:spLocks noChangeArrowheads="1"/>
            </p:cNvSpPr>
            <p:nvPr/>
          </p:nvSpPr>
          <p:spPr bwMode="auto">
            <a:xfrm>
              <a:off x="2434" y="2023"/>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6</a:t>
              </a:r>
            </a:p>
          </p:txBody>
        </p:sp>
        <p:sp>
          <p:nvSpPr>
            <p:cNvPr id="11" name="Text Box 46"/>
            <p:cNvSpPr txBox="1">
              <a:spLocks noChangeArrowheads="1"/>
            </p:cNvSpPr>
            <p:nvPr/>
          </p:nvSpPr>
          <p:spPr bwMode="auto">
            <a:xfrm>
              <a:off x="2526" y="2784"/>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7</a:t>
              </a:r>
            </a:p>
          </p:txBody>
        </p:sp>
        <p:sp>
          <p:nvSpPr>
            <p:cNvPr id="12" name="Text Box 47"/>
            <p:cNvSpPr txBox="1">
              <a:spLocks noChangeArrowheads="1"/>
            </p:cNvSpPr>
            <p:nvPr/>
          </p:nvSpPr>
          <p:spPr bwMode="auto">
            <a:xfrm>
              <a:off x="3501" y="1033"/>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8</a:t>
              </a:r>
            </a:p>
          </p:txBody>
        </p:sp>
        <p:sp>
          <p:nvSpPr>
            <p:cNvPr id="13" name="Text Box 48"/>
            <p:cNvSpPr txBox="1">
              <a:spLocks noChangeArrowheads="1"/>
            </p:cNvSpPr>
            <p:nvPr/>
          </p:nvSpPr>
          <p:spPr bwMode="auto">
            <a:xfrm>
              <a:off x="3610" y="2031"/>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9</a:t>
              </a:r>
            </a:p>
          </p:txBody>
        </p:sp>
        <p:sp>
          <p:nvSpPr>
            <p:cNvPr id="14" name="Text Box 49"/>
            <p:cNvSpPr txBox="1">
              <a:spLocks noChangeArrowheads="1"/>
            </p:cNvSpPr>
            <p:nvPr/>
          </p:nvSpPr>
          <p:spPr bwMode="auto">
            <a:xfrm>
              <a:off x="3502" y="2792"/>
              <a:ext cx="36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dirty="0">
                  <a:ea typeface="黑体" panose="02010609060101010101" pitchFamily="49" charset="-122"/>
                </a:rPr>
                <a:t>v</a:t>
              </a:r>
              <a:r>
                <a:rPr lang="en-US" altLang="zh-CN" sz="2000" b="1" baseline="-25000" dirty="0">
                  <a:ea typeface="黑体" panose="02010609060101010101" pitchFamily="49" charset="-122"/>
                </a:rPr>
                <a:t>10</a:t>
              </a:r>
            </a:p>
          </p:txBody>
        </p:sp>
        <p:sp>
          <p:nvSpPr>
            <p:cNvPr id="15" name="Text Box 50"/>
            <p:cNvSpPr txBox="1">
              <a:spLocks noChangeArrowheads="1"/>
            </p:cNvSpPr>
            <p:nvPr/>
          </p:nvSpPr>
          <p:spPr bwMode="auto">
            <a:xfrm>
              <a:off x="4625" y="1954"/>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11</a:t>
              </a:r>
            </a:p>
          </p:txBody>
        </p:sp>
        <p:sp>
          <p:nvSpPr>
            <p:cNvPr id="16" name="Text Box 51"/>
            <p:cNvSpPr txBox="1">
              <a:spLocks noChangeArrowheads="1"/>
            </p:cNvSpPr>
            <p:nvPr/>
          </p:nvSpPr>
          <p:spPr bwMode="auto">
            <a:xfrm>
              <a:off x="998" y="1424"/>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2</a:t>
              </a:r>
              <a:endParaRPr lang="en-US" altLang="zh-CN" sz="2000" b="1" baseline="-25000">
                <a:ea typeface="黑体" panose="02010609060101010101" pitchFamily="49" charset="-122"/>
              </a:endParaRPr>
            </a:p>
          </p:txBody>
        </p:sp>
        <p:sp>
          <p:nvSpPr>
            <p:cNvPr id="17" name="Text Box 52"/>
            <p:cNvSpPr txBox="1">
              <a:spLocks noChangeArrowheads="1"/>
            </p:cNvSpPr>
            <p:nvPr/>
          </p:nvSpPr>
          <p:spPr bwMode="auto">
            <a:xfrm>
              <a:off x="1121" y="1831"/>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8</a:t>
              </a:r>
              <a:endParaRPr lang="en-US" altLang="zh-CN" sz="2000" b="1" baseline="-25000">
                <a:ea typeface="黑体" panose="02010609060101010101" pitchFamily="49" charset="-122"/>
              </a:endParaRPr>
            </a:p>
          </p:txBody>
        </p:sp>
        <p:sp>
          <p:nvSpPr>
            <p:cNvPr id="18" name="Text Box 53"/>
            <p:cNvSpPr txBox="1">
              <a:spLocks noChangeArrowheads="1"/>
            </p:cNvSpPr>
            <p:nvPr/>
          </p:nvSpPr>
          <p:spPr bwMode="auto">
            <a:xfrm>
              <a:off x="975" y="2399"/>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1</a:t>
              </a:r>
              <a:endParaRPr lang="en-US" altLang="zh-CN" sz="2000" b="1" baseline="-25000">
                <a:ea typeface="黑体" panose="02010609060101010101" pitchFamily="49" charset="-122"/>
              </a:endParaRPr>
            </a:p>
          </p:txBody>
        </p:sp>
        <p:sp>
          <p:nvSpPr>
            <p:cNvPr id="19" name="Text Box 54"/>
            <p:cNvSpPr txBox="1">
              <a:spLocks noChangeArrowheads="1"/>
            </p:cNvSpPr>
            <p:nvPr/>
          </p:nvSpPr>
          <p:spPr bwMode="auto">
            <a:xfrm>
              <a:off x="1643" y="2299"/>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7</a:t>
              </a:r>
              <a:endParaRPr lang="en-US" altLang="zh-CN" sz="2000" b="1" baseline="-25000">
                <a:ea typeface="黑体" panose="02010609060101010101" pitchFamily="49" charset="-122"/>
              </a:endParaRPr>
            </a:p>
          </p:txBody>
        </p:sp>
        <p:sp>
          <p:nvSpPr>
            <p:cNvPr id="20" name="Text Box 55"/>
            <p:cNvSpPr txBox="1">
              <a:spLocks noChangeArrowheads="1"/>
            </p:cNvSpPr>
            <p:nvPr/>
          </p:nvSpPr>
          <p:spPr bwMode="auto">
            <a:xfrm>
              <a:off x="1627" y="1539"/>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6</a:t>
              </a:r>
              <a:endParaRPr lang="en-US" altLang="zh-CN" sz="2000" b="1" baseline="-25000">
                <a:ea typeface="黑体" panose="02010609060101010101" pitchFamily="49" charset="-122"/>
              </a:endParaRPr>
            </a:p>
          </p:txBody>
        </p:sp>
        <p:sp>
          <p:nvSpPr>
            <p:cNvPr id="21" name="Text Box 56"/>
            <p:cNvSpPr txBox="1">
              <a:spLocks noChangeArrowheads="1"/>
            </p:cNvSpPr>
            <p:nvPr/>
          </p:nvSpPr>
          <p:spPr bwMode="auto">
            <a:xfrm>
              <a:off x="2083" y="1109"/>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1</a:t>
              </a:r>
              <a:endParaRPr lang="en-US" altLang="zh-CN" sz="2000" b="1" baseline="-25000">
                <a:ea typeface="黑体" panose="02010609060101010101" pitchFamily="49" charset="-122"/>
              </a:endParaRPr>
            </a:p>
          </p:txBody>
        </p:sp>
        <p:sp>
          <p:nvSpPr>
            <p:cNvPr id="22" name="Text Box 57"/>
            <p:cNvSpPr txBox="1">
              <a:spLocks noChangeArrowheads="1"/>
            </p:cNvSpPr>
            <p:nvPr/>
          </p:nvSpPr>
          <p:spPr bwMode="auto">
            <a:xfrm>
              <a:off x="2029" y="1447"/>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5</a:t>
              </a:r>
              <a:endParaRPr lang="en-US" altLang="zh-CN" sz="2000" b="1" baseline="-25000">
                <a:ea typeface="黑体" panose="02010609060101010101" pitchFamily="49" charset="-122"/>
              </a:endParaRPr>
            </a:p>
          </p:txBody>
        </p:sp>
        <p:sp>
          <p:nvSpPr>
            <p:cNvPr id="23" name="Text Box 58"/>
            <p:cNvSpPr txBox="1">
              <a:spLocks noChangeArrowheads="1"/>
            </p:cNvSpPr>
            <p:nvPr/>
          </p:nvSpPr>
          <p:spPr bwMode="auto">
            <a:xfrm>
              <a:off x="2091" y="1846"/>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1</a:t>
              </a:r>
              <a:endParaRPr lang="en-US" altLang="zh-CN" sz="2000" b="1" baseline="-25000">
                <a:ea typeface="黑体" panose="02010609060101010101" pitchFamily="49" charset="-122"/>
              </a:endParaRPr>
            </a:p>
          </p:txBody>
        </p:sp>
        <p:sp>
          <p:nvSpPr>
            <p:cNvPr id="24" name="Text Box 59"/>
            <p:cNvSpPr txBox="1">
              <a:spLocks noChangeArrowheads="1"/>
            </p:cNvSpPr>
            <p:nvPr/>
          </p:nvSpPr>
          <p:spPr bwMode="auto">
            <a:xfrm>
              <a:off x="2099" y="2252"/>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2</a:t>
              </a:r>
              <a:endParaRPr lang="en-US" altLang="zh-CN" sz="2000" b="1" baseline="-25000">
                <a:ea typeface="黑体" panose="02010609060101010101" pitchFamily="49" charset="-122"/>
              </a:endParaRPr>
            </a:p>
          </p:txBody>
        </p:sp>
        <p:sp>
          <p:nvSpPr>
            <p:cNvPr id="25" name="Text Box 60"/>
            <p:cNvSpPr txBox="1">
              <a:spLocks noChangeArrowheads="1"/>
            </p:cNvSpPr>
            <p:nvPr/>
          </p:nvSpPr>
          <p:spPr bwMode="auto">
            <a:xfrm>
              <a:off x="2095" y="2782"/>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9</a:t>
              </a:r>
              <a:endParaRPr lang="en-US" altLang="zh-CN" sz="2000" b="1" baseline="-25000">
                <a:ea typeface="黑体" panose="02010609060101010101" pitchFamily="49" charset="-122"/>
              </a:endParaRPr>
            </a:p>
          </p:txBody>
        </p:sp>
        <p:sp>
          <p:nvSpPr>
            <p:cNvPr id="26" name="Text Box 61"/>
            <p:cNvSpPr txBox="1">
              <a:spLocks noChangeArrowheads="1"/>
            </p:cNvSpPr>
            <p:nvPr/>
          </p:nvSpPr>
          <p:spPr bwMode="auto">
            <a:xfrm>
              <a:off x="2609" y="1622"/>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3</a:t>
              </a:r>
              <a:endParaRPr lang="en-US" altLang="zh-CN" sz="2000" b="1" baseline="-25000">
                <a:ea typeface="黑体" panose="02010609060101010101" pitchFamily="49" charset="-122"/>
              </a:endParaRPr>
            </a:p>
          </p:txBody>
        </p:sp>
        <p:sp>
          <p:nvSpPr>
            <p:cNvPr id="27" name="Text Box 62"/>
            <p:cNvSpPr txBox="1">
              <a:spLocks noChangeArrowheads="1"/>
            </p:cNvSpPr>
            <p:nvPr/>
          </p:nvSpPr>
          <p:spPr bwMode="auto">
            <a:xfrm>
              <a:off x="2609" y="2313"/>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4</a:t>
              </a:r>
              <a:endParaRPr lang="en-US" altLang="zh-CN" sz="2000" b="1" baseline="-25000">
                <a:ea typeface="黑体" panose="02010609060101010101" pitchFamily="49" charset="-122"/>
              </a:endParaRPr>
            </a:p>
          </p:txBody>
        </p:sp>
        <p:sp>
          <p:nvSpPr>
            <p:cNvPr id="28" name="Text Box 63"/>
            <p:cNvSpPr txBox="1">
              <a:spLocks noChangeArrowheads="1"/>
            </p:cNvSpPr>
            <p:nvPr/>
          </p:nvSpPr>
          <p:spPr bwMode="auto">
            <a:xfrm>
              <a:off x="3032" y="2774"/>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1</a:t>
              </a:r>
              <a:endParaRPr lang="en-US" altLang="zh-CN" sz="2000" b="1" baseline="-25000">
                <a:ea typeface="黑体" panose="02010609060101010101" pitchFamily="49" charset="-122"/>
              </a:endParaRPr>
            </a:p>
          </p:txBody>
        </p:sp>
        <p:sp>
          <p:nvSpPr>
            <p:cNvPr id="29" name="Text Box 64"/>
            <p:cNvSpPr txBox="1">
              <a:spLocks noChangeArrowheads="1"/>
            </p:cNvSpPr>
            <p:nvPr/>
          </p:nvSpPr>
          <p:spPr bwMode="auto">
            <a:xfrm>
              <a:off x="3132" y="2352"/>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3</a:t>
              </a:r>
              <a:endParaRPr lang="en-US" altLang="zh-CN" sz="2000" b="1" baseline="-25000">
                <a:ea typeface="黑体" panose="02010609060101010101" pitchFamily="49" charset="-122"/>
              </a:endParaRPr>
            </a:p>
          </p:txBody>
        </p:sp>
        <p:sp>
          <p:nvSpPr>
            <p:cNvPr id="30" name="Text Box 65"/>
            <p:cNvSpPr txBox="1">
              <a:spLocks noChangeArrowheads="1"/>
            </p:cNvSpPr>
            <p:nvPr/>
          </p:nvSpPr>
          <p:spPr bwMode="auto">
            <a:xfrm>
              <a:off x="2986" y="2068"/>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6</a:t>
              </a:r>
              <a:endParaRPr lang="en-US" altLang="zh-CN" sz="2000" b="1" baseline="-25000">
                <a:ea typeface="黑体" panose="02010609060101010101" pitchFamily="49" charset="-122"/>
              </a:endParaRPr>
            </a:p>
          </p:txBody>
        </p:sp>
        <p:sp>
          <p:nvSpPr>
            <p:cNvPr id="31" name="Text Box 66"/>
            <p:cNvSpPr txBox="1">
              <a:spLocks noChangeArrowheads="1"/>
            </p:cNvSpPr>
            <p:nvPr/>
          </p:nvSpPr>
          <p:spPr bwMode="auto">
            <a:xfrm>
              <a:off x="3072" y="1491"/>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9</a:t>
              </a:r>
              <a:endParaRPr lang="en-US" altLang="zh-CN" sz="2000" b="1" baseline="-25000">
                <a:ea typeface="黑体" panose="02010609060101010101" pitchFamily="49" charset="-122"/>
              </a:endParaRPr>
            </a:p>
          </p:txBody>
        </p:sp>
        <p:sp>
          <p:nvSpPr>
            <p:cNvPr id="32" name="Text Box 67"/>
            <p:cNvSpPr txBox="1">
              <a:spLocks noChangeArrowheads="1"/>
            </p:cNvSpPr>
            <p:nvPr/>
          </p:nvSpPr>
          <p:spPr bwMode="auto">
            <a:xfrm>
              <a:off x="3026" y="1092"/>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2</a:t>
              </a:r>
              <a:endParaRPr lang="en-US" altLang="zh-CN" sz="2000" b="1" baseline="-25000">
                <a:ea typeface="黑体" panose="02010609060101010101" pitchFamily="49" charset="-122"/>
              </a:endParaRPr>
            </a:p>
          </p:txBody>
        </p:sp>
        <p:sp>
          <p:nvSpPr>
            <p:cNvPr id="33" name="Text Box 68"/>
            <p:cNvSpPr txBox="1">
              <a:spLocks noChangeArrowheads="1"/>
            </p:cNvSpPr>
            <p:nvPr/>
          </p:nvSpPr>
          <p:spPr bwMode="auto">
            <a:xfrm>
              <a:off x="3571" y="1576"/>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7</a:t>
              </a:r>
              <a:endParaRPr lang="en-US" altLang="zh-CN" sz="2000" b="1" baseline="-25000">
                <a:ea typeface="黑体" panose="02010609060101010101" pitchFamily="49" charset="-122"/>
              </a:endParaRPr>
            </a:p>
          </p:txBody>
        </p:sp>
        <p:sp>
          <p:nvSpPr>
            <p:cNvPr id="34" name="Text Box 69"/>
            <p:cNvSpPr txBox="1">
              <a:spLocks noChangeArrowheads="1"/>
            </p:cNvSpPr>
            <p:nvPr/>
          </p:nvSpPr>
          <p:spPr bwMode="auto">
            <a:xfrm>
              <a:off x="3971" y="1837"/>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2</a:t>
              </a:r>
              <a:endParaRPr lang="en-US" altLang="zh-CN" sz="2000" b="1" baseline="-25000">
                <a:ea typeface="黑体" panose="02010609060101010101" pitchFamily="49" charset="-122"/>
              </a:endParaRPr>
            </a:p>
          </p:txBody>
        </p:sp>
        <p:sp>
          <p:nvSpPr>
            <p:cNvPr id="35" name="Text Box 70"/>
            <p:cNvSpPr txBox="1">
              <a:spLocks noChangeArrowheads="1"/>
            </p:cNvSpPr>
            <p:nvPr/>
          </p:nvSpPr>
          <p:spPr bwMode="auto">
            <a:xfrm>
              <a:off x="3618" y="2351"/>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1</a:t>
              </a:r>
              <a:endParaRPr lang="en-US" altLang="zh-CN" sz="2000" b="1" baseline="-25000">
                <a:ea typeface="黑体" panose="02010609060101010101" pitchFamily="49" charset="-122"/>
              </a:endParaRPr>
            </a:p>
          </p:txBody>
        </p:sp>
        <p:sp>
          <p:nvSpPr>
            <p:cNvPr id="36" name="Text Box 71"/>
            <p:cNvSpPr txBox="1">
              <a:spLocks noChangeArrowheads="1"/>
            </p:cNvSpPr>
            <p:nvPr/>
          </p:nvSpPr>
          <p:spPr bwMode="auto">
            <a:xfrm>
              <a:off x="4071" y="2421"/>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4</a:t>
              </a:r>
              <a:endParaRPr lang="en-US" altLang="zh-CN" sz="2000" b="1" baseline="-25000">
                <a:ea typeface="黑体" panose="02010609060101010101" pitchFamily="49" charset="-122"/>
              </a:endParaRPr>
            </a:p>
          </p:txBody>
        </p:sp>
        <p:sp>
          <p:nvSpPr>
            <p:cNvPr id="37" name="Text Box 72"/>
            <p:cNvSpPr txBox="1">
              <a:spLocks noChangeArrowheads="1"/>
            </p:cNvSpPr>
            <p:nvPr/>
          </p:nvSpPr>
          <p:spPr bwMode="auto">
            <a:xfrm>
              <a:off x="4079" y="1477"/>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9</a:t>
              </a:r>
              <a:endParaRPr lang="en-US" altLang="zh-CN" sz="2000" b="1" baseline="-25000">
                <a:ea typeface="黑体" panose="02010609060101010101" pitchFamily="49" charset="-122"/>
              </a:endParaRPr>
            </a:p>
          </p:txBody>
        </p:sp>
      </p:grpSp>
      <p:sp>
        <p:nvSpPr>
          <p:cNvPr id="74" name="Rectangle 73"/>
          <p:cNvSpPr>
            <a:spLocks noChangeArrowheads="1"/>
          </p:cNvSpPr>
          <p:nvPr/>
        </p:nvSpPr>
        <p:spPr bwMode="auto">
          <a:xfrm>
            <a:off x="1942718" y="3048023"/>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0</a:t>
            </a:r>
          </a:p>
        </p:txBody>
      </p:sp>
      <p:sp>
        <p:nvSpPr>
          <p:cNvPr id="75" name="Oval 74"/>
          <p:cNvSpPr>
            <a:spLocks noChangeArrowheads="1"/>
          </p:cNvSpPr>
          <p:nvPr/>
        </p:nvSpPr>
        <p:spPr bwMode="auto">
          <a:xfrm>
            <a:off x="5211381" y="4419623"/>
            <a:ext cx="674687"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cs typeface="Times New Roman" panose="02020603050405020304" pitchFamily="18" charset="0"/>
              </a:rPr>
              <a:t>9</a:t>
            </a:r>
          </a:p>
        </p:txBody>
      </p:sp>
      <p:sp>
        <p:nvSpPr>
          <p:cNvPr id="76" name="Oval 75"/>
          <p:cNvSpPr>
            <a:spLocks noChangeArrowheads="1"/>
          </p:cNvSpPr>
          <p:nvPr/>
        </p:nvSpPr>
        <p:spPr bwMode="auto">
          <a:xfrm>
            <a:off x="7330693" y="2709558"/>
            <a:ext cx="655638" cy="56263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cs typeface="Times New Roman" panose="02020603050405020304" pitchFamily="18" charset="0"/>
              </a:rPr>
              <a:t>12</a:t>
            </a:r>
          </a:p>
        </p:txBody>
      </p:sp>
      <p:sp>
        <p:nvSpPr>
          <p:cNvPr id="77" name="Oval 76"/>
          <p:cNvSpPr>
            <a:spLocks noChangeArrowheads="1"/>
          </p:cNvSpPr>
          <p:nvPr/>
        </p:nvSpPr>
        <p:spPr bwMode="auto">
          <a:xfrm>
            <a:off x="9330943" y="3005161"/>
            <a:ext cx="638175"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cs typeface="Times New Roman" panose="02020603050405020304" pitchFamily="18" charset="0"/>
              </a:rPr>
              <a:t>14</a:t>
            </a:r>
          </a:p>
        </p:txBody>
      </p:sp>
      <p:sp>
        <p:nvSpPr>
          <p:cNvPr id="78" name="Oval 77"/>
          <p:cNvSpPr>
            <a:spLocks noChangeArrowheads="1"/>
          </p:cNvSpPr>
          <p:nvPr/>
        </p:nvSpPr>
        <p:spPr bwMode="auto">
          <a:xfrm>
            <a:off x="6770306" y="4419623"/>
            <a:ext cx="492125"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cs typeface="Times New Roman" panose="02020603050405020304" pitchFamily="18" charset="0"/>
              </a:rPr>
              <a:t>∞</a:t>
            </a:r>
          </a:p>
        </p:txBody>
      </p:sp>
      <p:sp>
        <p:nvSpPr>
          <p:cNvPr id="79" name="Rectangle 78"/>
          <p:cNvSpPr>
            <a:spLocks noChangeArrowheads="1"/>
          </p:cNvSpPr>
          <p:nvPr/>
        </p:nvSpPr>
        <p:spPr bwMode="auto">
          <a:xfrm>
            <a:off x="3673093" y="4413273"/>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1</a:t>
            </a:r>
          </a:p>
        </p:txBody>
      </p:sp>
      <p:sp>
        <p:nvSpPr>
          <p:cNvPr id="80" name="Rectangle 79"/>
          <p:cNvSpPr>
            <a:spLocks noChangeArrowheads="1"/>
          </p:cNvSpPr>
          <p:nvPr/>
        </p:nvSpPr>
        <p:spPr bwMode="auto">
          <a:xfrm>
            <a:off x="3722306" y="1657373"/>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2</a:t>
            </a:r>
          </a:p>
        </p:txBody>
      </p:sp>
      <p:sp>
        <p:nvSpPr>
          <p:cNvPr id="81" name="Rectangle 80"/>
          <p:cNvSpPr>
            <a:spLocks noChangeArrowheads="1"/>
          </p:cNvSpPr>
          <p:nvPr/>
        </p:nvSpPr>
        <p:spPr bwMode="auto">
          <a:xfrm>
            <a:off x="5282818" y="1631973"/>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3</a:t>
            </a:r>
          </a:p>
        </p:txBody>
      </p:sp>
      <p:sp>
        <p:nvSpPr>
          <p:cNvPr id="82" name="Rectangle 81"/>
          <p:cNvSpPr>
            <a:spLocks noChangeArrowheads="1"/>
          </p:cNvSpPr>
          <p:nvPr/>
        </p:nvSpPr>
        <p:spPr bwMode="auto">
          <a:xfrm>
            <a:off x="6830631" y="1657373"/>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5</a:t>
            </a:r>
          </a:p>
        </p:txBody>
      </p:sp>
      <p:sp>
        <p:nvSpPr>
          <p:cNvPr id="83" name="Rectangle 82"/>
          <p:cNvSpPr>
            <a:spLocks noChangeArrowheads="1"/>
          </p:cNvSpPr>
          <p:nvPr/>
        </p:nvSpPr>
        <p:spPr bwMode="auto">
          <a:xfrm>
            <a:off x="5332031" y="2825773"/>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6</a:t>
            </a:r>
          </a:p>
        </p:txBody>
      </p:sp>
      <p:sp>
        <p:nvSpPr>
          <p:cNvPr id="84" name="Rectangle 83"/>
          <p:cNvSpPr>
            <a:spLocks noChangeArrowheads="1"/>
          </p:cNvSpPr>
          <p:nvPr/>
        </p:nvSpPr>
        <p:spPr bwMode="auto">
          <a:xfrm>
            <a:off x="3784218" y="2840061"/>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7</a:t>
            </a:r>
          </a:p>
        </p:txBody>
      </p:sp>
    </p:spTree>
    <p:extLst>
      <p:ext uri="{BB962C8B-B14F-4D97-AF65-F5344CB8AC3E}">
        <p14:creationId xmlns:p14="http://schemas.microsoft.com/office/powerpoint/2010/main" val="3551271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5"/>
                                        </p:tgtEl>
                                        <p:attrNameLst>
                                          <p:attrName>style.visibility</p:attrName>
                                        </p:attrNameLst>
                                      </p:cBhvr>
                                      <p:to>
                                        <p:strVal val="visible"/>
                                      </p:to>
                                    </p:set>
                                    <p:anim calcmode="lin" valueType="num">
                                      <p:cBhvr additive="base">
                                        <p:cTn id="13" dur="500" fill="hold"/>
                                        <p:tgtEl>
                                          <p:spTgt spid="75"/>
                                        </p:tgtEl>
                                        <p:attrNameLst>
                                          <p:attrName>ppt_x</p:attrName>
                                        </p:attrNameLst>
                                      </p:cBhvr>
                                      <p:tavLst>
                                        <p:tav tm="0">
                                          <p:val>
                                            <p:strVal val="#ppt_x"/>
                                          </p:val>
                                        </p:tav>
                                        <p:tav tm="100000">
                                          <p:val>
                                            <p:strVal val="#ppt_x"/>
                                          </p:val>
                                        </p:tav>
                                      </p:tavLst>
                                    </p:anim>
                                    <p:anim calcmode="lin" valueType="num">
                                      <p:cBhvr additive="base">
                                        <p:cTn id="14"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8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76793"/>
            <a:ext cx="460146" cy="560070"/>
          </a:xfrm>
        </p:spPr>
        <p:txBody>
          <a:bodyPr/>
          <a:lstStyle/>
          <a:p>
            <a:endParaRPr lang="zh-CN" altLang="en-US" dirty="0">
              <a:latin typeface="楷体" panose="02010609060101010101" pitchFamily="49" charset="-122"/>
              <a:ea typeface="楷体" panose="02010609060101010101" pitchFamily="49" charset="-122"/>
            </a:endParaRPr>
          </a:p>
        </p:txBody>
      </p:sp>
      <p:grpSp>
        <p:nvGrpSpPr>
          <p:cNvPr id="85" name="Group 2"/>
          <p:cNvGrpSpPr>
            <a:grpSpLocks/>
          </p:cNvGrpSpPr>
          <p:nvPr/>
        </p:nvGrpSpPr>
        <p:grpSpPr bwMode="auto">
          <a:xfrm>
            <a:off x="2520986" y="1826055"/>
            <a:ext cx="7086600" cy="3201988"/>
            <a:chOff x="453" y="1025"/>
            <a:chExt cx="4464" cy="2017"/>
          </a:xfrm>
        </p:grpSpPr>
        <p:grpSp>
          <p:nvGrpSpPr>
            <p:cNvPr id="86" name="Group 3"/>
            <p:cNvGrpSpPr>
              <a:grpSpLocks/>
            </p:cNvGrpSpPr>
            <p:nvPr/>
          </p:nvGrpSpPr>
          <p:grpSpPr bwMode="auto">
            <a:xfrm>
              <a:off x="657" y="1276"/>
              <a:ext cx="3991" cy="1587"/>
              <a:chOff x="657" y="1276"/>
              <a:chExt cx="3991" cy="1587"/>
            </a:xfrm>
          </p:grpSpPr>
          <p:grpSp>
            <p:nvGrpSpPr>
              <p:cNvPr id="120" name="Group 4"/>
              <p:cNvGrpSpPr>
                <a:grpSpLocks/>
              </p:cNvGrpSpPr>
              <p:nvPr/>
            </p:nvGrpSpPr>
            <p:grpSpPr bwMode="auto">
              <a:xfrm>
                <a:off x="657" y="2024"/>
                <a:ext cx="3991" cy="90"/>
                <a:chOff x="521" y="2024"/>
                <a:chExt cx="3991" cy="90"/>
              </a:xfrm>
            </p:grpSpPr>
            <p:sp>
              <p:nvSpPr>
                <p:cNvPr id="151" name="Oval 5"/>
                <p:cNvSpPr>
                  <a:spLocks noChangeArrowheads="1"/>
                </p:cNvSpPr>
                <p:nvPr/>
              </p:nvSpPr>
              <p:spPr bwMode="auto">
                <a:xfrm>
                  <a:off x="521" y="2024"/>
                  <a:ext cx="90" cy="90"/>
                </a:xfrm>
                <a:prstGeom prst="ellipse">
                  <a:avLst/>
                </a:prstGeom>
                <a:solidFill>
                  <a:srgbClr val="0000FF"/>
                </a:solidFill>
                <a:ln w="19050">
                  <a:solidFill>
                    <a:schemeClr val="tx1"/>
                  </a:solidFill>
                  <a:round/>
                  <a:headEnd/>
                  <a:tailEnd/>
                </a:ln>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152" name="Oval 6"/>
                <p:cNvSpPr>
                  <a:spLocks noChangeArrowheads="1"/>
                </p:cNvSpPr>
                <p:nvPr/>
              </p:nvSpPr>
              <p:spPr bwMode="auto">
                <a:xfrm>
                  <a:off x="1497" y="2024"/>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153" name="Oval 7"/>
                <p:cNvSpPr>
                  <a:spLocks noChangeArrowheads="1"/>
                </p:cNvSpPr>
                <p:nvPr/>
              </p:nvSpPr>
              <p:spPr bwMode="auto">
                <a:xfrm>
                  <a:off x="2471" y="2024"/>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154" name="Oval 8"/>
                <p:cNvSpPr>
                  <a:spLocks noChangeArrowheads="1"/>
                </p:cNvSpPr>
                <p:nvPr/>
              </p:nvSpPr>
              <p:spPr bwMode="auto">
                <a:xfrm>
                  <a:off x="3446" y="2024"/>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155" name="Oval 9"/>
                <p:cNvSpPr>
                  <a:spLocks noChangeArrowheads="1"/>
                </p:cNvSpPr>
                <p:nvPr/>
              </p:nvSpPr>
              <p:spPr bwMode="auto">
                <a:xfrm>
                  <a:off x="4422" y="2024"/>
                  <a:ext cx="90" cy="90"/>
                </a:xfrm>
                <a:prstGeom prst="ellipse">
                  <a:avLst/>
                </a:prstGeom>
                <a:solidFill>
                  <a:srgbClr val="0000FF"/>
                </a:solidFill>
                <a:ln w="19050">
                  <a:solidFill>
                    <a:schemeClr val="tx1"/>
                  </a:solidFill>
                  <a:round/>
                  <a:headEnd/>
                  <a:tailEnd/>
                </a:ln>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grpSp>
          <p:grpSp>
            <p:nvGrpSpPr>
              <p:cNvPr id="121" name="Group 10"/>
              <p:cNvGrpSpPr>
                <a:grpSpLocks/>
              </p:cNvGrpSpPr>
              <p:nvPr/>
            </p:nvGrpSpPr>
            <p:grpSpPr bwMode="auto">
              <a:xfrm>
                <a:off x="1633" y="1276"/>
                <a:ext cx="2040" cy="90"/>
                <a:chOff x="1497" y="1298"/>
                <a:chExt cx="2040" cy="90"/>
              </a:xfrm>
            </p:grpSpPr>
            <p:sp>
              <p:nvSpPr>
                <p:cNvPr id="148" name="Oval 11"/>
                <p:cNvSpPr>
                  <a:spLocks noChangeArrowheads="1"/>
                </p:cNvSpPr>
                <p:nvPr/>
              </p:nvSpPr>
              <p:spPr bwMode="auto">
                <a:xfrm>
                  <a:off x="1497" y="1298"/>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149" name="Oval 12"/>
                <p:cNvSpPr>
                  <a:spLocks noChangeArrowheads="1"/>
                </p:cNvSpPr>
                <p:nvPr/>
              </p:nvSpPr>
              <p:spPr bwMode="auto">
                <a:xfrm>
                  <a:off x="2472" y="1298"/>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150" name="Oval 13"/>
                <p:cNvSpPr>
                  <a:spLocks noChangeArrowheads="1"/>
                </p:cNvSpPr>
                <p:nvPr/>
              </p:nvSpPr>
              <p:spPr bwMode="auto">
                <a:xfrm>
                  <a:off x="3447" y="1298"/>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grpSp>
          <p:grpSp>
            <p:nvGrpSpPr>
              <p:cNvPr id="122" name="Group 14"/>
              <p:cNvGrpSpPr>
                <a:grpSpLocks/>
              </p:cNvGrpSpPr>
              <p:nvPr/>
            </p:nvGrpSpPr>
            <p:grpSpPr bwMode="auto">
              <a:xfrm>
                <a:off x="1633" y="2773"/>
                <a:ext cx="2040" cy="90"/>
                <a:chOff x="1497" y="2795"/>
                <a:chExt cx="2040" cy="90"/>
              </a:xfrm>
            </p:grpSpPr>
            <p:sp>
              <p:nvSpPr>
                <p:cNvPr id="145" name="Oval 15"/>
                <p:cNvSpPr>
                  <a:spLocks noChangeArrowheads="1"/>
                </p:cNvSpPr>
                <p:nvPr/>
              </p:nvSpPr>
              <p:spPr bwMode="auto">
                <a:xfrm>
                  <a:off x="1497" y="2795"/>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146" name="Oval 16"/>
                <p:cNvSpPr>
                  <a:spLocks noChangeArrowheads="1"/>
                </p:cNvSpPr>
                <p:nvPr/>
              </p:nvSpPr>
              <p:spPr bwMode="auto">
                <a:xfrm>
                  <a:off x="2472" y="2795"/>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147" name="Oval 17"/>
                <p:cNvSpPr>
                  <a:spLocks noChangeArrowheads="1"/>
                </p:cNvSpPr>
                <p:nvPr/>
              </p:nvSpPr>
              <p:spPr bwMode="auto">
                <a:xfrm>
                  <a:off x="3447" y="2795"/>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grpSp>
          <p:sp>
            <p:nvSpPr>
              <p:cNvPr id="123" name="Line 18"/>
              <p:cNvSpPr>
                <a:spLocks noChangeShapeType="1"/>
              </p:cNvSpPr>
              <p:nvPr/>
            </p:nvSpPr>
            <p:spPr bwMode="auto">
              <a:xfrm flipV="1">
                <a:off x="737" y="1352"/>
                <a:ext cx="907" cy="6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4" name="Line 19"/>
              <p:cNvSpPr>
                <a:spLocks noChangeShapeType="1"/>
              </p:cNvSpPr>
              <p:nvPr/>
            </p:nvSpPr>
            <p:spPr bwMode="auto">
              <a:xfrm>
                <a:off x="1720" y="1321"/>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5" name="Line 20"/>
              <p:cNvSpPr>
                <a:spLocks noChangeShapeType="1"/>
              </p:cNvSpPr>
              <p:nvPr/>
            </p:nvSpPr>
            <p:spPr bwMode="auto">
              <a:xfrm>
                <a:off x="2703" y="1321"/>
                <a:ext cx="88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6" name="Line 21"/>
              <p:cNvSpPr>
                <a:spLocks noChangeShapeType="1"/>
              </p:cNvSpPr>
              <p:nvPr/>
            </p:nvSpPr>
            <p:spPr bwMode="auto">
              <a:xfrm>
                <a:off x="1720" y="2811"/>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7" name="Line 22"/>
              <p:cNvSpPr>
                <a:spLocks noChangeShapeType="1"/>
              </p:cNvSpPr>
              <p:nvPr/>
            </p:nvSpPr>
            <p:spPr bwMode="auto">
              <a:xfrm>
                <a:off x="2703" y="2811"/>
                <a:ext cx="88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8" name="Line 23"/>
              <p:cNvSpPr>
                <a:spLocks noChangeShapeType="1"/>
              </p:cNvSpPr>
              <p:nvPr/>
            </p:nvSpPr>
            <p:spPr bwMode="auto">
              <a:xfrm>
                <a:off x="737" y="2104"/>
                <a:ext cx="883" cy="69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9" name="Line 24"/>
              <p:cNvSpPr>
                <a:spLocks noChangeShapeType="1"/>
              </p:cNvSpPr>
              <p:nvPr/>
            </p:nvSpPr>
            <p:spPr bwMode="auto">
              <a:xfrm flipV="1">
                <a:off x="3671" y="2104"/>
                <a:ext cx="899" cy="69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0" name="Line 25"/>
              <p:cNvSpPr>
                <a:spLocks noChangeShapeType="1"/>
              </p:cNvSpPr>
              <p:nvPr/>
            </p:nvSpPr>
            <p:spPr bwMode="auto">
              <a:xfrm>
                <a:off x="3656" y="1336"/>
                <a:ext cx="898" cy="7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1" name="Line 26"/>
              <p:cNvSpPr>
                <a:spLocks noChangeShapeType="1"/>
              </p:cNvSpPr>
              <p:nvPr/>
            </p:nvSpPr>
            <p:spPr bwMode="auto">
              <a:xfrm>
                <a:off x="745" y="2074"/>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2" name="Line 27"/>
              <p:cNvSpPr>
                <a:spLocks noChangeShapeType="1"/>
              </p:cNvSpPr>
              <p:nvPr/>
            </p:nvSpPr>
            <p:spPr bwMode="auto">
              <a:xfrm>
                <a:off x="1736" y="2066"/>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3" name="Line 28"/>
              <p:cNvSpPr>
                <a:spLocks noChangeShapeType="1"/>
              </p:cNvSpPr>
              <p:nvPr/>
            </p:nvSpPr>
            <p:spPr bwMode="auto">
              <a:xfrm>
                <a:off x="2712" y="2074"/>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4" name="Line 29"/>
              <p:cNvSpPr>
                <a:spLocks noChangeShapeType="1"/>
              </p:cNvSpPr>
              <p:nvPr/>
            </p:nvSpPr>
            <p:spPr bwMode="auto">
              <a:xfrm>
                <a:off x="3695" y="2074"/>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5" name="Line 30"/>
              <p:cNvSpPr>
                <a:spLocks noChangeShapeType="1"/>
              </p:cNvSpPr>
              <p:nvPr/>
            </p:nvSpPr>
            <p:spPr bwMode="auto">
              <a:xfrm flipV="1">
                <a:off x="1713" y="1352"/>
                <a:ext cx="907" cy="6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6" name="Line 31"/>
              <p:cNvSpPr>
                <a:spLocks noChangeShapeType="1"/>
              </p:cNvSpPr>
              <p:nvPr/>
            </p:nvSpPr>
            <p:spPr bwMode="auto">
              <a:xfrm flipV="1">
                <a:off x="2696" y="2097"/>
                <a:ext cx="907" cy="6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7" name="Line 32"/>
              <p:cNvSpPr>
                <a:spLocks noChangeShapeType="1"/>
              </p:cNvSpPr>
              <p:nvPr/>
            </p:nvSpPr>
            <p:spPr bwMode="auto">
              <a:xfrm>
                <a:off x="2696" y="1352"/>
                <a:ext cx="898" cy="7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8" name="Line 33"/>
              <p:cNvSpPr>
                <a:spLocks noChangeShapeType="1"/>
              </p:cNvSpPr>
              <p:nvPr/>
            </p:nvSpPr>
            <p:spPr bwMode="auto">
              <a:xfrm>
                <a:off x="1713" y="2097"/>
                <a:ext cx="898" cy="7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9" name="Line 34"/>
              <p:cNvSpPr>
                <a:spLocks noChangeShapeType="1"/>
              </p:cNvSpPr>
              <p:nvPr/>
            </p:nvSpPr>
            <p:spPr bwMode="auto">
              <a:xfrm>
                <a:off x="1674" y="1367"/>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0" name="Line 35"/>
              <p:cNvSpPr>
                <a:spLocks noChangeShapeType="1"/>
              </p:cNvSpPr>
              <p:nvPr/>
            </p:nvSpPr>
            <p:spPr bwMode="auto">
              <a:xfrm>
                <a:off x="1674" y="2119"/>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1" name="Line 36"/>
              <p:cNvSpPr>
                <a:spLocks noChangeShapeType="1"/>
              </p:cNvSpPr>
              <p:nvPr/>
            </p:nvSpPr>
            <p:spPr bwMode="auto">
              <a:xfrm>
                <a:off x="2650" y="1383"/>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2" name="Line 37"/>
              <p:cNvSpPr>
                <a:spLocks noChangeShapeType="1"/>
              </p:cNvSpPr>
              <p:nvPr/>
            </p:nvSpPr>
            <p:spPr bwMode="auto">
              <a:xfrm>
                <a:off x="2650" y="2127"/>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3" name="Line 38"/>
              <p:cNvSpPr>
                <a:spLocks noChangeShapeType="1"/>
              </p:cNvSpPr>
              <p:nvPr/>
            </p:nvSpPr>
            <p:spPr bwMode="auto">
              <a:xfrm>
                <a:off x="3626" y="1367"/>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4" name="Line 39"/>
              <p:cNvSpPr>
                <a:spLocks noChangeShapeType="1"/>
              </p:cNvSpPr>
              <p:nvPr/>
            </p:nvSpPr>
            <p:spPr bwMode="auto">
              <a:xfrm>
                <a:off x="3626" y="2127"/>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87" name="Text Box 40"/>
            <p:cNvSpPr txBox="1">
              <a:spLocks noChangeArrowheads="1"/>
            </p:cNvSpPr>
            <p:nvPr/>
          </p:nvSpPr>
          <p:spPr bwMode="auto">
            <a:xfrm>
              <a:off x="453" y="1903"/>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1</a:t>
              </a:r>
            </a:p>
          </p:txBody>
        </p:sp>
        <p:sp>
          <p:nvSpPr>
            <p:cNvPr id="88" name="Text Box 41"/>
            <p:cNvSpPr txBox="1">
              <a:spLocks noChangeArrowheads="1"/>
            </p:cNvSpPr>
            <p:nvPr/>
          </p:nvSpPr>
          <p:spPr bwMode="auto">
            <a:xfrm>
              <a:off x="1558" y="1025"/>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2</a:t>
              </a:r>
            </a:p>
          </p:txBody>
        </p:sp>
        <p:sp>
          <p:nvSpPr>
            <p:cNvPr id="89" name="Text Box 42"/>
            <p:cNvSpPr txBox="1">
              <a:spLocks noChangeArrowheads="1"/>
            </p:cNvSpPr>
            <p:nvPr/>
          </p:nvSpPr>
          <p:spPr bwMode="auto">
            <a:xfrm>
              <a:off x="1467" y="2023"/>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3</a:t>
              </a:r>
            </a:p>
          </p:txBody>
        </p:sp>
        <p:sp>
          <p:nvSpPr>
            <p:cNvPr id="90" name="Text Box 43"/>
            <p:cNvSpPr txBox="1">
              <a:spLocks noChangeArrowheads="1"/>
            </p:cNvSpPr>
            <p:nvPr/>
          </p:nvSpPr>
          <p:spPr bwMode="auto">
            <a:xfrm>
              <a:off x="1559" y="2784"/>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4</a:t>
              </a:r>
            </a:p>
          </p:txBody>
        </p:sp>
        <p:sp>
          <p:nvSpPr>
            <p:cNvPr id="91" name="Text Box 44"/>
            <p:cNvSpPr txBox="1">
              <a:spLocks noChangeArrowheads="1"/>
            </p:cNvSpPr>
            <p:nvPr/>
          </p:nvSpPr>
          <p:spPr bwMode="auto">
            <a:xfrm>
              <a:off x="2525" y="1025"/>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5</a:t>
              </a:r>
            </a:p>
          </p:txBody>
        </p:sp>
        <p:sp>
          <p:nvSpPr>
            <p:cNvPr id="92" name="Text Box 45"/>
            <p:cNvSpPr txBox="1">
              <a:spLocks noChangeArrowheads="1"/>
            </p:cNvSpPr>
            <p:nvPr/>
          </p:nvSpPr>
          <p:spPr bwMode="auto">
            <a:xfrm>
              <a:off x="2434" y="2023"/>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6</a:t>
              </a:r>
            </a:p>
          </p:txBody>
        </p:sp>
        <p:sp>
          <p:nvSpPr>
            <p:cNvPr id="93" name="Text Box 46"/>
            <p:cNvSpPr txBox="1">
              <a:spLocks noChangeArrowheads="1"/>
            </p:cNvSpPr>
            <p:nvPr/>
          </p:nvSpPr>
          <p:spPr bwMode="auto">
            <a:xfrm>
              <a:off x="2526" y="2784"/>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7</a:t>
              </a:r>
            </a:p>
          </p:txBody>
        </p:sp>
        <p:sp>
          <p:nvSpPr>
            <p:cNvPr id="94" name="Text Box 47"/>
            <p:cNvSpPr txBox="1">
              <a:spLocks noChangeArrowheads="1"/>
            </p:cNvSpPr>
            <p:nvPr/>
          </p:nvSpPr>
          <p:spPr bwMode="auto">
            <a:xfrm>
              <a:off x="3501" y="1033"/>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8</a:t>
              </a:r>
            </a:p>
          </p:txBody>
        </p:sp>
        <p:sp>
          <p:nvSpPr>
            <p:cNvPr id="95" name="Text Box 48"/>
            <p:cNvSpPr txBox="1">
              <a:spLocks noChangeArrowheads="1"/>
            </p:cNvSpPr>
            <p:nvPr/>
          </p:nvSpPr>
          <p:spPr bwMode="auto">
            <a:xfrm>
              <a:off x="3610" y="2031"/>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9</a:t>
              </a:r>
            </a:p>
          </p:txBody>
        </p:sp>
        <p:sp>
          <p:nvSpPr>
            <p:cNvPr id="96" name="Text Box 49"/>
            <p:cNvSpPr txBox="1">
              <a:spLocks noChangeArrowheads="1"/>
            </p:cNvSpPr>
            <p:nvPr/>
          </p:nvSpPr>
          <p:spPr bwMode="auto">
            <a:xfrm>
              <a:off x="3502" y="2792"/>
              <a:ext cx="3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dirty="0">
                  <a:ea typeface="黑体" panose="02010609060101010101" pitchFamily="49" charset="-122"/>
                </a:rPr>
                <a:t>v</a:t>
              </a:r>
              <a:r>
                <a:rPr lang="en-US" altLang="zh-CN" sz="2000" b="1" baseline="-25000" dirty="0">
                  <a:ea typeface="黑体" panose="02010609060101010101" pitchFamily="49" charset="-122"/>
                </a:rPr>
                <a:t>10</a:t>
              </a:r>
            </a:p>
          </p:txBody>
        </p:sp>
        <p:sp>
          <p:nvSpPr>
            <p:cNvPr id="97" name="Text Box 50"/>
            <p:cNvSpPr txBox="1">
              <a:spLocks noChangeArrowheads="1"/>
            </p:cNvSpPr>
            <p:nvPr/>
          </p:nvSpPr>
          <p:spPr bwMode="auto">
            <a:xfrm>
              <a:off x="4625" y="1954"/>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11</a:t>
              </a:r>
            </a:p>
          </p:txBody>
        </p:sp>
        <p:sp>
          <p:nvSpPr>
            <p:cNvPr id="98" name="Text Box 51"/>
            <p:cNvSpPr txBox="1">
              <a:spLocks noChangeArrowheads="1"/>
            </p:cNvSpPr>
            <p:nvPr/>
          </p:nvSpPr>
          <p:spPr bwMode="auto">
            <a:xfrm>
              <a:off x="998" y="1424"/>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2</a:t>
              </a:r>
              <a:endParaRPr lang="en-US" altLang="zh-CN" sz="2000" b="1" baseline="-25000">
                <a:ea typeface="黑体" panose="02010609060101010101" pitchFamily="49" charset="-122"/>
              </a:endParaRPr>
            </a:p>
          </p:txBody>
        </p:sp>
        <p:sp>
          <p:nvSpPr>
            <p:cNvPr id="99" name="Text Box 52"/>
            <p:cNvSpPr txBox="1">
              <a:spLocks noChangeArrowheads="1"/>
            </p:cNvSpPr>
            <p:nvPr/>
          </p:nvSpPr>
          <p:spPr bwMode="auto">
            <a:xfrm>
              <a:off x="1121" y="1831"/>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8</a:t>
              </a:r>
              <a:endParaRPr lang="en-US" altLang="zh-CN" sz="2000" b="1" baseline="-25000">
                <a:ea typeface="黑体" panose="02010609060101010101" pitchFamily="49" charset="-122"/>
              </a:endParaRPr>
            </a:p>
          </p:txBody>
        </p:sp>
        <p:sp>
          <p:nvSpPr>
            <p:cNvPr id="100" name="Text Box 53"/>
            <p:cNvSpPr txBox="1">
              <a:spLocks noChangeArrowheads="1"/>
            </p:cNvSpPr>
            <p:nvPr/>
          </p:nvSpPr>
          <p:spPr bwMode="auto">
            <a:xfrm>
              <a:off x="975" y="2399"/>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1</a:t>
              </a:r>
              <a:endParaRPr lang="en-US" altLang="zh-CN" sz="2000" b="1" baseline="-25000">
                <a:ea typeface="黑体" panose="02010609060101010101" pitchFamily="49" charset="-122"/>
              </a:endParaRPr>
            </a:p>
          </p:txBody>
        </p:sp>
        <p:sp>
          <p:nvSpPr>
            <p:cNvPr id="101" name="Text Box 54"/>
            <p:cNvSpPr txBox="1">
              <a:spLocks noChangeArrowheads="1"/>
            </p:cNvSpPr>
            <p:nvPr/>
          </p:nvSpPr>
          <p:spPr bwMode="auto">
            <a:xfrm>
              <a:off x="1643" y="2299"/>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7</a:t>
              </a:r>
              <a:endParaRPr lang="en-US" altLang="zh-CN" sz="2000" b="1" baseline="-25000">
                <a:ea typeface="黑体" panose="02010609060101010101" pitchFamily="49" charset="-122"/>
              </a:endParaRPr>
            </a:p>
          </p:txBody>
        </p:sp>
        <p:sp>
          <p:nvSpPr>
            <p:cNvPr id="102" name="Text Box 55"/>
            <p:cNvSpPr txBox="1">
              <a:spLocks noChangeArrowheads="1"/>
            </p:cNvSpPr>
            <p:nvPr/>
          </p:nvSpPr>
          <p:spPr bwMode="auto">
            <a:xfrm>
              <a:off x="1627" y="1539"/>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6</a:t>
              </a:r>
              <a:endParaRPr lang="en-US" altLang="zh-CN" sz="2000" b="1" baseline="-25000">
                <a:ea typeface="黑体" panose="02010609060101010101" pitchFamily="49" charset="-122"/>
              </a:endParaRPr>
            </a:p>
          </p:txBody>
        </p:sp>
        <p:sp>
          <p:nvSpPr>
            <p:cNvPr id="103" name="Text Box 56"/>
            <p:cNvSpPr txBox="1">
              <a:spLocks noChangeArrowheads="1"/>
            </p:cNvSpPr>
            <p:nvPr/>
          </p:nvSpPr>
          <p:spPr bwMode="auto">
            <a:xfrm>
              <a:off x="2083" y="1109"/>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1</a:t>
              </a:r>
              <a:endParaRPr lang="en-US" altLang="zh-CN" sz="2000" b="1" baseline="-25000">
                <a:ea typeface="黑体" panose="02010609060101010101" pitchFamily="49" charset="-122"/>
              </a:endParaRPr>
            </a:p>
          </p:txBody>
        </p:sp>
        <p:sp>
          <p:nvSpPr>
            <p:cNvPr id="104" name="Text Box 57"/>
            <p:cNvSpPr txBox="1">
              <a:spLocks noChangeArrowheads="1"/>
            </p:cNvSpPr>
            <p:nvPr/>
          </p:nvSpPr>
          <p:spPr bwMode="auto">
            <a:xfrm>
              <a:off x="2029" y="1447"/>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5</a:t>
              </a:r>
              <a:endParaRPr lang="en-US" altLang="zh-CN" sz="2000" b="1" baseline="-25000">
                <a:ea typeface="黑体" panose="02010609060101010101" pitchFamily="49" charset="-122"/>
              </a:endParaRPr>
            </a:p>
          </p:txBody>
        </p:sp>
        <p:sp>
          <p:nvSpPr>
            <p:cNvPr id="105" name="Text Box 58"/>
            <p:cNvSpPr txBox="1">
              <a:spLocks noChangeArrowheads="1"/>
            </p:cNvSpPr>
            <p:nvPr/>
          </p:nvSpPr>
          <p:spPr bwMode="auto">
            <a:xfrm>
              <a:off x="2091" y="1846"/>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1</a:t>
              </a:r>
              <a:endParaRPr lang="en-US" altLang="zh-CN" sz="2000" b="1" baseline="-25000">
                <a:ea typeface="黑体" panose="02010609060101010101" pitchFamily="49" charset="-122"/>
              </a:endParaRPr>
            </a:p>
          </p:txBody>
        </p:sp>
        <p:sp>
          <p:nvSpPr>
            <p:cNvPr id="106" name="Text Box 59"/>
            <p:cNvSpPr txBox="1">
              <a:spLocks noChangeArrowheads="1"/>
            </p:cNvSpPr>
            <p:nvPr/>
          </p:nvSpPr>
          <p:spPr bwMode="auto">
            <a:xfrm>
              <a:off x="2099" y="2252"/>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2</a:t>
              </a:r>
              <a:endParaRPr lang="en-US" altLang="zh-CN" sz="2000" b="1" baseline="-25000">
                <a:ea typeface="黑体" panose="02010609060101010101" pitchFamily="49" charset="-122"/>
              </a:endParaRPr>
            </a:p>
          </p:txBody>
        </p:sp>
        <p:sp>
          <p:nvSpPr>
            <p:cNvPr id="107" name="Text Box 60"/>
            <p:cNvSpPr txBox="1">
              <a:spLocks noChangeArrowheads="1"/>
            </p:cNvSpPr>
            <p:nvPr/>
          </p:nvSpPr>
          <p:spPr bwMode="auto">
            <a:xfrm>
              <a:off x="2095" y="2782"/>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9</a:t>
              </a:r>
              <a:endParaRPr lang="en-US" altLang="zh-CN" sz="2000" b="1" baseline="-25000">
                <a:ea typeface="黑体" panose="02010609060101010101" pitchFamily="49" charset="-122"/>
              </a:endParaRPr>
            </a:p>
          </p:txBody>
        </p:sp>
        <p:sp>
          <p:nvSpPr>
            <p:cNvPr id="108" name="Text Box 61"/>
            <p:cNvSpPr txBox="1">
              <a:spLocks noChangeArrowheads="1"/>
            </p:cNvSpPr>
            <p:nvPr/>
          </p:nvSpPr>
          <p:spPr bwMode="auto">
            <a:xfrm>
              <a:off x="2609" y="1622"/>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3</a:t>
              </a:r>
              <a:endParaRPr lang="en-US" altLang="zh-CN" sz="2000" b="1" baseline="-25000">
                <a:ea typeface="黑体" panose="02010609060101010101" pitchFamily="49" charset="-122"/>
              </a:endParaRPr>
            </a:p>
          </p:txBody>
        </p:sp>
        <p:sp>
          <p:nvSpPr>
            <p:cNvPr id="109" name="Text Box 62"/>
            <p:cNvSpPr txBox="1">
              <a:spLocks noChangeArrowheads="1"/>
            </p:cNvSpPr>
            <p:nvPr/>
          </p:nvSpPr>
          <p:spPr bwMode="auto">
            <a:xfrm>
              <a:off x="2609" y="2313"/>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4</a:t>
              </a:r>
              <a:endParaRPr lang="en-US" altLang="zh-CN" sz="2000" b="1" baseline="-25000">
                <a:ea typeface="黑体" panose="02010609060101010101" pitchFamily="49" charset="-122"/>
              </a:endParaRPr>
            </a:p>
          </p:txBody>
        </p:sp>
        <p:sp>
          <p:nvSpPr>
            <p:cNvPr id="110" name="Text Box 63"/>
            <p:cNvSpPr txBox="1">
              <a:spLocks noChangeArrowheads="1"/>
            </p:cNvSpPr>
            <p:nvPr/>
          </p:nvSpPr>
          <p:spPr bwMode="auto">
            <a:xfrm>
              <a:off x="3032" y="2774"/>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1</a:t>
              </a:r>
              <a:endParaRPr lang="en-US" altLang="zh-CN" sz="2000" b="1" baseline="-25000">
                <a:ea typeface="黑体" panose="02010609060101010101" pitchFamily="49" charset="-122"/>
              </a:endParaRPr>
            </a:p>
          </p:txBody>
        </p:sp>
        <p:sp>
          <p:nvSpPr>
            <p:cNvPr id="111" name="Text Box 64"/>
            <p:cNvSpPr txBox="1">
              <a:spLocks noChangeArrowheads="1"/>
            </p:cNvSpPr>
            <p:nvPr/>
          </p:nvSpPr>
          <p:spPr bwMode="auto">
            <a:xfrm>
              <a:off x="3132" y="2352"/>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3</a:t>
              </a:r>
              <a:endParaRPr lang="en-US" altLang="zh-CN" sz="2000" b="1" baseline="-25000">
                <a:ea typeface="黑体" panose="02010609060101010101" pitchFamily="49" charset="-122"/>
              </a:endParaRPr>
            </a:p>
          </p:txBody>
        </p:sp>
        <p:sp>
          <p:nvSpPr>
            <p:cNvPr id="112" name="Text Box 65"/>
            <p:cNvSpPr txBox="1">
              <a:spLocks noChangeArrowheads="1"/>
            </p:cNvSpPr>
            <p:nvPr/>
          </p:nvSpPr>
          <p:spPr bwMode="auto">
            <a:xfrm>
              <a:off x="2986" y="2068"/>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6</a:t>
              </a:r>
              <a:endParaRPr lang="en-US" altLang="zh-CN" sz="2000" b="1" baseline="-25000">
                <a:ea typeface="黑体" panose="02010609060101010101" pitchFamily="49" charset="-122"/>
              </a:endParaRPr>
            </a:p>
          </p:txBody>
        </p:sp>
        <p:sp>
          <p:nvSpPr>
            <p:cNvPr id="113" name="Text Box 66"/>
            <p:cNvSpPr txBox="1">
              <a:spLocks noChangeArrowheads="1"/>
            </p:cNvSpPr>
            <p:nvPr/>
          </p:nvSpPr>
          <p:spPr bwMode="auto">
            <a:xfrm>
              <a:off x="3072" y="1491"/>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9</a:t>
              </a:r>
              <a:endParaRPr lang="en-US" altLang="zh-CN" sz="2000" b="1" baseline="-25000">
                <a:ea typeface="黑体" panose="02010609060101010101" pitchFamily="49" charset="-122"/>
              </a:endParaRPr>
            </a:p>
          </p:txBody>
        </p:sp>
        <p:sp>
          <p:nvSpPr>
            <p:cNvPr id="114" name="Text Box 67"/>
            <p:cNvSpPr txBox="1">
              <a:spLocks noChangeArrowheads="1"/>
            </p:cNvSpPr>
            <p:nvPr/>
          </p:nvSpPr>
          <p:spPr bwMode="auto">
            <a:xfrm>
              <a:off x="3026" y="1092"/>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2</a:t>
              </a:r>
              <a:endParaRPr lang="en-US" altLang="zh-CN" sz="2000" b="1" baseline="-25000">
                <a:ea typeface="黑体" panose="02010609060101010101" pitchFamily="49" charset="-122"/>
              </a:endParaRPr>
            </a:p>
          </p:txBody>
        </p:sp>
        <p:sp>
          <p:nvSpPr>
            <p:cNvPr id="115" name="Text Box 68"/>
            <p:cNvSpPr txBox="1">
              <a:spLocks noChangeArrowheads="1"/>
            </p:cNvSpPr>
            <p:nvPr/>
          </p:nvSpPr>
          <p:spPr bwMode="auto">
            <a:xfrm>
              <a:off x="3571" y="1576"/>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7</a:t>
              </a:r>
              <a:endParaRPr lang="en-US" altLang="zh-CN" sz="2000" b="1" baseline="-25000">
                <a:ea typeface="黑体" panose="02010609060101010101" pitchFamily="49" charset="-122"/>
              </a:endParaRPr>
            </a:p>
          </p:txBody>
        </p:sp>
        <p:sp>
          <p:nvSpPr>
            <p:cNvPr id="116" name="Text Box 69"/>
            <p:cNvSpPr txBox="1">
              <a:spLocks noChangeArrowheads="1"/>
            </p:cNvSpPr>
            <p:nvPr/>
          </p:nvSpPr>
          <p:spPr bwMode="auto">
            <a:xfrm>
              <a:off x="3971" y="1837"/>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2</a:t>
              </a:r>
              <a:endParaRPr lang="en-US" altLang="zh-CN" sz="2000" b="1" baseline="-25000">
                <a:ea typeface="黑体" panose="02010609060101010101" pitchFamily="49" charset="-122"/>
              </a:endParaRPr>
            </a:p>
          </p:txBody>
        </p:sp>
        <p:sp>
          <p:nvSpPr>
            <p:cNvPr id="117" name="Text Box 70"/>
            <p:cNvSpPr txBox="1">
              <a:spLocks noChangeArrowheads="1"/>
            </p:cNvSpPr>
            <p:nvPr/>
          </p:nvSpPr>
          <p:spPr bwMode="auto">
            <a:xfrm>
              <a:off x="3618" y="2351"/>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1</a:t>
              </a:r>
              <a:endParaRPr lang="en-US" altLang="zh-CN" sz="2000" b="1" baseline="-25000">
                <a:ea typeface="黑体" panose="02010609060101010101" pitchFamily="49" charset="-122"/>
              </a:endParaRPr>
            </a:p>
          </p:txBody>
        </p:sp>
        <p:sp>
          <p:nvSpPr>
            <p:cNvPr id="118" name="Text Box 71"/>
            <p:cNvSpPr txBox="1">
              <a:spLocks noChangeArrowheads="1"/>
            </p:cNvSpPr>
            <p:nvPr/>
          </p:nvSpPr>
          <p:spPr bwMode="auto">
            <a:xfrm>
              <a:off x="4071" y="2421"/>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4</a:t>
              </a:r>
              <a:endParaRPr lang="en-US" altLang="zh-CN" sz="2000" b="1" baseline="-25000">
                <a:ea typeface="黑体" panose="02010609060101010101" pitchFamily="49" charset="-122"/>
              </a:endParaRPr>
            </a:p>
          </p:txBody>
        </p:sp>
        <p:sp>
          <p:nvSpPr>
            <p:cNvPr id="119" name="Text Box 72"/>
            <p:cNvSpPr txBox="1">
              <a:spLocks noChangeArrowheads="1"/>
            </p:cNvSpPr>
            <p:nvPr/>
          </p:nvSpPr>
          <p:spPr bwMode="auto">
            <a:xfrm>
              <a:off x="4079" y="1477"/>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9</a:t>
              </a:r>
              <a:endParaRPr lang="en-US" altLang="zh-CN" sz="2000" b="1" baseline="-25000">
                <a:ea typeface="黑体" panose="02010609060101010101" pitchFamily="49" charset="-122"/>
              </a:endParaRPr>
            </a:p>
          </p:txBody>
        </p:sp>
      </p:grpSp>
      <p:sp>
        <p:nvSpPr>
          <p:cNvPr id="156" name="Rectangle 73"/>
          <p:cNvSpPr>
            <a:spLocks noChangeArrowheads="1"/>
          </p:cNvSpPr>
          <p:nvPr/>
        </p:nvSpPr>
        <p:spPr bwMode="auto">
          <a:xfrm>
            <a:off x="2135223" y="3261155"/>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0</a:t>
            </a:r>
          </a:p>
        </p:txBody>
      </p:sp>
      <p:sp>
        <p:nvSpPr>
          <p:cNvPr id="157" name="Oval 74"/>
          <p:cNvSpPr>
            <a:spLocks noChangeArrowheads="1"/>
          </p:cNvSpPr>
          <p:nvPr/>
        </p:nvSpPr>
        <p:spPr bwMode="auto">
          <a:xfrm>
            <a:off x="7523198" y="2922690"/>
            <a:ext cx="644525" cy="56263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cs typeface="Times New Roman" panose="02020603050405020304" pitchFamily="18" charset="0"/>
              </a:rPr>
              <a:t>12</a:t>
            </a:r>
          </a:p>
        </p:txBody>
      </p:sp>
      <p:sp>
        <p:nvSpPr>
          <p:cNvPr id="158" name="Oval 75"/>
          <p:cNvSpPr>
            <a:spLocks noChangeArrowheads="1"/>
          </p:cNvSpPr>
          <p:nvPr/>
        </p:nvSpPr>
        <p:spPr bwMode="auto">
          <a:xfrm>
            <a:off x="9523448" y="3218293"/>
            <a:ext cx="638175"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cs typeface="Times New Roman" panose="02020603050405020304" pitchFamily="18" charset="0"/>
              </a:rPr>
              <a:t>14</a:t>
            </a:r>
          </a:p>
        </p:txBody>
      </p:sp>
      <p:sp>
        <p:nvSpPr>
          <p:cNvPr id="159" name="Oval 76"/>
          <p:cNvSpPr>
            <a:spLocks noChangeArrowheads="1"/>
          </p:cNvSpPr>
          <p:nvPr/>
        </p:nvSpPr>
        <p:spPr bwMode="auto">
          <a:xfrm>
            <a:off x="6962811" y="4632755"/>
            <a:ext cx="674687"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cs typeface="Times New Roman" panose="02020603050405020304" pitchFamily="18" charset="0"/>
              </a:rPr>
              <a:t>10</a:t>
            </a:r>
          </a:p>
        </p:txBody>
      </p:sp>
      <p:sp>
        <p:nvSpPr>
          <p:cNvPr id="160" name="Rectangle 77"/>
          <p:cNvSpPr>
            <a:spLocks noChangeArrowheads="1"/>
          </p:cNvSpPr>
          <p:nvPr/>
        </p:nvSpPr>
        <p:spPr bwMode="auto">
          <a:xfrm>
            <a:off x="3865598" y="4626405"/>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1</a:t>
            </a:r>
          </a:p>
        </p:txBody>
      </p:sp>
      <p:sp>
        <p:nvSpPr>
          <p:cNvPr id="161" name="Rectangle 78"/>
          <p:cNvSpPr>
            <a:spLocks noChangeArrowheads="1"/>
          </p:cNvSpPr>
          <p:nvPr/>
        </p:nvSpPr>
        <p:spPr bwMode="auto">
          <a:xfrm>
            <a:off x="3914811" y="1870505"/>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2</a:t>
            </a:r>
          </a:p>
        </p:txBody>
      </p:sp>
      <p:sp>
        <p:nvSpPr>
          <p:cNvPr id="162" name="Rectangle 79"/>
          <p:cNvSpPr>
            <a:spLocks noChangeArrowheads="1"/>
          </p:cNvSpPr>
          <p:nvPr/>
        </p:nvSpPr>
        <p:spPr bwMode="auto">
          <a:xfrm>
            <a:off x="5475323" y="1845105"/>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3</a:t>
            </a:r>
          </a:p>
        </p:txBody>
      </p:sp>
      <p:sp>
        <p:nvSpPr>
          <p:cNvPr id="163" name="Rectangle 80"/>
          <p:cNvSpPr>
            <a:spLocks noChangeArrowheads="1"/>
          </p:cNvSpPr>
          <p:nvPr/>
        </p:nvSpPr>
        <p:spPr bwMode="auto">
          <a:xfrm>
            <a:off x="7023136" y="1870505"/>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5</a:t>
            </a:r>
          </a:p>
        </p:txBody>
      </p:sp>
      <p:sp>
        <p:nvSpPr>
          <p:cNvPr id="164" name="Rectangle 81"/>
          <p:cNvSpPr>
            <a:spLocks noChangeArrowheads="1"/>
          </p:cNvSpPr>
          <p:nvPr/>
        </p:nvSpPr>
        <p:spPr bwMode="auto">
          <a:xfrm>
            <a:off x="5524536" y="3038905"/>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6</a:t>
            </a:r>
          </a:p>
        </p:txBody>
      </p:sp>
      <p:sp>
        <p:nvSpPr>
          <p:cNvPr id="165" name="Rectangle 82"/>
          <p:cNvSpPr>
            <a:spLocks noChangeArrowheads="1"/>
          </p:cNvSpPr>
          <p:nvPr/>
        </p:nvSpPr>
        <p:spPr bwMode="auto">
          <a:xfrm>
            <a:off x="3976723" y="3053193"/>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7</a:t>
            </a:r>
          </a:p>
        </p:txBody>
      </p:sp>
      <p:sp>
        <p:nvSpPr>
          <p:cNvPr id="166" name="Rectangle 83"/>
          <p:cNvSpPr>
            <a:spLocks noChangeArrowheads="1"/>
          </p:cNvSpPr>
          <p:nvPr/>
        </p:nvSpPr>
        <p:spPr bwMode="auto">
          <a:xfrm>
            <a:off x="5449923" y="4662918"/>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9</a:t>
            </a:r>
          </a:p>
        </p:txBody>
      </p:sp>
    </p:spTree>
    <p:extLst>
      <p:ext uri="{BB962C8B-B14F-4D97-AF65-F5344CB8AC3E}">
        <p14:creationId xmlns:p14="http://schemas.microsoft.com/office/powerpoint/2010/main" val="3815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6"/>
                                        </p:tgtEl>
                                        <p:attrNameLst>
                                          <p:attrName>style.visibility</p:attrName>
                                        </p:attrNameLst>
                                      </p:cBhvr>
                                      <p:to>
                                        <p:strVal val="visible"/>
                                      </p:to>
                                    </p:set>
                                    <p:anim calcmode="lin" valueType="num">
                                      <p:cBhvr additive="base">
                                        <p:cTn id="7" dur="500" fill="hold"/>
                                        <p:tgtEl>
                                          <p:spTgt spid="166"/>
                                        </p:tgtEl>
                                        <p:attrNameLst>
                                          <p:attrName>ppt_x</p:attrName>
                                        </p:attrNameLst>
                                      </p:cBhvr>
                                      <p:tavLst>
                                        <p:tav tm="0">
                                          <p:val>
                                            <p:strVal val="#ppt_x"/>
                                          </p:val>
                                        </p:tav>
                                        <p:tav tm="100000">
                                          <p:val>
                                            <p:strVal val="#ppt_x"/>
                                          </p:val>
                                        </p:tav>
                                      </p:tavLst>
                                    </p:anim>
                                    <p:anim calcmode="lin" valueType="num">
                                      <p:cBhvr additive="base">
                                        <p:cTn id="8" dur="500" fill="hold"/>
                                        <p:tgtEl>
                                          <p:spTgt spid="16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9"/>
                                        </p:tgtEl>
                                        <p:attrNameLst>
                                          <p:attrName>style.visibility</p:attrName>
                                        </p:attrNameLst>
                                      </p:cBhvr>
                                      <p:to>
                                        <p:strVal val="visible"/>
                                      </p:to>
                                    </p:set>
                                    <p:anim calcmode="lin" valueType="num">
                                      <p:cBhvr additive="base">
                                        <p:cTn id="13" dur="500" fill="hold"/>
                                        <p:tgtEl>
                                          <p:spTgt spid="159"/>
                                        </p:tgtEl>
                                        <p:attrNameLst>
                                          <p:attrName>ppt_x</p:attrName>
                                        </p:attrNameLst>
                                      </p:cBhvr>
                                      <p:tavLst>
                                        <p:tav tm="0">
                                          <p:val>
                                            <p:strVal val="#ppt_x"/>
                                          </p:val>
                                        </p:tav>
                                        <p:tav tm="100000">
                                          <p:val>
                                            <p:strVal val="#ppt_x"/>
                                          </p:val>
                                        </p:tav>
                                      </p:tavLst>
                                    </p:anim>
                                    <p:anim calcmode="lin" valueType="num">
                                      <p:cBhvr additive="base">
                                        <p:cTn id="14"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animBg="1"/>
      <p:bldP spid="16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3"/>
            <a:ext cx="3354472" cy="605909"/>
          </a:xfrm>
        </p:spPr>
        <p:txBody>
          <a:bodyPr/>
          <a:lstStyle/>
          <a:p>
            <a:r>
              <a:rPr lang="zh-CN" altLang="en-US" dirty="0">
                <a:latin typeface="楷体" panose="02010609060101010101" pitchFamily="49" charset="-122"/>
                <a:ea typeface="楷体" panose="02010609060101010101" pitchFamily="49" charset="-122"/>
              </a:rPr>
              <a:t>图相对于树之特点</a:t>
            </a:r>
          </a:p>
        </p:txBody>
      </p:sp>
      <p:sp>
        <p:nvSpPr>
          <p:cNvPr id="3" name="Rectangle 2"/>
          <p:cNvSpPr txBox="1">
            <a:spLocks noChangeArrowheads="1"/>
          </p:cNvSpPr>
          <p:nvPr/>
        </p:nvSpPr>
        <p:spPr>
          <a:xfrm>
            <a:off x="1311121" y="1093155"/>
            <a:ext cx="8939785" cy="30400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Monotype Sorts"/>
              <a:buNone/>
            </a:pPr>
            <a:endParaRPr lang="en-US" altLang="zh-CN" b="1" dirty="0">
              <a:latin typeface="楷体" panose="02010609060101010101" pitchFamily="49" charset="-122"/>
              <a:ea typeface="楷体" panose="02010609060101010101" pitchFamily="49" charset="-122"/>
              <a:cs typeface="Times New Roman" panose="02020603050405020304" pitchFamily="18" charset="0"/>
            </a:endParaRPr>
          </a:p>
          <a:p>
            <a:pPr>
              <a:lnSpc>
                <a:spcPct val="150000"/>
              </a:lnSpc>
              <a:buClr>
                <a:schemeClr val="tx2"/>
              </a:buClr>
              <a:buSzPct val="100000"/>
              <a:buFont typeface="Wingdings" panose="05000000000000000000" pitchFamily="2" charset="2"/>
              <a:buChar char="l"/>
            </a:pPr>
            <a:r>
              <a:rPr lang="zh-CN" altLang="en-US" b="1" dirty="0">
                <a:latin typeface="楷体" panose="02010609060101010101" pitchFamily="49" charset="-122"/>
                <a:ea typeface="楷体" panose="02010609060101010101" pitchFamily="49" charset="-122"/>
                <a:cs typeface="Times New Roman" panose="02020603050405020304" pitchFamily="18" charset="0"/>
              </a:rPr>
              <a:t>不一定具有一个</a:t>
            </a:r>
            <a:r>
              <a:rPr lang="zh-CN" altLang="en-US" b="1" dirty="0">
                <a:solidFill>
                  <a:srgbClr val="0070C0"/>
                </a:solidFill>
                <a:latin typeface="楷体" panose="02010609060101010101" pitchFamily="49" charset="-122"/>
                <a:ea typeface="楷体" panose="02010609060101010101" pitchFamily="49" charset="-122"/>
                <a:cs typeface="Times New Roman" panose="02020603050405020304" pitchFamily="18" charset="0"/>
              </a:rPr>
              <a:t>根结点</a:t>
            </a:r>
            <a:endParaRPr lang="en-US" altLang="zh-CN" b="1" dirty="0">
              <a:solidFill>
                <a:srgbClr val="0070C0"/>
              </a:solidFill>
              <a:latin typeface="楷体" panose="02010609060101010101" pitchFamily="49" charset="-122"/>
              <a:ea typeface="楷体" panose="02010609060101010101" pitchFamily="49" charset="-122"/>
              <a:cs typeface="Times New Roman" panose="02020603050405020304" pitchFamily="18" charset="0"/>
            </a:endParaRPr>
          </a:p>
          <a:p>
            <a:pPr>
              <a:lnSpc>
                <a:spcPct val="150000"/>
              </a:lnSpc>
              <a:buClr>
                <a:schemeClr val="tx2"/>
              </a:buClr>
              <a:buSzPct val="100000"/>
              <a:buFont typeface="Wingdings" panose="05000000000000000000" pitchFamily="2" charset="2"/>
              <a:buChar char="l"/>
            </a:pPr>
            <a:r>
              <a:rPr lang="zh-CN" altLang="en-US" b="1" dirty="0">
                <a:latin typeface="楷体" panose="02010609060101010101" pitchFamily="49" charset="-122"/>
                <a:ea typeface="楷体" panose="02010609060101010101" pitchFamily="49" charset="-122"/>
                <a:cs typeface="Times New Roman" panose="02020603050405020304" pitchFamily="18" charset="0"/>
              </a:rPr>
              <a:t>顶点（结点）间无明显的</a:t>
            </a:r>
            <a:r>
              <a:rPr lang="zh-CN" altLang="en-US" b="1" dirty="0">
                <a:solidFill>
                  <a:srgbClr val="0070C0"/>
                </a:solidFill>
                <a:latin typeface="楷体" panose="02010609060101010101" pitchFamily="49" charset="-122"/>
                <a:ea typeface="楷体" panose="02010609060101010101" pitchFamily="49" charset="-122"/>
                <a:cs typeface="Times New Roman" panose="02020603050405020304" pitchFamily="18" charset="0"/>
              </a:rPr>
              <a:t>父子关系</a:t>
            </a:r>
            <a:r>
              <a:rPr lang="zh-CN" altLang="en-US" b="1" dirty="0">
                <a:latin typeface="楷体" panose="02010609060101010101" pitchFamily="49" charset="-122"/>
                <a:ea typeface="楷体" panose="02010609060101010101" pitchFamily="49" charset="-122"/>
                <a:cs typeface="Times New Roman" panose="02020603050405020304" pitchFamily="18" charset="0"/>
              </a:rPr>
              <a:t>，一个顶点可有多个双亲顶点 </a:t>
            </a:r>
            <a:endParaRPr lang="en-US" altLang="zh-CN" b="1" dirty="0">
              <a:latin typeface="楷体" panose="02010609060101010101" pitchFamily="49" charset="-122"/>
              <a:ea typeface="楷体" panose="02010609060101010101" pitchFamily="49" charset="-122"/>
              <a:cs typeface="Times New Roman" panose="02020603050405020304" pitchFamily="18" charset="0"/>
            </a:endParaRPr>
          </a:p>
          <a:p>
            <a:pPr>
              <a:lnSpc>
                <a:spcPct val="150000"/>
              </a:lnSpc>
              <a:buClr>
                <a:schemeClr val="tx2"/>
              </a:buClr>
              <a:buSzPct val="100000"/>
              <a:buFont typeface="Wingdings" panose="05000000000000000000" pitchFamily="2" charset="2"/>
              <a:buChar char="l"/>
            </a:pPr>
            <a:r>
              <a:rPr lang="zh-CN" altLang="en-US" b="1" dirty="0">
                <a:latin typeface="楷体" panose="02010609060101010101" pitchFamily="49" charset="-122"/>
                <a:ea typeface="楷体" panose="02010609060101010101" pitchFamily="49" charset="-122"/>
                <a:cs typeface="Times New Roman" panose="02020603050405020304" pitchFamily="18" charset="0"/>
              </a:rPr>
              <a:t>从一个顶点到另一个顶点可能有</a:t>
            </a:r>
            <a:r>
              <a:rPr lang="zh-CN" altLang="en-US" b="1" dirty="0">
                <a:solidFill>
                  <a:srgbClr val="0070C0"/>
                </a:solidFill>
                <a:latin typeface="楷体" panose="02010609060101010101" pitchFamily="49" charset="-122"/>
                <a:ea typeface="楷体" panose="02010609060101010101" pitchFamily="49" charset="-122"/>
                <a:cs typeface="Times New Roman" panose="02020603050405020304" pitchFamily="18" charset="0"/>
              </a:rPr>
              <a:t>多条（或</a:t>
            </a:r>
            <a:r>
              <a:rPr lang="en-US" altLang="zh-CN" b="1" dirty="0">
                <a:solidFill>
                  <a:srgbClr val="0070C0"/>
                </a:solidFill>
                <a:latin typeface="楷体" panose="02010609060101010101" pitchFamily="49" charset="-122"/>
                <a:ea typeface="楷体" panose="02010609060101010101" pitchFamily="49" charset="-122"/>
                <a:cs typeface="Times New Roman" panose="02020603050405020304" pitchFamily="18" charset="0"/>
              </a:rPr>
              <a:t>0</a:t>
            </a:r>
            <a:r>
              <a:rPr lang="zh-CN" altLang="en-US" b="1" dirty="0">
                <a:solidFill>
                  <a:srgbClr val="0070C0"/>
                </a:solidFill>
                <a:latin typeface="楷体" panose="02010609060101010101" pitchFamily="49" charset="-122"/>
                <a:ea typeface="楷体" panose="02010609060101010101" pitchFamily="49" charset="-122"/>
                <a:cs typeface="Times New Roman" panose="02020603050405020304" pitchFamily="18" charset="0"/>
              </a:rPr>
              <a:t>个）</a:t>
            </a:r>
            <a:r>
              <a:rPr lang="zh-CN" altLang="en-US" b="1" dirty="0">
                <a:latin typeface="楷体" panose="02010609060101010101" pitchFamily="49" charset="-122"/>
                <a:ea typeface="楷体" panose="02010609060101010101" pitchFamily="49" charset="-122"/>
                <a:cs typeface="Times New Roman" panose="02020603050405020304" pitchFamily="18" charset="0"/>
              </a:rPr>
              <a:t>路径</a:t>
            </a:r>
          </a:p>
        </p:txBody>
      </p:sp>
    </p:spTree>
    <p:extLst>
      <p:ext uri="{BB962C8B-B14F-4D97-AF65-F5344CB8AC3E}">
        <p14:creationId xmlns:p14="http://schemas.microsoft.com/office/powerpoint/2010/main" val="1380395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76793"/>
            <a:ext cx="460146" cy="560070"/>
          </a:xfrm>
        </p:spPr>
        <p:txBody>
          <a:bodyPr/>
          <a:lstStyle/>
          <a:p>
            <a:endParaRPr lang="zh-CN" altLang="en-US" dirty="0">
              <a:latin typeface="楷体" panose="02010609060101010101" pitchFamily="49" charset="-122"/>
              <a:ea typeface="楷体" panose="02010609060101010101" pitchFamily="49" charset="-122"/>
            </a:endParaRPr>
          </a:p>
        </p:txBody>
      </p:sp>
      <p:grpSp>
        <p:nvGrpSpPr>
          <p:cNvPr id="3" name="Group 2"/>
          <p:cNvGrpSpPr>
            <a:grpSpLocks/>
          </p:cNvGrpSpPr>
          <p:nvPr/>
        </p:nvGrpSpPr>
        <p:grpSpPr bwMode="auto">
          <a:xfrm>
            <a:off x="2342231" y="1784803"/>
            <a:ext cx="7086600" cy="3201988"/>
            <a:chOff x="453" y="1025"/>
            <a:chExt cx="4464" cy="2017"/>
          </a:xfrm>
        </p:grpSpPr>
        <p:grpSp>
          <p:nvGrpSpPr>
            <p:cNvPr id="4" name="Group 3"/>
            <p:cNvGrpSpPr>
              <a:grpSpLocks/>
            </p:cNvGrpSpPr>
            <p:nvPr/>
          </p:nvGrpSpPr>
          <p:grpSpPr bwMode="auto">
            <a:xfrm>
              <a:off x="657" y="1276"/>
              <a:ext cx="3991" cy="1587"/>
              <a:chOff x="657" y="1276"/>
              <a:chExt cx="3991" cy="1587"/>
            </a:xfrm>
          </p:grpSpPr>
          <p:grpSp>
            <p:nvGrpSpPr>
              <p:cNvPr id="38" name="Group 4"/>
              <p:cNvGrpSpPr>
                <a:grpSpLocks/>
              </p:cNvGrpSpPr>
              <p:nvPr/>
            </p:nvGrpSpPr>
            <p:grpSpPr bwMode="auto">
              <a:xfrm>
                <a:off x="657" y="2024"/>
                <a:ext cx="3991" cy="90"/>
                <a:chOff x="521" y="2024"/>
                <a:chExt cx="3991" cy="90"/>
              </a:xfrm>
            </p:grpSpPr>
            <p:sp>
              <p:nvSpPr>
                <p:cNvPr id="69" name="Oval 5"/>
                <p:cNvSpPr>
                  <a:spLocks noChangeArrowheads="1"/>
                </p:cNvSpPr>
                <p:nvPr/>
              </p:nvSpPr>
              <p:spPr bwMode="auto">
                <a:xfrm>
                  <a:off x="521" y="2024"/>
                  <a:ext cx="90" cy="90"/>
                </a:xfrm>
                <a:prstGeom prst="ellipse">
                  <a:avLst/>
                </a:prstGeom>
                <a:solidFill>
                  <a:srgbClr val="0000FF"/>
                </a:solidFill>
                <a:ln w="19050">
                  <a:solidFill>
                    <a:schemeClr val="tx1"/>
                  </a:solidFill>
                  <a:round/>
                  <a:headEnd/>
                  <a:tailEnd/>
                </a:ln>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70" name="Oval 6"/>
                <p:cNvSpPr>
                  <a:spLocks noChangeArrowheads="1"/>
                </p:cNvSpPr>
                <p:nvPr/>
              </p:nvSpPr>
              <p:spPr bwMode="auto">
                <a:xfrm>
                  <a:off x="1497" y="2024"/>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71" name="Oval 7"/>
                <p:cNvSpPr>
                  <a:spLocks noChangeArrowheads="1"/>
                </p:cNvSpPr>
                <p:nvPr/>
              </p:nvSpPr>
              <p:spPr bwMode="auto">
                <a:xfrm>
                  <a:off x="2471" y="2024"/>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72" name="Oval 8"/>
                <p:cNvSpPr>
                  <a:spLocks noChangeArrowheads="1"/>
                </p:cNvSpPr>
                <p:nvPr/>
              </p:nvSpPr>
              <p:spPr bwMode="auto">
                <a:xfrm>
                  <a:off x="3446" y="2024"/>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73" name="Oval 9"/>
                <p:cNvSpPr>
                  <a:spLocks noChangeArrowheads="1"/>
                </p:cNvSpPr>
                <p:nvPr/>
              </p:nvSpPr>
              <p:spPr bwMode="auto">
                <a:xfrm>
                  <a:off x="4422" y="2024"/>
                  <a:ext cx="90" cy="90"/>
                </a:xfrm>
                <a:prstGeom prst="ellipse">
                  <a:avLst/>
                </a:prstGeom>
                <a:solidFill>
                  <a:srgbClr val="0000FF"/>
                </a:solidFill>
                <a:ln w="19050">
                  <a:solidFill>
                    <a:schemeClr val="tx1"/>
                  </a:solidFill>
                  <a:round/>
                  <a:headEnd/>
                  <a:tailEnd/>
                </a:ln>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grpSp>
          <p:grpSp>
            <p:nvGrpSpPr>
              <p:cNvPr id="39" name="Group 10"/>
              <p:cNvGrpSpPr>
                <a:grpSpLocks/>
              </p:cNvGrpSpPr>
              <p:nvPr/>
            </p:nvGrpSpPr>
            <p:grpSpPr bwMode="auto">
              <a:xfrm>
                <a:off x="1633" y="1276"/>
                <a:ext cx="2040" cy="90"/>
                <a:chOff x="1497" y="1298"/>
                <a:chExt cx="2040" cy="90"/>
              </a:xfrm>
            </p:grpSpPr>
            <p:sp>
              <p:nvSpPr>
                <p:cNvPr id="66" name="Oval 11"/>
                <p:cNvSpPr>
                  <a:spLocks noChangeArrowheads="1"/>
                </p:cNvSpPr>
                <p:nvPr/>
              </p:nvSpPr>
              <p:spPr bwMode="auto">
                <a:xfrm>
                  <a:off x="1497" y="1298"/>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67" name="Oval 12"/>
                <p:cNvSpPr>
                  <a:spLocks noChangeArrowheads="1"/>
                </p:cNvSpPr>
                <p:nvPr/>
              </p:nvSpPr>
              <p:spPr bwMode="auto">
                <a:xfrm>
                  <a:off x="2472" y="1298"/>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68" name="Oval 13"/>
                <p:cNvSpPr>
                  <a:spLocks noChangeArrowheads="1"/>
                </p:cNvSpPr>
                <p:nvPr/>
              </p:nvSpPr>
              <p:spPr bwMode="auto">
                <a:xfrm>
                  <a:off x="3447" y="1298"/>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grpSp>
          <p:grpSp>
            <p:nvGrpSpPr>
              <p:cNvPr id="40" name="Group 14"/>
              <p:cNvGrpSpPr>
                <a:grpSpLocks/>
              </p:cNvGrpSpPr>
              <p:nvPr/>
            </p:nvGrpSpPr>
            <p:grpSpPr bwMode="auto">
              <a:xfrm>
                <a:off x="1633" y="2773"/>
                <a:ext cx="2040" cy="90"/>
                <a:chOff x="1497" y="2795"/>
                <a:chExt cx="2040" cy="90"/>
              </a:xfrm>
            </p:grpSpPr>
            <p:sp>
              <p:nvSpPr>
                <p:cNvPr id="63" name="Oval 15"/>
                <p:cNvSpPr>
                  <a:spLocks noChangeArrowheads="1"/>
                </p:cNvSpPr>
                <p:nvPr/>
              </p:nvSpPr>
              <p:spPr bwMode="auto">
                <a:xfrm>
                  <a:off x="1497" y="2795"/>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64" name="Oval 16"/>
                <p:cNvSpPr>
                  <a:spLocks noChangeArrowheads="1"/>
                </p:cNvSpPr>
                <p:nvPr/>
              </p:nvSpPr>
              <p:spPr bwMode="auto">
                <a:xfrm>
                  <a:off x="2472" y="2795"/>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65" name="Oval 17"/>
                <p:cNvSpPr>
                  <a:spLocks noChangeArrowheads="1"/>
                </p:cNvSpPr>
                <p:nvPr/>
              </p:nvSpPr>
              <p:spPr bwMode="auto">
                <a:xfrm>
                  <a:off x="3447" y="2795"/>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grpSp>
          <p:sp>
            <p:nvSpPr>
              <p:cNvPr id="41" name="Line 18"/>
              <p:cNvSpPr>
                <a:spLocks noChangeShapeType="1"/>
              </p:cNvSpPr>
              <p:nvPr/>
            </p:nvSpPr>
            <p:spPr bwMode="auto">
              <a:xfrm flipV="1">
                <a:off x="737" y="1352"/>
                <a:ext cx="907" cy="6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2" name="Line 19"/>
              <p:cNvSpPr>
                <a:spLocks noChangeShapeType="1"/>
              </p:cNvSpPr>
              <p:nvPr/>
            </p:nvSpPr>
            <p:spPr bwMode="auto">
              <a:xfrm>
                <a:off x="1720" y="1321"/>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3" name="Line 20"/>
              <p:cNvSpPr>
                <a:spLocks noChangeShapeType="1"/>
              </p:cNvSpPr>
              <p:nvPr/>
            </p:nvSpPr>
            <p:spPr bwMode="auto">
              <a:xfrm>
                <a:off x="2703" y="1321"/>
                <a:ext cx="88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4" name="Line 21"/>
              <p:cNvSpPr>
                <a:spLocks noChangeShapeType="1"/>
              </p:cNvSpPr>
              <p:nvPr/>
            </p:nvSpPr>
            <p:spPr bwMode="auto">
              <a:xfrm>
                <a:off x="1720" y="2811"/>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5" name="Line 22"/>
              <p:cNvSpPr>
                <a:spLocks noChangeShapeType="1"/>
              </p:cNvSpPr>
              <p:nvPr/>
            </p:nvSpPr>
            <p:spPr bwMode="auto">
              <a:xfrm>
                <a:off x="2703" y="2811"/>
                <a:ext cx="88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6" name="Line 23"/>
              <p:cNvSpPr>
                <a:spLocks noChangeShapeType="1"/>
              </p:cNvSpPr>
              <p:nvPr/>
            </p:nvSpPr>
            <p:spPr bwMode="auto">
              <a:xfrm>
                <a:off x="737" y="2104"/>
                <a:ext cx="883" cy="69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7" name="Line 24"/>
              <p:cNvSpPr>
                <a:spLocks noChangeShapeType="1"/>
              </p:cNvSpPr>
              <p:nvPr/>
            </p:nvSpPr>
            <p:spPr bwMode="auto">
              <a:xfrm flipV="1">
                <a:off x="3671" y="2104"/>
                <a:ext cx="899" cy="69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8" name="Line 25"/>
              <p:cNvSpPr>
                <a:spLocks noChangeShapeType="1"/>
              </p:cNvSpPr>
              <p:nvPr/>
            </p:nvSpPr>
            <p:spPr bwMode="auto">
              <a:xfrm>
                <a:off x="3656" y="1336"/>
                <a:ext cx="898" cy="7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9" name="Line 26"/>
              <p:cNvSpPr>
                <a:spLocks noChangeShapeType="1"/>
              </p:cNvSpPr>
              <p:nvPr/>
            </p:nvSpPr>
            <p:spPr bwMode="auto">
              <a:xfrm>
                <a:off x="745" y="2074"/>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0" name="Line 27"/>
              <p:cNvSpPr>
                <a:spLocks noChangeShapeType="1"/>
              </p:cNvSpPr>
              <p:nvPr/>
            </p:nvSpPr>
            <p:spPr bwMode="auto">
              <a:xfrm>
                <a:off x="1736" y="2066"/>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1" name="Line 28"/>
              <p:cNvSpPr>
                <a:spLocks noChangeShapeType="1"/>
              </p:cNvSpPr>
              <p:nvPr/>
            </p:nvSpPr>
            <p:spPr bwMode="auto">
              <a:xfrm>
                <a:off x="2712" y="2074"/>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2" name="Line 29"/>
              <p:cNvSpPr>
                <a:spLocks noChangeShapeType="1"/>
              </p:cNvSpPr>
              <p:nvPr/>
            </p:nvSpPr>
            <p:spPr bwMode="auto">
              <a:xfrm>
                <a:off x="3695" y="2074"/>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3" name="Line 30"/>
              <p:cNvSpPr>
                <a:spLocks noChangeShapeType="1"/>
              </p:cNvSpPr>
              <p:nvPr/>
            </p:nvSpPr>
            <p:spPr bwMode="auto">
              <a:xfrm flipV="1">
                <a:off x="1713" y="1352"/>
                <a:ext cx="907" cy="6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4" name="Line 31"/>
              <p:cNvSpPr>
                <a:spLocks noChangeShapeType="1"/>
              </p:cNvSpPr>
              <p:nvPr/>
            </p:nvSpPr>
            <p:spPr bwMode="auto">
              <a:xfrm flipV="1">
                <a:off x="2696" y="2097"/>
                <a:ext cx="907" cy="6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5" name="Line 32"/>
              <p:cNvSpPr>
                <a:spLocks noChangeShapeType="1"/>
              </p:cNvSpPr>
              <p:nvPr/>
            </p:nvSpPr>
            <p:spPr bwMode="auto">
              <a:xfrm>
                <a:off x="2696" y="1352"/>
                <a:ext cx="898" cy="7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6" name="Line 33"/>
              <p:cNvSpPr>
                <a:spLocks noChangeShapeType="1"/>
              </p:cNvSpPr>
              <p:nvPr/>
            </p:nvSpPr>
            <p:spPr bwMode="auto">
              <a:xfrm>
                <a:off x="1713" y="2097"/>
                <a:ext cx="898" cy="7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7" name="Line 34"/>
              <p:cNvSpPr>
                <a:spLocks noChangeShapeType="1"/>
              </p:cNvSpPr>
              <p:nvPr/>
            </p:nvSpPr>
            <p:spPr bwMode="auto">
              <a:xfrm>
                <a:off x="1674" y="1367"/>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8" name="Line 35"/>
              <p:cNvSpPr>
                <a:spLocks noChangeShapeType="1"/>
              </p:cNvSpPr>
              <p:nvPr/>
            </p:nvSpPr>
            <p:spPr bwMode="auto">
              <a:xfrm>
                <a:off x="1674" y="2119"/>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9" name="Line 36"/>
              <p:cNvSpPr>
                <a:spLocks noChangeShapeType="1"/>
              </p:cNvSpPr>
              <p:nvPr/>
            </p:nvSpPr>
            <p:spPr bwMode="auto">
              <a:xfrm>
                <a:off x="2650" y="1383"/>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0" name="Line 37"/>
              <p:cNvSpPr>
                <a:spLocks noChangeShapeType="1"/>
              </p:cNvSpPr>
              <p:nvPr/>
            </p:nvSpPr>
            <p:spPr bwMode="auto">
              <a:xfrm>
                <a:off x="2650" y="2127"/>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1" name="Line 38"/>
              <p:cNvSpPr>
                <a:spLocks noChangeShapeType="1"/>
              </p:cNvSpPr>
              <p:nvPr/>
            </p:nvSpPr>
            <p:spPr bwMode="auto">
              <a:xfrm>
                <a:off x="3626" y="1367"/>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2" name="Line 39"/>
              <p:cNvSpPr>
                <a:spLocks noChangeShapeType="1"/>
              </p:cNvSpPr>
              <p:nvPr/>
            </p:nvSpPr>
            <p:spPr bwMode="auto">
              <a:xfrm>
                <a:off x="3626" y="2127"/>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5" name="Text Box 40"/>
            <p:cNvSpPr txBox="1">
              <a:spLocks noChangeArrowheads="1"/>
            </p:cNvSpPr>
            <p:nvPr/>
          </p:nvSpPr>
          <p:spPr bwMode="auto">
            <a:xfrm>
              <a:off x="453" y="1903"/>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1</a:t>
              </a:r>
            </a:p>
          </p:txBody>
        </p:sp>
        <p:sp>
          <p:nvSpPr>
            <p:cNvPr id="6" name="Text Box 41"/>
            <p:cNvSpPr txBox="1">
              <a:spLocks noChangeArrowheads="1"/>
            </p:cNvSpPr>
            <p:nvPr/>
          </p:nvSpPr>
          <p:spPr bwMode="auto">
            <a:xfrm>
              <a:off x="1558" y="1025"/>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2</a:t>
              </a:r>
            </a:p>
          </p:txBody>
        </p:sp>
        <p:sp>
          <p:nvSpPr>
            <p:cNvPr id="7" name="Text Box 42"/>
            <p:cNvSpPr txBox="1">
              <a:spLocks noChangeArrowheads="1"/>
            </p:cNvSpPr>
            <p:nvPr/>
          </p:nvSpPr>
          <p:spPr bwMode="auto">
            <a:xfrm>
              <a:off x="1467" y="2023"/>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3</a:t>
              </a:r>
            </a:p>
          </p:txBody>
        </p:sp>
        <p:sp>
          <p:nvSpPr>
            <p:cNvPr id="8" name="Text Box 43"/>
            <p:cNvSpPr txBox="1">
              <a:spLocks noChangeArrowheads="1"/>
            </p:cNvSpPr>
            <p:nvPr/>
          </p:nvSpPr>
          <p:spPr bwMode="auto">
            <a:xfrm>
              <a:off x="1559" y="2784"/>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4</a:t>
              </a:r>
            </a:p>
          </p:txBody>
        </p:sp>
        <p:sp>
          <p:nvSpPr>
            <p:cNvPr id="9" name="Text Box 44"/>
            <p:cNvSpPr txBox="1">
              <a:spLocks noChangeArrowheads="1"/>
            </p:cNvSpPr>
            <p:nvPr/>
          </p:nvSpPr>
          <p:spPr bwMode="auto">
            <a:xfrm>
              <a:off x="2525" y="1025"/>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5</a:t>
              </a:r>
            </a:p>
          </p:txBody>
        </p:sp>
        <p:sp>
          <p:nvSpPr>
            <p:cNvPr id="10" name="Text Box 45"/>
            <p:cNvSpPr txBox="1">
              <a:spLocks noChangeArrowheads="1"/>
            </p:cNvSpPr>
            <p:nvPr/>
          </p:nvSpPr>
          <p:spPr bwMode="auto">
            <a:xfrm>
              <a:off x="2434" y="2023"/>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6</a:t>
              </a:r>
            </a:p>
          </p:txBody>
        </p:sp>
        <p:sp>
          <p:nvSpPr>
            <p:cNvPr id="11" name="Text Box 46"/>
            <p:cNvSpPr txBox="1">
              <a:spLocks noChangeArrowheads="1"/>
            </p:cNvSpPr>
            <p:nvPr/>
          </p:nvSpPr>
          <p:spPr bwMode="auto">
            <a:xfrm>
              <a:off x="2526" y="2784"/>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7</a:t>
              </a:r>
            </a:p>
          </p:txBody>
        </p:sp>
        <p:sp>
          <p:nvSpPr>
            <p:cNvPr id="12" name="Text Box 47"/>
            <p:cNvSpPr txBox="1">
              <a:spLocks noChangeArrowheads="1"/>
            </p:cNvSpPr>
            <p:nvPr/>
          </p:nvSpPr>
          <p:spPr bwMode="auto">
            <a:xfrm>
              <a:off x="3501" y="1033"/>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8</a:t>
              </a:r>
            </a:p>
          </p:txBody>
        </p:sp>
        <p:sp>
          <p:nvSpPr>
            <p:cNvPr id="13" name="Text Box 48"/>
            <p:cNvSpPr txBox="1">
              <a:spLocks noChangeArrowheads="1"/>
            </p:cNvSpPr>
            <p:nvPr/>
          </p:nvSpPr>
          <p:spPr bwMode="auto">
            <a:xfrm>
              <a:off x="3610" y="2031"/>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9</a:t>
              </a:r>
            </a:p>
          </p:txBody>
        </p:sp>
        <p:sp>
          <p:nvSpPr>
            <p:cNvPr id="14" name="Text Box 49"/>
            <p:cNvSpPr txBox="1">
              <a:spLocks noChangeArrowheads="1"/>
            </p:cNvSpPr>
            <p:nvPr/>
          </p:nvSpPr>
          <p:spPr bwMode="auto">
            <a:xfrm>
              <a:off x="3502" y="2792"/>
              <a:ext cx="36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dirty="0">
                  <a:ea typeface="黑体" panose="02010609060101010101" pitchFamily="49" charset="-122"/>
                </a:rPr>
                <a:t>v</a:t>
              </a:r>
              <a:r>
                <a:rPr lang="en-US" altLang="zh-CN" sz="2000" b="1" baseline="-25000" dirty="0">
                  <a:ea typeface="黑体" panose="02010609060101010101" pitchFamily="49" charset="-122"/>
                </a:rPr>
                <a:t>10</a:t>
              </a:r>
            </a:p>
          </p:txBody>
        </p:sp>
        <p:sp>
          <p:nvSpPr>
            <p:cNvPr id="15" name="Text Box 50"/>
            <p:cNvSpPr txBox="1">
              <a:spLocks noChangeArrowheads="1"/>
            </p:cNvSpPr>
            <p:nvPr/>
          </p:nvSpPr>
          <p:spPr bwMode="auto">
            <a:xfrm>
              <a:off x="4625" y="1954"/>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11</a:t>
              </a:r>
            </a:p>
          </p:txBody>
        </p:sp>
        <p:sp>
          <p:nvSpPr>
            <p:cNvPr id="16" name="Text Box 51"/>
            <p:cNvSpPr txBox="1">
              <a:spLocks noChangeArrowheads="1"/>
            </p:cNvSpPr>
            <p:nvPr/>
          </p:nvSpPr>
          <p:spPr bwMode="auto">
            <a:xfrm>
              <a:off x="998" y="1424"/>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2</a:t>
              </a:r>
              <a:endParaRPr lang="en-US" altLang="zh-CN" sz="2000" b="1" baseline="-25000">
                <a:ea typeface="黑体" panose="02010609060101010101" pitchFamily="49" charset="-122"/>
              </a:endParaRPr>
            </a:p>
          </p:txBody>
        </p:sp>
        <p:sp>
          <p:nvSpPr>
            <p:cNvPr id="17" name="Text Box 52"/>
            <p:cNvSpPr txBox="1">
              <a:spLocks noChangeArrowheads="1"/>
            </p:cNvSpPr>
            <p:nvPr/>
          </p:nvSpPr>
          <p:spPr bwMode="auto">
            <a:xfrm>
              <a:off x="1121" y="1831"/>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8</a:t>
              </a:r>
              <a:endParaRPr lang="en-US" altLang="zh-CN" sz="2000" b="1" baseline="-25000">
                <a:ea typeface="黑体" panose="02010609060101010101" pitchFamily="49" charset="-122"/>
              </a:endParaRPr>
            </a:p>
          </p:txBody>
        </p:sp>
        <p:sp>
          <p:nvSpPr>
            <p:cNvPr id="18" name="Text Box 53"/>
            <p:cNvSpPr txBox="1">
              <a:spLocks noChangeArrowheads="1"/>
            </p:cNvSpPr>
            <p:nvPr/>
          </p:nvSpPr>
          <p:spPr bwMode="auto">
            <a:xfrm>
              <a:off x="975" y="2399"/>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1</a:t>
              </a:r>
              <a:endParaRPr lang="en-US" altLang="zh-CN" sz="2000" b="1" baseline="-25000">
                <a:ea typeface="黑体" panose="02010609060101010101" pitchFamily="49" charset="-122"/>
              </a:endParaRPr>
            </a:p>
          </p:txBody>
        </p:sp>
        <p:sp>
          <p:nvSpPr>
            <p:cNvPr id="19" name="Text Box 54"/>
            <p:cNvSpPr txBox="1">
              <a:spLocks noChangeArrowheads="1"/>
            </p:cNvSpPr>
            <p:nvPr/>
          </p:nvSpPr>
          <p:spPr bwMode="auto">
            <a:xfrm>
              <a:off x="1643" y="2299"/>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7</a:t>
              </a:r>
              <a:endParaRPr lang="en-US" altLang="zh-CN" sz="2000" b="1" baseline="-25000">
                <a:ea typeface="黑体" panose="02010609060101010101" pitchFamily="49" charset="-122"/>
              </a:endParaRPr>
            </a:p>
          </p:txBody>
        </p:sp>
        <p:sp>
          <p:nvSpPr>
            <p:cNvPr id="20" name="Text Box 55"/>
            <p:cNvSpPr txBox="1">
              <a:spLocks noChangeArrowheads="1"/>
            </p:cNvSpPr>
            <p:nvPr/>
          </p:nvSpPr>
          <p:spPr bwMode="auto">
            <a:xfrm>
              <a:off x="1627" y="1539"/>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6</a:t>
              </a:r>
              <a:endParaRPr lang="en-US" altLang="zh-CN" sz="2000" b="1" baseline="-25000">
                <a:ea typeface="黑体" panose="02010609060101010101" pitchFamily="49" charset="-122"/>
              </a:endParaRPr>
            </a:p>
          </p:txBody>
        </p:sp>
        <p:sp>
          <p:nvSpPr>
            <p:cNvPr id="21" name="Text Box 56"/>
            <p:cNvSpPr txBox="1">
              <a:spLocks noChangeArrowheads="1"/>
            </p:cNvSpPr>
            <p:nvPr/>
          </p:nvSpPr>
          <p:spPr bwMode="auto">
            <a:xfrm>
              <a:off x="2083" y="1109"/>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1</a:t>
              </a:r>
              <a:endParaRPr lang="en-US" altLang="zh-CN" sz="2000" b="1" baseline="-25000">
                <a:ea typeface="黑体" panose="02010609060101010101" pitchFamily="49" charset="-122"/>
              </a:endParaRPr>
            </a:p>
          </p:txBody>
        </p:sp>
        <p:sp>
          <p:nvSpPr>
            <p:cNvPr id="22" name="Text Box 57"/>
            <p:cNvSpPr txBox="1">
              <a:spLocks noChangeArrowheads="1"/>
            </p:cNvSpPr>
            <p:nvPr/>
          </p:nvSpPr>
          <p:spPr bwMode="auto">
            <a:xfrm>
              <a:off x="2029" y="1447"/>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5</a:t>
              </a:r>
              <a:endParaRPr lang="en-US" altLang="zh-CN" sz="2000" b="1" baseline="-25000">
                <a:ea typeface="黑体" panose="02010609060101010101" pitchFamily="49" charset="-122"/>
              </a:endParaRPr>
            </a:p>
          </p:txBody>
        </p:sp>
        <p:sp>
          <p:nvSpPr>
            <p:cNvPr id="23" name="Text Box 58"/>
            <p:cNvSpPr txBox="1">
              <a:spLocks noChangeArrowheads="1"/>
            </p:cNvSpPr>
            <p:nvPr/>
          </p:nvSpPr>
          <p:spPr bwMode="auto">
            <a:xfrm>
              <a:off x="2091" y="1846"/>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1</a:t>
              </a:r>
              <a:endParaRPr lang="en-US" altLang="zh-CN" sz="2000" b="1" baseline="-25000">
                <a:ea typeface="黑体" panose="02010609060101010101" pitchFamily="49" charset="-122"/>
              </a:endParaRPr>
            </a:p>
          </p:txBody>
        </p:sp>
        <p:sp>
          <p:nvSpPr>
            <p:cNvPr id="24" name="Text Box 59"/>
            <p:cNvSpPr txBox="1">
              <a:spLocks noChangeArrowheads="1"/>
            </p:cNvSpPr>
            <p:nvPr/>
          </p:nvSpPr>
          <p:spPr bwMode="auto">
            <a:xfrm>
              <a:off x="2099" y="2252"/>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2</a:t>
              </a:r>
              <a:endParaRPr lang="en-US" altLang="zh-CN" sz="2000" b="1" baseline="-25000">
                <a:ea typeface="黑体" panose="02010609060101010101" pitchFamily="49" charset="-122"/>
              </a:endParaRPr>
            </a:p>
          </p:txBody>
        </p:sp>
        <p:sp>
          <p:nvSpPr>
            <p:cNvPr id="25" name="Text Box 60"/>
            <p:cNvSpPr txBox="1">
              <a:spLocks noChangeArrowheads="1"/>
            </p:cNvSpPr>
            <p:nvPr/>
          </p:nvSpPr>
          <p:spPr bwMode="auto">
            <a:xfrm>
              <a:off x="2095" y="2782"/>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9</a:t>
              </a:r>
              <a:endParaRPr lang="en-US" altLang="zh-CN" sz="2000" b="1" baseline="-25000">
                <a:ea typeface="黑体" panose="02010609060101010101" pitchFamily="49" charset="-122"/>
              </a:endParaRPr>
            </a:p>
          </p:txBody>
        </p:sp>
        <p:sp>
          <p:nvSpPr>
            <p:cNvPr id="26" name="Text Box 61"/>
            <p:cNvSpPr txBox="1">
              <a:spLocks noChangeArrowheads="1"/>
            </p:cNvSpPr>
            <p:nvPr/>
          </p:nvSpPr>
          <p:spPr bwMode="auto">
            <a:xfrm>
              <a:off x="2609" y="1622"/>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3</a:t>
              </a:r>
              <a:endParaRPr lang="en-US" altLang="zh-CN" sz="2000" b="1" baseline="-25000">
                <a:ea typeface="黑体" panose="02010609060101010101" pitchFamily="49" charset="-122"/>
              </a:endParaRPr>
            </a:p>
          </p:txBody>
        </p:sp>
        <p:sp>
          <p:nvSpPr>
            <p:cNvPr id="27" name="Text Box 62"/>
            <p:cNvSpPr txBox="1">
              <a:spLocks noChangeArrowheads="1"/>
            </p:cNvSpPr>
            <p:nvPr/>
          </p:nvSpPr>
          <p:spPr bwMode="auto">
            <a:xfrm>
              <a:off x="2609" y="2313"/>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4</a:t>
              </a:r>
              <a:endParaRPr lang="en-US" altLang="zh-CN" sz="2000" b="1" baseline="-25000">
                <a:ea typeface="黑体" panose="02010609060101010101" pitchFamily="49" charset="-122"/>
              </a:endParaRPr>
            </a:p>
          </p:txBody>
        </p:sp>
        <p:sp>
          <p:nvSpPr>
            <p:cNvPr id="28" name="Text Box 63"/>
            <p:cNvSpPr txBox="1">
              <a:spLocks noChangeArrowheads="1"/>
            </p:cNvSpPr>
            <p:nvPr/>
          </p:nvSpPr>
          <p:spPr bwMode="auto">
            <a:xfrm>
              <a:off x="3032" y="2774"/>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1</a:t>
              </a:r>
              <a:endParaRPr lang="en-US" altLang="zh-CN" sz="2000" b="1" baseline="-25000">
                <a:ea typeface="黑体" panose="02010609060101010101" pitchFamily="49" charset="-122"/>
              </a:endParaRPr>
            </a:p>
          </p:txBody>
        </p:sp>
        <p:sp>
          <p:nvSpPr>
            <p:cNvPr id="29" name="Text Box 64"/>
            <p:cNvSpPr txBox="1">
              <a:spLocks noChangeArrowheads="1"/>
            </p:cNvSpPr>
            <p:nvPr/>
          </p:nvSpPr>
          <p:spPr bwMode="auto">
            <a:xfrm>
              <a:off x="3132" y="2352"/>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3</a:t>
              </a:r>
              <a:endParaRPr lang="en-US" altLang="zh-CN" sz="2000" b="1" baseline="-25000">
                <a:ea typeface="黑体" panose="02010609060101010101" pitchFamily="49" charset="-122"/>
              </a:endParaRPr>
            </a:p>
          </p:txBody>
        </p:sp>
        <p:sp>
          <p:nvSpPr>
            <p:cNvPr id="30" name="Text Box 65"/>
            <p:cNvSpPr txBox="1">
              <a:spLocks noChangeArrowheads="1"/>
            </p:cNvSpPr>
            <p:nvPr/>
          </p:nvSpPr>
          <p:spPr bwMode="auto">
            <a:xfrm>
              <a:off x="2986" y="2068"/>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6</a:t>
              </a:r>
              <a:endParaRPr lang="en-US" altLang="zh-CN" sz="2000" b="1" baseline="-25000">
                <a:ea typeface="黑体" panose="02010609060101010101" pitchFamily="49" charset="-122"/>
              </a:endParaRPr>
            </a:p>
          </p:txBody>
        </p:sp>
        <p:sp>
          <p:nvSpPr>
            <p:cNvPr id="31" name="Text Box 66"/>
            <p:cNvSpPr txBox="1">
              <a:spLocks noChangeArrowheads="1"/>
            </p:cNvSpPr>
            <p:nvPr/>
          </p:nvSpPr>
          <p:spPr bwMode="auto">
            <a:xfrm>
              <a:off x="3072" y="1491"/>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9</a:t>
              </a:r>
              <a:endParaRPr lang="en-US" altLang="zh-CN" sz="2000" b="1" baseline="-25000">
                <a:ea typeface="黑体" panose="02010609060101010101" pitchFamily="49" charset="-122"/>
              </a:endParaRPr>
            </a:p>
          </p:txBody>
        </p:sp>
        <p:sp>
          <p:nvSpPr>
            <p:cNvPr id="32" name="Text Box 67"/>
            <p:cNvSpPr txBox="1">
              <a:spLocks noChangeArrowheads="1"/>
            </p:cNvSpPr>
            <p:nvPr/>
          </p:nvSpPr>
          <p:spPr bwMode="auto">
            <a:xfrm>
              <a:off x="3026" y="1092"/>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2</a:t>
              </a:r>
              <a:endParaRPr lang="en-US" altLang="zh-CN" sz="2000" b="1" baseline="-25000">
                <a:ea typeface="黑体" panose="02010609060101010101" pitchFamily="49" charset="-122"/>
              </a:endParaRPr>
            </a:p>
          </p:txBody>
        </p:sp>
        <p:sp>
          <p:nvSpPr>
            <p:cNvPr id="33" name="Text Box 68"/>
            <p:cNvSpPr txBox="1">
              <a:spLocks noChangeArrowheads="1"/>
            </p:cNvSpPr>
            <p:nvPr/>
          </p:nvSpPr>
          <p:spPr bwMode="auto">
            <a:xfrm>
              <a:off x="3571" y="1576"/>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7</a:t>
              </a:r>
              <a:endParaRPr lang="en-US" altLang="zh-CN" sz="2000" b="1" baseline="-25000">
                <a:ea typeface="黑体" panose="02010609060101010101" pitchFamily="49" charset="-122"/>
              </a:endParaRPr>
            </a:p>
          </p:txBody>
        </p:sp>
        <p:sp>
          <p:nvSpPr>
            <p:cNvPr id="34" name="Text Box 69"/>
            <p:cNvSpPr txBox="1">
              <a:spLocks noChangeArrowheads="1"/>
            </p:cNvSpPr>
            <p:nvPr/>
          </p:nvSpPr>
          <p:spPr bwMode="auto">
            <a:xfrm>
              <a:off x="3971" y="1837"/>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2</a:t>
              </a:r>
              <a:endParaRPr lang="en-US" altLang="zh-CN" sz="2000" b="1" baseline="-25000">
                <a:ea typeface="黑体" panose="02010609060101010101" pitchFamily="49" charset="-122"/>
              </a:endParaRPr>
            </a:p>
          </p:txBody>
        </p:sp>
        <p:sp>
          <p:nvSpPr>
            <p:cNvPr id="35" name="Text Box 70"/>
            <p:cNvSpPr txBox="1">
              <a:spLocks noChangeArrowheads="1"/>
            </p:cNvSpPr>
            <p:nvPr/>
          </p:nvSpPr>
          <p:spPr bwMode="auto">
            <a:xfrm>
              <a:off x="3618" y="2351"/>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1</a:t>
              </a:r>
              <a:endParaRPr lang="en-US" altLang="zh-CN" sz="2000" b="1" baseline="-25000">
                <a:ea typeface="黑体" panose="02010609060101010101" pitchFamily="49" charset="-122"/>
              </a:endParaRPr>
            </a:p>
          </p:txBody>
        </p:sp>
        <p:sp>
          <p:nvSpPr>
            <p:cNvPr id="36" name="Text Box 71"/>
            <p:cNvSpPr txBox="1">
              <a:spLocks noChangeArrowheads="1"/>
            </p:cNvSpPr>
            <p:nvPr/>
          </p:nvSpPr>
          <p:spPr bwMode="auto">
            <a:xfrm>
              <a:off x="4071" y="2421"/>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4</a:t>
              </a:r>
              <a:endParaRPr lang="en-US" altLang="zh-CN" sz="2000" b="1" baseline="-25000">
                <a:ea typeface="黑体" panose="02010609060101010101" pitchFamily="49" charset="-122"/>
              </a:endParaRPr>
            </a:p>
          </p:txBody>
        </p:sp>
        <p:sp>
          <p:nvSpPr>
            <p:cNvPr id="37" name="Text Box 72"/>
            <p:cNvSpPr txBox="1">
              <a:spLocks noChangeArrowheads="1"/>
            </p:cNvSpPr>
            <p:nvPr/>
          </p:nvSpPr>
          <p:spPr bwMode="auto">
            <a:xfrm>
              <a:off x="4079" y="1477"/>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9</a:t>
              </a:r>
              <a:endParaRPr lang="en-US" altLang="zh-CN" sz="2000" b="1" baseline="-25000">
                <a:ea typeface="黑体" panose="02010609060101010101" pitchFamily="49" charset="-122"/>
              </a:endParaRPr>
            </a:p>
          </p:txBody>
        </p:sp>
      </p:grpSp>
      <p:sp>
        <p:nvSpPr>
          <p:cNvPr id="74" name="Rectangle 73"/>
          <p:cNvSpPr>
            <a:spLocks noChangeArrowheads="1"/>
          </p:cNvSpPr>
          <p:nvPr/>
        </p:nvSpPr>
        <p:spPr bwMode="auto">
          <a:xfrm>
            <a:off x="1956468" y="3219903"/>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0</a:t>
            </a:r>
          </a:p>
        </p:txBody>
      </p:sp>
      <p:sp>
        <p:nvSpPr>
          <p:cNvPr id="75" name="Oval 74"/>
          <p:cNvSpPr>
            <a:spLocks noChangeArrowheads="1"/>
          </p:cNvSpPr>
          <p:nvPr/>
        </p:nvSpPr>
        <p:spPr bwMode="auto">
          <a:xfrm>
            <a:off x="7344443" y="2896053"/>
            <a:ext cx="601663"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cs typeface="Times New Roman" panose="02020603050405020304" pitchFamily="18" charset="0"/>
              </a:rPr>
              <a:t>11</a:t>
            </a:r>
          </a:p>
        </p:txBody>
      </p:sp>
      <p:sp>
        <p:nvSpPr>
          <p:cNvPr id="76" name="Oval 75"/>
          <p:cNvSpPr>
            <a:spLocks noChangeArrowheads="1"/>
          </p:cNvSpPr>
          <p:nvPr/>
        </p:nvSpPr>
        <p:spPr bwMode="auto">
          <a:xfrm>
            <a:off x="9344693" y="3177041"/>
            <a:ext cx="638175"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cs typeface="Times New Roman" panose="02020603050405020304" pitchFamily="18" charset="0"/>
              </a:rPr>
              <a:t>14</a:t>
            </a:r>
          </a:p>
        </p:txBody>
      </p:sp>
      <p:sp>
        <p:nvSpPr>
          <p:cNvPr id="77" name="Rectangle 76"/>
          <p:cNvSpPr>
            <a:spLocks noChangeArrowheads="1"/>
          </p:cNvSpPr>
          <p:nvPr/>
        </p:nvSpPr>
        <p:spPr bwMode="auto">
          <a:xfrm>
            <a:off x="3686843" y="4585153"/>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1</a:t>
            </a:r>
          </a:p>
        </p:txBody>
      </p:sp>
      <p:sp>
        <p:nvSpPr>
          <p:cNvPr id="78" name="Rectangle 77"/>
          <p:cNvSpPr>
            <a:spLocks noChangeArrowheads="1"/>
          </p:cNvSpPr>
          <p:nvPr/>
        </p:nvSpPr>
        <p:spPr bwMode="auto">
          <a:xfrm>
            <a:off x="3736056" y="1829253"/>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2</a:t>
            </a:r>
          </a:p>
        </p:txBody>
      </p:sp>
      <p:sp>
        <p:nvSpPr>
          <p:cNvPr id="79" name="Rectangle 78"/>
          <p:cNvSpPr>
            <a:spLocks noChangeArrowheads="1"/>
          </p:cNvSpPr>
          <p:nvPr/>
        </p:nvSpPr>
        <p:spPr bwMode="auto">
          <a:xfrm>
            <a:off x="5296568" y="1803853"/>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3</a:t>
            </a:r>
          </a:p>
        </p:txBody>
      </p:sp>
      <p:sp>
        <p:nvSpPr>
          <p:cNvPr id="80" name="Rectangle 79"/>
          <p:cNvSpPr>
            <a:spLocks noChangeArrowheads="1"/>
          </p:cNvSpPr>
          <p:nvPr/>
        </p:nvSpPr>
        <p:spPr bwMode="auto">
          <a:xfrm>
            <a:off x="6844381" y="1829253"/>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5</a:t>
            </a:r>
          </a:p>
        </p:txBody>
      </p:sp>
      <p:sp>
        <p:nvSpPr>
          <p:cNvPr id="81" name="Rectangle 80"/>
          <p:cNvSpPr>
            <a:spLocks noChangeArrowheads="1"/>
          </p:cNvSpPr>
          <p:nvPr/>
        </p:nvSpPr>
        <p:spPr bwMode="auto">
          <a:xfrm>
            <a:off x="5345781" y="2997653"/>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6</a:t>
            </a:r>
          </a:p>
        </p:txBody>
      </p:sp>
      <p:sp>
        <p:nvSpPr>
          <p:cNvPr id="82" name="Rectangle 81"/>
          <p:cNvSpPr>
            <a:spLocks noChangeArrowheads="1"/>
          </p:cNvSpPr>
          <p:nvPr/>
        </p:nvSpPr>
        <p:spPr bwMode="auto">
          <a:xfrm>
            <a:off x="3797968" y="3011941"/>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7</a:t>
            </a:r>
          </a:p>
        </p:txBody>
      </p:sp>
      <p:sp>
        <p:nvSpPr>
          <p:cNvPr id="83" name="Rectangle 82"/>
          <p:cNvSpPr>
            <a:spLocks noChangeArrowheads="1"/>
          </p:cNvSpPr>
          <p:nvPr/>
        </p:nvSpPr>
        <p:spPr bwMode="auto">
          <a:xfrm>
            <a:off x="5271168" y="4621666"/>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9</a:t>
            </a:r>
          </a:p>
        </p:txBody>
      </p:sp>
      <p:sp>
        <p:nvSpPr>
          <p:cNvPr id="84" name="Rectangle 83"/>
          <p:cNvSpPr>
            <a:spLocks noChangeArrowheads="1"/>
          </p:cNvSpPr>
          <p:nvPr/>
        </p:nvSpPr>
        <p:spPr bwMode="auto">
          <a:xfrm>
            <a:off x="6806281" y="4634366"/>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10</a:t>
            </a:r>
          </a:p>
        </p:txBody>
      </p:sp>
    </p:spTree>
    <p:extLst>
      <p:ext uri="{BB962C8B-B14F-4D97-AF65-F5344CB8AC3E}">
        <p14:creationId xmlns:p14="http://schemas.microsoft.com/office/powerpoint/2010/main" val="2628158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5"/>
                                        </p:tgtEl>
                                        <p:attrNameLst>
                                          <p:attrName>style.visibility</p:attrName>
                                        </p:attrNameLst>
                                      </p:cBhvr>
                                      <p:to>
                                        <p:strVal val="visible"/>
                                      </p:to>
                                    </p:set>
                                    <p:anim calcmode="lin" valueType="num">
                                      <p:cBhvr additive="base">
                                        <p:cTn id="13" dur="500" fill="hold"/>
                                        <p:tgtEl>
                                          <p:spTgt spid="75"/>
                                        </p:tgtEl>
                                        <p:attrNameLst>
                                          <p:attrName>ppt_x</p:attrName>
                                        </p:attrNameLst>
                                      </p:cBhvr>
                                      <p:tavLst>
                                        <p:tav tm="0">
                                          <p:val>
                                            <p:strVal val="#ppt_x"/>
                                          </p:val>
                                        </p:tav>
                                        <p:tav tm="100000">
                                          <p:val>
                                            <p:strVal val="#ppt_x"/>
                                          </p:val>
                                        </p:tav>
                                      </p:tavLst>
                                    </p:anim>
                                    <p:anim calcmode="lin" valueType="num">
                                      <p:cBhvr additive="base">
                                        <p:cTn id="14"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8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76793"/>
            <a:ext cx="460146" cy="560070"/>
          </a:xfrm>
        </p:spPr>
        <p:txBody>
          <a:bodyPr/>
          <a:lstStyle/>
          <a:p>
            <a:endParaRPr lang="zh-CN" altLang="en-US" dirty="0">
              <a:latin typeface="楷体" panose="02010609060101010101" pitchFamily="49" charset="-122"/>
              <a:ea typeface="楷体" panose="02010609060101010101" pitchFamily="49" charset="-122"/>
            </a:endParaRPr>
          </a:p>
        </p:txBody>
      </p:sp>
      <p:grpSp>
        <p:nvGrpSpPr>
          <p:cNvPr id="3" name="Group 2"/>
          <p:cNvGrpSpPr>
            <a:grpSpLocks/>
          </p:cNvGrpSpPr>
          <p:nvPr/>
        </p:nvGrpSpPr>
        <p:grpSpPr bwMode="auto">
          <a:xfrm>
            <a:off x="2300980" y="1654175"/>
            <a:ext cx="7086600" cy="3201988"/>
            <a:chOff x="453" y="1025"/>
            <a:chExt cx="4464" cy="2017"/>
          </a:xfrm>
        </p:grpSpPr>
        <p:grpSp>
          <p:nvGrpSpPr>
            <p:cNvPr id="4" name="Group 3"/>
            <p:cNvGrpSpPr>
              <a:grpSpLocks/>
            </p:cNvGrpSpPr>
            <p:nvPr/>
          </p:nvGrpSpPr>
          <p:grpSpPr bwMode="auto">
            <a:xfrm>
              <a:off x="657" y="1276"/>
              <a:ext cx="3991" cy="1587"/>
              <a:chOff x="657" y="1276"/>
              <a:chExt cx="3991" cy="1587"/>
            </a:xfrm>
          </p:grpSpPr>
          <p:grpSp>
            <p:nvGrpSpPr>
              <p:cNvPr id="38" name="Group 4"/>
              <p:cNvGrpSpPr>
                <a:grpSpLocks/>
              </p:cNvGrpSpPr>
              <p:nvPr/>
            </p:nvGrpSpPr>
            <p:grpSpPr bwMode="auto">
              <a:xfrm>
                <a:off x="657" y="2024"/>
                <a:ext cx="3991" cy="90"/>
                <a:chOff x="521" y="2024"/>
                <a:chExt cx="3991" cy="90"/>
              </a:xfrm>
            </p:grpSpPr>
            <p:sp>
              <p:nvSpPr>
                <p:cNvPr id="69" name="Oval 5"/>
                <p:cNvSpPr>
                  <a:spLocks noChangeArrowheads="1"/>
                </p:cNvSpPr>
                <p:nvPr/>
              </p:nvSpPr>
              <p:spPr bwMode="auto">
                <a:xfrm>
                  <a:off x="521" y="2024"/>
                  <a:ext cx="90" cy="90"/>
                </a:xfrm>
                <a:prstGeom prst="ellipse">
                  <a:avLst/>
                </a:prstGeom>
                <a:solidFill>
                  <a:srgbClr val="0000FF"/>
                </a:solidFill>
                <a:ln w="19050">
                  <a:solidFill>
                    <a:schemeClr val="tx1"/>
                  </a:solidFill>
                  <a:round/>
                  <a:headEnd/>
                  <a:tailEnd/>
                </a:ln>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70" name="Oval 6"/>
                <p:cNvSpPr>
                  <a:spLocks noChangeArrowheads="1"/>
                </p:cNvSpPr>
                <p:nvPr/>
              </p:nvSpPr>
              <p:spPr bwMode="auto">
                <a:xfrm>
                  <a:off x="1497" y="2024"/>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71" name="Oval 7"/>
                <p:cNvSpPr>
                  <a:spLocks noChangeArrowheads="1"/>
                </p:cNvSpPr>
                <p:nvPr/>
              </p:nvSpPr>
              <p:spPr bwMode="auto">
                <a:xfrm>
                  <a:off x="2471" y="2024"/>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72" name="Oval 8"/>
                <p:cNvSpPr>
                  <a:spLocks noChangeArrowheads="1"/>
                </p:cNvSpPr>
                <p:nvPr/>
              </p:nvSpPr>
              <p:spPr bwMode="auto">
                <a:xfrm>
                  <a:off x="3446" y="2024"/>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73" name="Oval 9"/>
                <p:cNvSpPr>
                  <a:spLocks noChangeArrowheads="1"/>
                </p:cNvSpPr>
                <p:nvPr/>
              </p:nvSpPr>
              <p:spPr bwMode="auto">
                <a:xfrm>
                  <a:off x="4422" y="2024"/>
                  <a:ext cx="90" cy="90"/>
                </a:xfrm>
                <a:prstGeom prst="ellipse">
                  <a:avLst/>
                </a:prstGeom>
                <a:solidFill>
                  <a:srgbClr val="0000FF"/>
                </a:solidFill>
                <a:ln w="19050">
                  <a:solidFill>
                    <a:schemeClr val="tx1"/>
                  </a:solidFill>
                  <a:round/>
                  <a:headEnd/>
                  <a:tailEnd/>
                </a:ln>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grpSp>
          <p:grpSp>
            <p:nvGrpSpPr>
              <p:cNvPr id="39" name="Group 10"/>
              <p:cNvGrpSpPr>
                <a:grpSpLocks/>
              </p:cNvGrpSpPr>
              <p:nvPr/>
            </p:nvGrpSpPr>
            <p:grpSpPr bwMode="auto">
              <a:xfrm>
                <a:off x="1633" y="1276"/>
                <a:ext cx="2040" cy="90"/>
                <a:chOff x="1497" y="1298"/>
                <a:chExt cx="2040" cy="90"/>
              </a:xfrm>
            </p:grpSpPr>
            <p:sp>
              <p:nvSpPr>
                <p:cNvPr id="66" name="Oval 11"/>
                <p:cNvSpPr>
                  <a:spLocks noChangeArrowheads="1"/>
                </p:cNvSpPr>
                <p:nvPr/>
              </p:nvSpPr>
              <p:spPr bwMode="auto">
                <a:xfrm>
                  <a:off x="1497" y="1298"/>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67" name="Oval 12"/>
                <p:cNvSpPr>
                  <a:spLocks noChangeArrowheads="1"/>
                </p:cNvSpPr>
                <p:nvPr/>
              </p:nvSpPr>
              <p:spPr bwMode="auto">
                <a:xfrm>
                  <a:off x="2472" y="1298"/>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68" name="Oval 13"/>
                <p:cNvSpPr>
                  <a:spLocks noChangeArrowheads="1"/>
                </p:cNvSpPr>
                <p:nvPr/>
              </p:nvSpPr>
              <p:spPr bwMode="auto">
                <a:xfrm>
                  <a:off x="3447" y="1298"/>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grpSp>
          <p:grpSp>
            <p:nvGrpSpPr>
              <p:cNvPr id="40" name="Group 14"/>
              <p:cNvGrpSpPr>
                <a:grpSpLocks/>
              </p:cNvGrpSpPr>
              <p:nvPr/>
            </p:nvGrpSpPr>
            <p:grpSpPr bwMode="auto">
              <a:xfrm>
                <a:off x="1633" y="2773"/>
                <a:ext cx="2040" cy="90"/>
                <a:chOff x="1497" y="2795"/>
                <a:chExt cx="2040" cy="90"/>
              </a:xfrm>
            </p:grpSpPr>
            <p:sp>
              <p:nvSpPr>
                <p:cNvPr id="63" name="Oval 15"/>
                <p:cNvSpPr>
                  <a:spLocks noChangeArrowheads="1"/>
                </p:cNvSpPr>
                <p:nvPr/>
              </p:nvSpPr>
              <p:spPr bwMode="auto">
                <a:xfrm>
                  <a:off x="1497" y="2795"/>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64" name="Oval 16"/>
                <p:cNvSpPr>
                  <a:spLocks noChangeArrowheads="1"/>
                </p:cNvSpPr>
                <p:nvPr/>
              </p:nvSpPr>
              <p:spPr bwMode="auto">
                <a:xfrm>
                  <a:off x="2472" y="2795"/>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65" name="Oval 17"/>
                <p:cNvSpPr>
                  <a:spLocks noChangeArrowheads="1"/>
                </p:cNvSpPr>
                <p:nvPr/>
              </p:nvSpPr>
              <p:spPr bwMode="auto">
                <a:xfrm>
                  <a:off x="3447" y="2795"/>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grpSp>
          <p:sp>
            <p:nvSpPr>
              <p:cNvPr id="41" name="Line 18"/>
              <p:cNvSpPr>
                <a:spLocks noChangeShapeType="1"/>
              </p:cNvSpPr>
              <p:nvPr/>
            </p:nvSpPr>
            <p:spPr bwMode="auto">
              <a:xfrm flipV="1">
                <a:off x="737" y="1352"/>
                <a:ext cx="907" cy="6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2" name="Line 19"/>
              <p:cNvSpPr>
                <a:spLocks noChangeShapeType="1"/>
              </p:cNvSpPr>
              <p:nvPr/>
            </p:nvSpPr>
            <p:spPr bwMode="auto">
              <a:xfrm>
                <a:off x="1720" y="1321"/>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3" name="Line 20"/>
              <p:cNvSpPr>
                <a:spLocks noChangeShapeType="1"/>
              </p:cNvSpPr>
              <p:nvPr/>
            </p:nvSpPr>
            <p:spPr bwMode="auto">
              <a:xfrm>
                <a:off x="2703" y="1321"/>
                <a:ext cx="88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4" name="Line 21"/>
              <p:cNvSpPr>
                <a:spLocks noChangeShapeType="1"/>
              </p:cNvSpPr>
              <p:nvPr/>
            </p:nvSpPr>
            <p:spPr bwMode="auto">
              <a:xfrm>
                <a:off x="1720" y="2811"/>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5" name="Line 22"/>
              <p:cNvSpPr>
                <a:spLocks noChangeShapeType="1"/>
              </p:cNvSpPr>
              <p:nvPr/>
            </p:nvSpPr>
            <p:spPr bwMode="auto">
              <a:xfrm>
                <a:off x="2703" y="2811"/>
                <a:ext cx="88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6" name="Line 23"/>
              <p:cNvSpPr>
                <a:spLocks noChangeShapeType="1"/>
              </p:cNvSpPr>
              <p:nvPr/>
            </p:nvSpPr>
            <p:spPr bwMode="auto">
              <a:xfrm>
                <a:off x="737" y="2104"/>
                <a:ext cx="883" cy="69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7" name="Line 24"/>
              <p:cNvSpPr>
                <a:spLocks noChangeShapeType="1"/>
              </p:cNvSpPr>
              <p:nvPr/>
            </p:nvSpPr>
            <p:spPr bwMode="auto">
              <a:xfrm flipV="1">
                <a:off x="3671" y="2104"/>
                <a:ext cx="899" cy="69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8" name="Line 25"/>
              <p:cNvSpPr>
                <a:spLocks noChangeShapeType="1"/>
              </p:cNvSpPr>
              <p:nvPr/>
            </p:nvSpPr>
            <p:spPr bwMode="auto">
              <a:xfrm>
                <a:off x="3656" y="1336"/>
                <a:ext cx="898" cy="7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9" name="Line 26"/>
              <p:cNvSpPr>
                <a:spLocks noChangeShapeType="1"/>
              </p:cNvSpPr>
              <p:nvPr/>
            </p:nvSpPr>
            <p:spPr bwMode="auto">
              <a:xfrm>
                <a:off x="745" y="2074"/>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0" name="Line 27"/>
              <p:cNvSpPr>
                <a:spLocks noChangeShapeType="1"/>
              </p:cNvSpPr>
              <p:nvPr/>
            </p:nvSpPr>
            <p:spPr bwMode="auto">
              <a:xfrm>
                <a:off x="1736" y="2066"/>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1" name="Line 28"/>
              <p:cNvSpPr>
                <a:spLocks noChangeShapeType="1"/>
              </p:cNvSpPr>
              <p:nvPr/>
            </p:nvSpPr>
            <p:spPr bwMode="auto">
              <a:xfrm>
                <a:off x="2712" y="2074"/>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2" name="Line 29"/>
              <p:cNvSpPr>
                <a:spLocks noChangeShapeType="1"/>
              </p:cNvSpPr>
              <p:nvPr/>
            </p:nvSpPr>
            <p:spPr bwMode="auto">
              <a:xfrm>
                <a:off x="3695" y="2074"/>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3" name="Line 30"/>
              <p:cNvSpPr>
                <a:spLocks noChangeShapeType="1"/>
              </p:cNvSpPr>
              <p:nvPr/>
            </p:nvSpPr>
            <p:spPr bwMode="auto">
              <a:xfrm flipV="1">
                <a:off x="1713" y="1352"/>
                <a:ext cx="907" cy="6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4" name="Line 31"/>
              <p:cNvSpPr>
                <a:spLocks noChangeShapeType="1"/>
              </p:cNvSpPr>
              <p:nvPr/>
            </p:nvSpPr>
            <p:spPr bwMode="auto">
              <a:xfrm flipV="1">
                <a:off x="2696" y="2097"/>
                <a:ext cx="907" cy="6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5" name="Line 32"/>
              <p:cNvSpPr>
                <a:spLocks noChangeShapeType="1"/>
              </p:cNvSpPr>
              <p:nvPr/>
            </p:nvSpPr>
            <p:spPr bwMode="auto">
              <a:xfrm>
                <a:off x="2696" y="1352"/>
                <a:ext cx="898" cy="7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6" name="Line 33"/>
              <p:cNvSpPr>
                <a:spLocks noChangeShapeType="1"/>
              </p:cNvSpPr>
              <p:nvPr/>
            </p:nvSpPr>
            <p:spPr bwMode="auto">
              <a:xfrm>
                <a:off x="1713" y="2097"/>
                <a:ext cx="898" cy="7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7" name="Line 34"/>
              <p:cNvSpPr>
                <a:spLocks noChangeShapeType="1"/>
              </p:cNvSpPr>
              <p:nvPr/>
            </p:nvSpPr>
            <p:spPr bwMode="auto">
              <a:xfrm>
                <a:off x="1674" y="1367"/>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8" name="Line 35"/>
              <p:cNvSpPr>
                <a:spLocks noChangeShapeType="1"/>
              </p:cNvSpPr>
              <p:nvPr/>
            </p:nvSpPr>
            <p:spPr bwMode="auto">
              <a:xfrm>
                <a:off x="1674" y="2119"/>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9" name="Line 36"/>
              <p:cNvSpPr>
                <a:spLocks noChangeShapeType="1"/>
              </p:cNvSpPr>
              <p:nvPr/>
            </p:nvSpPr>
            <p:spPr bwMode="auto">
              <a:xfrm>
                <a:off x="2650" y="1383"/>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0" name="Line 37"/>
              <p:cNvSpPr>
                <a:spLocks noChangeShapeType="1"/>
              </p:cNvSpPr>
              <p:nvPr/>
            </p:nvSpPr>
            <p:spPr bwMode="auto">
              <a:xfrm>
                <a:off x="2650" y="2127"/>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1" name="Line 38"/>
              <p:cNvSpPr>
                <a:spLocks noChangeShapeType="1"/>
              </p:cNvSpPr>
              <p:nvPr/>
            </p:nvSpPr>
            <p:spPr bwMode="auto">
              <a:xfrm>
                <a:off x="3626" y="1367"/>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2" name="Line 39"/>
              <p:cNvSpPr>
                <a:spLocks noChangeShapeType="1"/>
              </p:cNvSpPr>
              <p:nvPr/>
            </p:nvSpPr>
            <p:spPr bwMode="auto">
              <a:xfrm>
                <a:off x="3626" y="2127"/>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5" name="Text Box 40"/>
            <p:cNvSpPr txBox="1">
              <a:spLocks noChangeArrowheads="1"/>
            </p:cNvSpPr>
            <p:nvPr/>
          </p:nvSpPr>
          <p:spPr bwMode="auto">
            <a:xfrm>
              <a:off x="453" y="1903"/>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1</a:t>
              </a:r>
            </a:p>
          </p:txBody>
        </p:sp>
        <p:sp>
          <p:nvSpPr>
            <p:cNvPr id="6" name="Text Box 41"/>
            <p:cNvSpPr txBox="1">
              <a:spLocks noChangeArrowheads="1"/>
            </p:cNvSpPr>
            <p:nvPr/>
          </p:nvSpPr>
          <p:spPr bwMode="auto">
            <a:xfrm>
              <a:off x="1558" y="1025"/>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2</a:t>
              </a:r>
            </a:p>
          </p:txBody>
        </p:sp>
        <p:sp>
          <p:nvSpPr>
            <p:cNvPr id="7" name="Text Box 42"/>
            <p:cNvSpPr txBox="1">
              <a:spLocks noChangeArrowheads="1"/>
            </p:cNvSpPr>
            <p:nvPr/>
          </p:nvSpPr>
          <p:spPr bwMode="auto">
            <a:xfrm>
              <a:off x="1467" y="2023"/>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3</a:t>
              </a:r>
            </a:p>
          </p:txBody>
        </p:sp>
        <p:sp>
          <p:nvSpPr>
            <p:cNvPr id="8" name="Text Box 43"/>
            <p:cNvSpPr txBox="1">
              <a:spLocks noChangeArrowheads="1"/>
            </p:cNvSpPr>
            <p:nvPr/>
          </p:nvSpPr>
          <p:spPr bwMode="auto">
            <a:xfrm>
              <a:off x="1559" y="2784"/>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4</a:t>
              </a:r>
            </a:p>
          </p:txBody>
        </p:sp>
        <p:sp>
          <p:nvSpPr>
            <p:cNvPr id="9" name="Text Box 44"/>
            <p:cNvSpPr txBox="1">
              <a:spLocks noChangeArrowheads="1"/>
            </p:cNvSpPr>
            <p:nvPr/>
          </p:nvSpPr>
          <p:spPr bwMode="auto">
            <a:xfrm>
              <a:off x="2525" y="1025"/>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5</a:t>
              </a:r>
            </a:p>
          </p:txBody>
        </p:sp>
        <p:sp>
          <p:nvSpPr>
            <p:cNvPr id="10" name="Text Box 45"/>
            <p:cNvSpPr txBox="1">
              <a:spLocks noChangeArrowheads="1"/>
            </p:cNvSpPr>
            <p:nvPr/>
          </p:nvSpPr>
          <p:spPr bwMode="auto">
            <a:xfrm>
              <a:off x="2434" y="2023"/>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6</a:t>
              </a:r>
            </a:p>
          </p:txBody>
        </p:sp>
        <p:sp>
          <p:nvSpPr>
            <p:cNvPr id="11" name="Text Box 46"/>
            <p:cNvSpPr txBox="1">
              <a:spLocks noChangeArrowheads="1"/>
            </p:cNvSpPr>
            <p:nvPr/>
          </p:nvSpPr>
          <p:spPr bwMode="auto">
            <a:xfrm>
              <a:off x="2526" y="2784"/>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7</a:t>
              </a:r>
            </a:p>
          </p:txBody>
        </p:sp>
        <p:sp>
          <p:nvSpPr>
            <p:cNvPr id="12" name="Text Box 47"/>
            <p:cNvSpPr txBox="1">
              <a:spLocks noChangeArrowheads="1"/>
            </p:cNvSpPr>
            <p:nvPr/>
          </p:nvSpPr>
          <p:spPr bwMode="auto">
            <a:xfrm>
              <a:off x="3501" y="1033"/>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8</a:t>
              </a:r>
            </a:p>
          </p:txBody>
        </p:sp>
        <p:sp>
          <p:nvSpPr>
            <p:cNvPr id="13" name="Text Box 48"/>
            <p:cNvSpPr txBox="1">
              <a:spLocks noChangeArrowheads="1"/>
            </p:cNvSpPr>
            <p:nvPr/>
          </p:nvSpPr>
          <p:spPr bwMode="auto">
            <a:xfrm>
              <a:off x="3610" y="2031"/>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9</a:t>
              </a:r>
            </a:p>
          </p:txBody>
        </p:sp>
        <p:sp>
          <p:nvSpPr>
            <p:cNvPr id="14" name="Text Box 49"/>
            <p:cNvSpPr txBox="1">
              <a:spLocks noChangeArrowheads="1"/>
            </p:cNvSpPr>
            <p:nvPr/>
          </p:nvSpPr>
          <p:spPr bwMode="auto">
            <a:xfrm>
              <a:off x="3502" y="2792"/>
              <a:ext cx="36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dirty="0">
                  <a:ea typeface="黑体" panose="02010609060101010101" pitchFamily="49" charset="-122"/>
                </a:rPr>
                <a:t>v</a:t>
              </a:r>
              <a:r>
                <a:rPr lang="en-US" altLang="zh-CN" sz="2000" b="1" baseline="-25000" dirty="0">
                  <a:ea typeface="黑体" panose="02010609060101010101" pitchFamily="49" charset="-122"/>
                </a:rPr>
                <a:t>10</a:t>
              </a:r>
            </a:p>
          </p:txBody>
        </p:sp>
        <p:sp>
          <p:nvSpPr>
            <p:cNvPr id="15" name="Text Box 50"/>
            <p:cNvSpPr txBox="1">
              <a:spLocks noChangeArrowheads="1"/>
            </p:cNvSpPr>
            <p:nvPr/>
          </p:nvSpPr>
          <p:spPr bwMode="auto">
            <a:xfrm>
              <a:off x="4625" y="1954"/>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11</a:t>
              </a:r>
            </a:p>
          </p:txBody>
        </p:sp>
        <p:sp>
          <p:nvSpPr>
            <p:cNvPr id="16" name="Text Box 51"/>
            <p:cNvSpPr txBox="1">
              <a:spLocks noChangeArrowheads="1"/>
            </p:cNvSpPr>
            <p:nvPr/>
          </p:nvSpPr>
          <p:spPr bwMode="auto">
            <a:xfrm>
              <a:off x="998" y="1424"/>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2</a:t>
              </a:r>
              <a:endParaRPr lang="en-US" altLang="zh-CN" sz="2000" b="1" baseline="-25000">
                <a:ea typeface="黑体" panose="02010609060101010101" pitchFamily="49" charset="-122"/>
              </a:endParaRPr>
            </a:p>
          </p:txBody>
        </p:sp>
        <p:sp>
          <p:nvSpPr>
            <p:cNvPr id="17" name="Text Box 52"/>
            <p:cNvSpPr txBox="1">
              <a:spLocks noChangeArrowheads="1"/>
            </p:cNvSpPr>
            <p:nvPr/>
          </p:nvSpPr>
          <p:spPr bwMode="auto">
            <a:xfrm>
              <a:off x="1121" y="1831"/>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8</a:t>
              </a:r>
              <a:endParaRPr lang="en-US" altLang="zh-CN" sz="2000" b="1" baseline="-25000">
                <a:ea typeface="黑体" panose="02010609060101010101" pitchFamily="49" charset="-122"/>
              </a:endParaRPr>
            </a:p>
          </p:txBody>
        </p:sp>
        <p:sp>
          <p:nvSpPr>
            <p:cNvPr id="18" name="Text Box 53"/>
            <p:cNvSpPr txBox="1">
              <a:spLocks noChangeArrowheads="1"/>
            </p:cNvSpPr>
            <p:nvPr/>
          </p:nvSpPr>
          <p:spPr bwMode="auto">
            <a:xfrm>
              <a:off x="975" y="2399"/>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1</a:t>
              </a:r>
              <a:endParaRPr lang="en-US" altLang="zh-CN" sz="2000" b="1" baseline="-25000">
                <a:ea typeface="黑体" panose="02010609060101010101" pitchFamily="49" charset="-122"/>
              </a:endParaRPr>
            </a:p>
          </p:txBody>
        </p:sp>
        <p:sp>
          <p:nvSpPr>
            <p:cNvPr id="19" name="Text Box 54"/>
            <p:cNvSpPr txBox="1">
              <a:spLocks noChangeArrowheads="1"/>
            </p:cNvSpPr>
            <p:nvPr/>
          </p:nvSpPr>
          <p:spPr bwMode="auto">
            <a:xfrm>
              <a:off x="1643" y="2299"/>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7</a:t>
              </a:r>
              <a:endParaRPr lang="en-US" altLang="zh-CN" sz="2000" b="1" baseline="-25000">
                <a:ea typeface="黑体" panose="02010609060101010101" pitchFamily="49" charset="-122"/>
              </a:endParaRPr>
            </a:p>
          </p:txBody>
        </p:sp>
        <p:sp>
          <p:nvSpPr>
            <p:cNvPr id="20" name="Text Box 55"/>
            <p:cNvSpPr txBox="1">
              <a:spLocks noChangeArrowheads="1"/>
            </p:cNvSpPr>
            <p:nvPr/>
          </p:nvSpPr>
          <p:spPr bwMode="auto">
            <a:xfrm>
              <a:off x="1627" y="1539"/>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6</a:t>
              </a:r>
              <a:endParaRPr lang="en-US" altLang="zh-CN" sz="2000" b="1" baseline="-25000">
                <a:ea typeface="黑体" panose="02010609060101010101" pitchFamily="49" charset="-122"/>
              </a:endParaRPr>
            </a:p>
          </p:txBody>
        </p:sp>
        <p:sp>
          <p:nvSpPr>
            <p:cNvPr id="21" name="Text Box 56"/>
            <p:cNvSpPr txBox="1">
              <a:spLocks noChangeArrowheads="1"/>
            </p:cNvSpPr>
            <p:nvPr/>
          </p:nvSpPr>
          <p:spPr bwMode="auto">
            <a:xfrm>
              <a:off x="2083" y="1109"/>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1</a:t>
              </a:r>
              <a:endParaRPr lang="en-US" altLang="zh-CN" sz="2000" b="1" baseline="-25000">
                <a:ea typeface="黑体" panose="02010609060101010101" pitchFamily="49" charset="-122"/>
              </a:endParaRPr>
            </a:p>
          </p:txBody>
        </p:sp>
        <p:sp>
          <p:nvSpPr>
            <p:cNvPr id="22" name="Text Box 57"/>
            <p:cNvSpPr txBox="1">
              <a:spLocks noChangeArrowheads="1"/>
            </p:cNvSpPr>
            <p:nvPr/>
          </p:nvSpPr>
          <p:spPr bwMode="auto">
            <a:xfrm>
              <a:off x="2029" y="1447"/>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5</a:t>
              </a:r>
              <a:endParaRPr lang="en-US" altLang="zh-CN" sz="2000" b="1" baseline="-25000">
                <a:ea typeface="黑体" panose="02010609060101010101" pitchFamily="49" charset="-122"/>
              </a:endParaRPr>
            </a:p>
          </p:txBody>
        </p:sp>
        <p:sp>
          <p:nvSpPr>
            <p:cNvPr id="23" name="Text Box 58"/>
            <p:cNvSpPr txBox="1">
              <a:spLocks noChangeArrowheads="1"/>
            </p:cNvSpPr>
            <p:nvPr/>
          </p:nvSpPr>
          <p:spPr bwMode="auto">
            <a:xfrm>
              <a:off x="2091" y="1846"/>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1</a:t>
              </a:r>
              <a:endParaRPr lang="en-US" altLang="zh-CN" sz="2000" b="1" baseline="-25000">
                <a:ea typeface="黑体" panose="02010609060101010101" pitchFamily="49" charset="-122"/>
              </a:endParaRPr>
            </a:p>
          </p:txBody>
        </p:sp>
        <p:sp>
          <p:nvSpPr>
            <p:cNvPr id="24" name="Text Box 59"/>
            <p:cNvSpPr txBox="1">
              <a:spLocks noChangeArrowheads="1"/>
            </p:cNvSpPr>
            <p:nvPr/>
          </p:nvSpPr>
          <p:spPr bwMode="auto">
            <a:xfrm>
              <a:off x="2099" y="2252"/>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2</a:t>
              </a:r>
              <a:endParaRPr lang="en-US" altLang="zh-CN" sz="2000" b="1" baseline="-25000">
                <a:ea typeface="黑体" panose="02010609060101010101" pitchFamily="49" charset="-122"/>
              </a:endParaRPr>
            </a:p>
          </p:txBody>
        </p:sp>
        <p:sp>
          <p:nvSpPr>
            <p:cNvPr id="25" name="Text Box 60"/>
            <p:cNvSpPr txBox="1">
              <a:spLocks noChangeArrowheads="1"/>
            </p:cNvSpPr>
            <p:nvPr/>
          </p:nvSpPr>
          <p:spPr bwMode="auto">
            <a:xfrm>
              <a:off x="2095" y="2782"/>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9</a:t>
              </a:r>
              <a:endParaRPr lang="en-US" altLang="zh-CN" sz="2000" b="1" baseline="-25000">
                <a:ea typeface="黑体" panose="02010609060101010101" pitchFamily="49" charset="-122"/>
              </a:endParaRPr>
            </a:p>
          </p:txBody>
        </p:sp>
        <p:sp>
          <p:nvSpPr>
            <p:cNvPr id="26" name="Text Box 61"/>
            <p:cNvSpPr txBox="1">
              <a:spLocks noChangeArrowheads="1"/>
            </p:cNvSpPr>
            <p:nvPr/>
          </p:nvSpPr>
          <p:spPr bwMode="auto">
            <a:xfrm>
              <a:off x="2609" y="1622"/>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3</a:t>
              </a:r>
              <a:endParaRPr lang="en-US" altLang="zh-CN" sz="2000" b="1" baseline="-25000">
                <a:ea typeface="黑体" panose="02010609060101010101" pitchFamily="49" charset="-122"/>
              </a:endParaRPr>
            </a:p>
          </p:txBody>
        </p:sp>
        <p:sp>
          <p:nvSpPr>
            <p:cNvPr id="27" name="Text Box 62"/>
            <p:cNvSpPr txBox="1">
              <a:spLocks noChangeArrowheads="1"/>
            </p:cNvSpPr>
            <p:nvPr/>
          </p:nvSpPr>
          <p:spPr bwMode="auto">
            <a:xfrm>
              <a:off x="2609" y="2313"/>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4</a:t>
              </a:r>
              <a:endParaRPr lang="en-US" altLang="zh-CN" sz="2000" b="1" baseline="-25000">
                <a:ea typeface="黑体" panose="02010609060101010101" pitchFamily="49" charset="-122"/>
              </a:endParaRPr>
            </a:p>
          </p:txBody>
        </p:sp>
        <p:sp>
          <p:nvSpPr>
            <p:cNvPr id="28" name="Text Box 63"/>
            <p:cNvSpPr txBox="1">
              <a:spLocks noChangeArrowheads="1"/>
            </p:cNvSpPr>
            <p:nvPr/>
          </p:nvSpPr>
          <p:spPr bwMode="auto">
            <a:xfrm>
              <a:off x="3032" y="2774"/>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1</a:t>
              </a:r>
              <a:endParaRPr lang="en-US" altLang="zh-CN" sz="2000" b="1" baseline="-25000">
                <a:ea typeface="黑体" panose="02010609060101010101" pitchFamily="49" charset="-122"/>
              </a:endParaRPr>
            </a:p>
          </p:txBody>
        </p:sp>
        <p:sp>
          <p:nvSpPr>
            <p:cNvPr id="29" name="Text Box 64"/>
            <p:cNvSpPr txBox="1">
              <a:spLocks noChangeArrowheads="1"/>
            </p:cNvSpPr>
            <p:nvPr/>
          </p:nvSpPr>
          <p:spPr bwMode="auto">
            <a:xfrm>
              <a:off x="3132" y="2352"/>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3</a:t>
              </a:r>
              <a:endParaRPr lang="en-US" altLang="zh-CN" sz="2000" b="1" baseline="-25000">
                <a:ea typeface="黑体" panose="02010609060101010101" pitchFamily="49" charset="-122"/>
              </a:endParaRPr>
            </a:p>
          </p:txBody>
        </p:sp>
        <p:sp>
          <p:nvSpPr>
            <p:cNvPr id="30" name="Text Box 65"/>
            <p:cNvSpPr txBox="1">
              <a:spLocks noChangeArrowheads="1"/>
            </p:cNvSpPr>
            <p:nvPr/>
          </p:nvSpPr>
          <p:spPr bwMode="auto">
            <a:xfrm>
              <a:off x="2986" y="2068"/>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6</a:t>
              </a:r>
              <a:endParaRPr lang="en-US" altLang="zh-CN" sz="2000" b="1" baseline="-25000">
                <a:ea typeface="黑体" panose="02010609060101010101" pitchFamily="49" charset="-122"/>
              </a:endParaRPr>
            </a:p>
          </p:txBody>
        </p:sp>
        <p:sp>
          <p:nvSpPr>
            <p:cNvPr id="31" name="Text Box 66"/>
            <p:cNvSpPr txBox="1">
              <a:spLocks noChangeArrowheads="1"/>
            </p:cNvSpPr>
            <p:nvPr/>
          </p:nvSpPr>
          <p:spPr bwMode="auto">
            <a:xfrm>
              <a:off x="3072" y="1491"/>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9</a:t>
              </a:r>
              <a:endParaRPr lang="en-US" altLang="zh-CN" sz="2000" b="1" baseline="-25000">
                <a:ea typeface="黑体" panose="02010609060101010101" pitchFamily="49" charset="-122"/>
              </a:endParaRPr>
            </a:p>
          </p:txBody>
        </p:sp>
        <p:sp>
          <p:nvSpPr>
            <p:cNvPr id="32" name="Text Box 67"/>
            <p:cNvSpPr txBox="1">
              <a:spLocks noChangeArrowheads="1"/>
            </p:cNvSpPr>
            <p:nvPr/>
          </p:nvSpPr>
          <p:spPr bwMode="auto">
            <a:xfrm>
              <a:off x="3026" y="1092"/>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2</a:t>
              </a:r>
              <a:endParaRPr lang="en-US" altLang="zh-CN" sz="2000" b="1" baseline="-25000">
                <a:ea typeface="黑体" panose="02010609060101010101" pitchFamily="49" charset="-122"/>
              </a:endParaRPr>
            </a:p>
          </p:txBody>
        </p:sp>
        <p:sp>
          <p:nvSpPr>
            <p:cNvPr id="33" name="Text Box 68"/>
            <p:cNvSpPr txBox="1">
              <a:spLocks noChangeArrowheads="1"/>
            </p:cNvSpPr>
            <p:nvPr/>
          </p:nvSpPr>
          <p:spPr bwMode="auto">
            <a:xfrm>
              <a:off x="3571" y="1576"/>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7</a:t>
              </a:r>
              <a:endParaRPr lang="en-US" altLang="zh-CN" sz="2000" b="1" baseline="-25000">
                <a:ea typeface="黑体" panose="02010609060101010101" pitchFamily="49" charset="-122"/>
              </a:endParaRPr>
            </a:p>
          </p:txBody>
        </p:sp>
        <p:sp>
          <p:nvSpPr>
            <p:cNvPr id="34" name="Text Box 69"/>
            <p:cNvSpPr txBox="1">
              <a:spLocks noChangeArrowheads="1"/>
            </p:cNvSpPr>
            <p:nvPr/>
          </p:nvSpPr>
          <p:spPr bwMode="auto">
            <a:xfrm>
              <a:off x="3971" y="1837"/>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2</a:t>
              </a:r>
              <a:endParaRPr lang="en-US" altLang="zh-CN" sz="2000" b="1" baseline="-25000">
                <a:ea typeface="黑体" panose="02010609060101010101" pitchFamily="49" charset="-122"/>
              </a:endParaRPr>
            </a:p>
          </p:txBody>
        </p:sp>
        <p:sp>
          <p:nvSpPr>
            <p:cNvPr id="35" name="Text Box 70"/>
            <p:cNvSpPr txBox="1">
              <a:spLocks noChangeArrowheads="1"/>
            </p:cNvSpPr>
            <p:nvPr/>
          </p:nvSpPr>
          <p:spPr bwMode="auto">
            <a:xfrm>
              <a:off x="3618" y="2351"/>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1</a:t>
              </a:r>
              <a:endParaRPr lang="en-US" altLang="zh-CN" sz="2000" b="1" baseline="-25000">
                <a:ea typeface="黑体" panose="02010609060101010101" pitchFamily="49" charset="-122"/>
              </a:endParaRPr>
            </a:p>
          </p:txBody>
        </p:sp>
        <p:sp>
          <p:nvSpPr>
            <p:cNvPr id="36" name="Text Box 71"/>
            <p:cNvSpPr txBox="1">
              <a:spLocks noChangeArrowheads="1"/>
            </p:cNvSpPr>
            <p:nvPr/>
          </p:nvSpPr>
          <p:spPr bwMode="auto">
            <a:xfrm>
              <a:off x="4071" y="2421"/>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4</a:t>
              </a:r>
              <a:endParaRPr lang="en-US" altLang="zh-CN" sz="2000" b="1" baseline="-25000">
                <a:ea typeface="黑体" panose="02010609060101010101" pitchFamily="49" charset="-122"/>
              </a:endParaRPr>
            </a:p>
          </p:txBody>
        </p:sp>
        <p:sp>
          <p:nvSpPr>
            <p:cNvPr id="37" name="Text Box 72"/>
            <p:cNvSpPr txBox="1">
              <a:spLocks noChangeArrowheads="1"/>
            </p:cNvSpPr>
            <p:nvPr/>
          </p:nvSpPr>
          <p:spPr bwMode="auto">
            <a:xfrm>
              <a:off x="4079" y="1477"/>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9</a:t>
              </a:r>
              <a:endParaRPr lang="en-US" altLang="zh-CN" sz="2000" b="1" baseline="-25000">
                <a:ea typeface="黑体" panose="02010609060101010101" pitchFamily="49" charset="-122"/>
              </a:endParaRPr>
            </a:p>
          </p:txBody>
        </p:sp>
      </p:grpSp>
      <p:sp>
        <p:nvSpPr>
          <p:cNvPr id="74" name="Rectangle 73"/>
          <p:cNvSpPr>
            <a:spLocks noChangeArrowheads="1"/>
          </p:cNvSpPr>
          <p:nvPr/>
        </p:nvSpPr>
        <p:spPr bwMode="auto">
          <a:xfrm>
            <a:off x="1927917" y="3089275"/>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0</a:t>
            </a:r>
          </a:p>
        </p:txBody>
      </p:sp>
      <p:sp>
        <p:nvSpPr>
          <p:cNvPr id="75" name="Oval 74"/>
          <p:cNvSpPr>
            <a:spLocks noChangeArrowheads="1"/>
          </p:cNvSpPr>
          <p:nvPr/>
        </p:nvSpPr>
        <p:spPr bwMode="auto">
          <a:xfrm>
            <a:off x="9303442" y="3046413"/>
            <a:ext cx="638175"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cs typeface="Times New Roman" panose="02020603050405020304" pitchFamily="18" charset="0"/>
              </a:rPr>
              <a:t>13</a:t>
            </a:r>
          </a:p>
        </p:txBody>
      </p:sp>
      <p:sp>
        <p:nvSpPr>
          <p:cNvPr id="76" name="Rectangle 75"/>
          <p:cNvSpPr>
            <a:spLocks noChangeArrowheads="1"/>
          </p:cNvSpPr>
          <p:nvPr/>
        </p:nvSpPr>
        <p:spPr bwMode="auto">
          <a:xfrm>
            <a:off x="3658292" y="4454525"/>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1</a:t>
            </a:r>
          </a:p>
        </p:txBody>
      </p:sp>
      <p:sp>
        <p:nvSpPr>
          <p:cNvPr id="77" name="Rectangle 76"/>
          <p:cNvSpPr>
            <a:spLocks noChangeArrowheads="1"/>
          </p:cNvSpPr>
          <p:nvPr/>
        </p:nvSpPr>
        <p:spPr bwMode="auto">
          <a:xfrm>
            <a:off x="3694805" y="1698625"/>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2</a:t>
            </a:r>
          </a:p>
        </p:txBody>
      </p:sp>
      <p:sp>
        <p:nvSpPr>
          <p:cNvPr id="78" name="Rectangle 77"/>
          <p:cNvSpPr>
            <a:spLocks noChangeArrowheads="1"/>
          </p:cNvSpPr>
          <p:nvPr/>
        </p:nvSpPr>
        <p:spPr bwMode="auto">
          <a:xfrm>
            <a:off x="5255317" y="1673225"/>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3</a:t>
            </a:r>
          </a:p>
        </p:txBody>
      </p:sp>
      <p:sp>
        <p:nvSpPr>
          <p:cNvPr id="79" name="Rectangle 78"/>
          <p:cNvSpPr>
            <a:spLocks noChangeArrowheads="1"/>
          </p:cNvSpPr>
          <p:nvPr/>
        </p:nvSpPr>
        <p:spPr bwMode="auto">
          <a:xfrm>
            <a:off x="6803130" y="1698625"/>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5</a:t>
            </a:r>
          </a:p>
        </p:txBody>
      </p:sp>
      <p:sp>
        <p:nvSpPr>
          <p:cNvPr id="80" name="Rectangle 79"/>
          <p:cNvSpPr>
            <a:spLocks noChangeArrowheads="1"/>
          </p:cNvSpPr>
          <p:nvPr/>
        </p:nvSpPr>
        <p:spPr bwMode="auto">
          <a:xfrm>
            <a:off x="5304530" y="2867025"/>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6</a:t>
            </a:r>
          </a:p>
        </p:txBody>
      </p:sp>
      <p:sp>
        <p:nvSpPr>
          <p:cNvPr id="81" name="Rectangle 80"/>
          <p:cNvSpPr>
            <a:spLocks noChangeArrowheads="1"/>
          </p:cNvSpPr>
          <p:nvPr/>
        </p:nvSpPr>
        <p:spPr bwMode="auto">
          <a:xfrm>
            <a:off x="3769417" y="2881313"/>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7</a:t>
            </a:r>
          </a:p>
        </p:txBody>
      </p:sp>
      <p:sp>
        <p:nvSpPr>
          <p:cNvPr id="82" name="Rectangle 81"/>
          <p:cNvSpPr>
            <a:spLocks noChangeArrowheads="1"/>
          </p:cNvSpPr>
          <p:nvPr/>
        </p:nvSpPr>
        <p:spPr bwMode="auto">
          <a:xfrm>
            <a:off x="5229917" y="4491038"/>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9</a:t>
            </a:r>
          </a:p>
        </p:txBody>
      </p:sp>
      <p:sp>
        <p:nvSpPr>
          <p:cNvPr id="83" name="Rectangle 82"/>
          <p:cNvSpPr>
            <a:spLocks noChangeArrowheads="1"/>
          </p:cNvSpPr>
          <p:nvPr/>
        </p:nvSpPr>
        <p:spPr bwMode="auto">
          <a:xfrm>
            <a:off x="6765030" y="4503738"/>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10</a:t>
            </a:r>
          </a:p>
        </p:txBody>
      </p:sp>
      <p:sp>
        <p:nvSpPr>
          <p:cNvPr id="84" name="Rectangle 83"/>
          <p:cNvSpPr>
            <a:spLocks noChangeArrowheads="1"/>
          </p:cNvSpPr>
          <p:nvPr/>
        </p:nvSpPr>
        <p:spPr bwMode="auto">
          <a:xfrm>
            <a:off x="7376217" y="2881313"/>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11</a:t>
            </a:r>
          </a:p>
        </p:txBody>
      </p:sp>
    </p:spTree>
    <p:extLst>
      <p:ext uri="{BB962C8B-B14F-4D97-AF65-F5344CB8AC3E}">
        <p14:creationId xmlns:p14="http://schemas.microsoft.com/office/powerpoint/2010/main" val="1398372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5"/>
                                        </p:tgtEl>
                                        <p:attrNameLst>
                                          <p:attrName>style.visibility</p:attrName>
                                        </p:attrNameLst>
                                      </p:cBhvr>
                                      <p:to>
                                        <p:strVal val="visible"/>
                                      </p:to>
                                    </p:set>
                                    <p:anim calcmode="lin" valueType="num">
                                      <p:cBhvr additive="base">
                                        <p:cTn id="13" dur="500" fill="hold"/>
                                        <p:tgtEl>
                                          <p:spTgt spid="75"/>
                                        </p:tgtEl>
                                        <p:attrNameLst>
                                          <p:attrName>ppt_x</p:attrName>
                                        </p:attrNameLst>
                                      </p:cBhvr>
                                      <p:tavLst>
                                        <p:tav tm="0">
                                          <p:val>
                                            <p:strVal val="#ppt_x"/>
                                          </p:val>
                                        </p:tav>
                                        <p:tav tm="100000">
                                          <p:val>
                                            <p:strVal val="#ppt_x"/>
                                          </p:val>
                                        </p:tav>
                                      </p:tavLst>
                                    </p:anim>
                                    <p:anim calcmode="lin" valueType="num">
                                      <p:cBhvr additive="base">
                                        <p:cTn id="14"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84"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76793"/>
            <a:ext cx="460146" cy="560070"/>
          </a:xfrm>
        </p:spPr>
        <p:txBody>
          <a:bodyPr/>
          <a:lstStyle/>
          <a:p>
            <a:endParaRPr lang="zh-CN" altLang="en-US" dirty="0">
              <a:latin typeface="楷体" panose="02010609060101010101" pitchFamily="49" charset="-122"/>
              <a:ea typeface="楷体" panose="02010609060101010101" pitchFamily="49" charset="-122"/>
            </a:endParaRPr>
          </a:p>
        </p:txBody>
      </p:sp>
      <p:grpSp>
        <p:nvGrpSpPr>
          <p:cNvPr id="85" name="Group 2"/>
          <p:cNvGrpSpPr>
            <a:grpSpLocks/>
          </p:cNvGrpSpPr>
          <p:nvPr/>
        </p:nvGrpSpPr>
        <p:grpSpPr bwMode="auto">
          <a:xfrm>
            <a:off x="2672241" y="1640425"/>
            <a:ext cx="7086600" cy="3201988"/>
            <a:chOff x="453" y="1025"/>
            <a:chExt cx="4464" cy="2017"/>
          </a:xfrm>
        </p:grpSpPr>
        <p:grpSp>
          <p:nvGrpSpPr>
            <p:cNvPr id="86" name="Group 3"/>
            <p:cNvGrpSpPr>
              <a:grpSpLocks/>
            </p:cNvGrpSpPr>
            <p:nvPr/>
          </p:nvGrpSpPr>
          <p:grpSpPr bwMode="auto">
            <a:xfrm>
              <a:off x="657" y="1276"/>
              <a:ext cx="3991" cy="1587"/>
              <a:chOff x="657" y="1276"/>
              <a:chExt cx="3991" cy="1587"/>
            </a:xfrm>
          </p:grpSpPr>
          <p:grpSp>
            <p:nvGrpSpPr>
              <p:cNvPr id="120" name="Group 4"/>
              <p:cNvGrpSpPr>
                <a:grpSpLocks/>
              </p:cNvGrpSpPr>
              <p:nvPr/>
            </p:nvGrpSpPr>
            <p:grpSpPr bwMode="auto">
              <a:xfrm>
                <a:off x="657" y="2024"/>
                <a:ext cx="3991" cy="90"/>
                <a:chOff x="521" y="2024"/>
                <a:chExt cx="3991" cy="90"/>
              </a:xfrm>
            </p:grpSpPr>
            <p:sp>
              <p:nvSpPr>
                <p:cNvPr id="151" name="Oval 5"/>
                <p:cNvSpPr>
                  <a:spLocks noChangeArrowheads="1"/>
                </p:cNvSpPr>
                <p:nvPr/>
              </p:nvSpPr>
              <p:spPr bwMode="auto">
                <a:xfrm>
                  <a:off x="521" y="2024"/>
                  <a:ext cx="90" cy="90"/>
                </a:xfrm>
                <a:prstGeom prst="ellipse">
                  <a:avLst/>
                </a:prstGeom>
                <a:solidFill>
                  <a:srgbClr val="0000FF"/>
                </a:solidFill>
                <a:ln w="19050">
                  <a:solidFill>
                    <a:schemeClr val="tx1"/>
                  </a:solidFill>
                  <a:round/>
                  <a:headEnd/>
                  <a:tailEnd/>
                </a:ln>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152" name="Oval 6"/>
                <p:cNvSpPr>
                  <a:spLocks noChangeArrowheads="1"/>
                </p:cNvSpPr>
                <p:nvPr/>
              </p:nvSpPr>
              <p:spPr bwMode="auto">
                <a:xfrm>
                  <a:off x="1497" y="2024"/>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153" name="Oval 7"/>
                <p:cNvSpPr>
                  <a:spLocks noChangeArrowheads="1"/>
                </p:cNvSpPr>
                <p:nvPr/>
              </p:nvSpPr>
              <p:spPr bwMode="auto">
                <a:xfrm>
                  <a:off x="2471" y="2024"/>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154" name="Oval 8"/>
                <p:cNvSpPr>
                  <a:spLocks noChangeArrowheads="1"/>
                </p:cNvSpPr>
                <p:nvPr/>
              </p:nvSpPr>
              <p:spPr bwMode="auto">
                <a:xfrm>
                  <a:off x="3446" y="2024"/>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155" name="Oval 9"/>
                <p:cNvSpPr>
                  <a:spLocks noChangeArrowheads="1"/>
                </p:cNvSpPr>
                <p:nvPr/>
              </p:nvSpPr>
              <p:spPr bwMode="auto">
                <a:xfrm>
                  <a:off x="4422" y="2024"/>
                  <a:ext cx="90" cy="90"/>
                </a:xfrm>
                <a:prstGeom prst="ellipse">
                  <a:avLst/>
                </a:prstGeom>
                <a:solidFill>
                  <a:srgbClr val="0000FF"/>
                </a:solidFill>
                <a:ln w="19050">
                  <a:solidFill>
                    <a:schemeClr val="tx1"/>
                  </a:solidFill>
                  <a:round/>
                  <a:headEnd/>
                  <a:tailEnd/>
                </a:ln>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grpSp>
          <p:grpSp>
            <p:nvGrpSpPr>
              <p:cNvPr id="121" name="Group 10"/>
              <p:cNvGrpSpPr>
                <a:grpSpLocks/>
              </p:cNvGrpSpPr>
              <p:nvPr/>
            </p:nvGrpSpPr>
            <p:grpSpPr bwMode="auto">
              <a:xfrm>
                <a:off x="1633" y="1276"/>
                <a:ext cx="2040" cy="90"/>
                <a:chOff x="1497" y="1298"/>
                <a:chExt cx="2040" cy="90"/>
              </a:xfrm>
            </p:grpSpPr>
            <p:sp>
              <p:nvSpPr>
                <p:cNvPr id="148" name="Oval 11"/>
                <p:cNvSpPr>
                  <a:spLocks noChangeArrowheads="1"/>
                </p:cNvSpPr>
                <p:nvPr/>
              </p:nvSpPr>
              <p:spPr bwMode="auto">
                <a:xfrm>
                  <a:off x="1497" y="1298"/>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149" name="Oval 12"/>
                <p:cNvSpPr>
                  <a:spLocks noChangeArrowheads="1"/>
                </p:cNvSpPr>
                <p:nvPr/>
              </p:nvSpPr>
              <p:spPr bwMode="auto">
                <a:xfrm>
                  <a:off x="2472" y="1298"/>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150" name="Oval 13"/>
                <p:cNvSpPr>
                  <a:spLocks noChangeArrowheads="1"/>
                </p:cNvSpPr>
                <p:nvPr/>
              </p:nvSpPr>
              <p:spPr bwMode="auto">
                <a:xfrm>
                  <a:off x="3447" y="1298"/>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grpSp>
          <p:grpSp>
            <p:nvGrpSpPr>
              <p:cNvPr id="122" name="Group 14"/>
              <p:cNvGrpSpPr>
                <a:grpSpLocks/>
              </p:cNvGrpSpPr>
              <p:nvPr/>
            </p:nvGrpSpPr>
            <p:grpSpPr bwMode="auto">
              <a:xfrm>
                <a:off x="1633" y="2773"/>
                <a:ext cx="2040" cy="90"/>
                <a:chOff x="1497" y="2795"/>
                <a:chExt cx="2040" cy="90"/>
              </a:xfrm>
            </p:grpSpPr>
            <p:sp>
              <p:nvSpPr>
                <p:cNvPr id="145" name="Oval 15"/>
                <p:cNvSpPr>
                  <a:spLocks noChangeArrowheads="1"/>
                </p:cNvSpPr>
                <p:nvPr/>
              </p:nvSpPr>
              <p:spPr bwMode="auto">
                <a:xfrm>
                  <a:off x="1497" y="2795"/>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146" name="Oval 16"/>
                <p:cNvSpPr>
                  <a:spLocks noChangeArrowheads="1"/>
                </p:cNvSpPr>
                <p:nvPr/>
              </p:nvSpPr>
              <p:spPr bwMode="auto">
                <a:xfrm>
                  <a:off x="2472" y="2795"/>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sp>
              <p:nvSpPr>
                <p:cNvPr id="147" name="Oval 17"/>
                <p:cNvSpPr>
                  <a:spLocks noChangeArrowheads="1"/>
                </p:cNvSpPr>
                <p:nvPr/>
              </p:nvSpPr>
              <p:spPr bwMode="auto">
                <a:xfrm>
                  <a:off x="3447" y="2795"/>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b="1">
                    <a:solidFill>
                      <a:schemeClr val="hlink"/>
                    </a:solidFill>
                    <a:ea typeface="黑体" panose="02010609060101010101" pitchFamily="49" charset="-122"/>
                  </a:endParaRPr>
                </a:p>
              </p:txBody>
            </p:sp>
          </p:grpSp>
          <p:sp>
            <p:nvSpPr>
              <p:cNvPr id="123" name="Line 18"/>
              <p:cNvSpPr>
                <a:spLocks noChangeShapeType="1"/>
              </p:cNvSpPr>
              <p:nvPr/>
            </p:nvSpPr>
            <p:spPr bwMode="auto">
              <a:xfrm flipV="1">
                <a:off x="737" y="1352"/>
                <a:ext cx="907" cy="6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4" name="Line 19"/>
              <p:cNvSpPr>
                <a:spLocks noChangeShapeType="1"/>
              </p:cNvSpPr>
              <p:nvPr/>
            </p:nvSpPr>
            <p:spPr bwMode="auto">
              <a:xfrm>
                <a:off x="1720" y="1321"/>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5" name="Line 20"/>
              <p:cNvSpPr>
                <a:spLocks noChangeShapeType="1"/>
              </p:cNvSpPr>
              <p:nvPr/>
            </p:nvSpPr>
            <p:spPr bwMode="auto">
              <a:xfrm>
                <a:off x="2703" y="1321"/>
                <a:ext cx="88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6" name="Line 21"/>
              <p:cNvSpPr>
                <a:spLocks noChangeShapeType="1"/>
              </p:cNvSpPr>
              <p:nvPr/>
            </p:nvSpPr>
            <p:spPr bwMode="auto">
              <a:xfrm>
                <a:off x="1720" y="2811"/>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7" name="Line 22"/>
              <p:cNvSpPr>
                <a:spLocks noChangeShapeType="1"/>
              </p:cNvSpPr>
              <p:nvPr/>
            </p:nvSpPr>
            <p:spPr bwMode="auto">
              <a:xfrm>
                <a:off x="2703" y="2811"/>
                <a:ext cx="88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8" name="Line 23"/>
              <p:cNvSpPr>
                <a:spLocks noChangeShapeType="1"/>
              </p:cNvSpPr>
              <p:nvPr/>
            </p:nvSpPr>
            <p:spPr bwMode="auto">
              <a:xfrm>
                <a:off x="737" y="2104"/>
                <a:ext cx="883" cy="69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9" name="Line 24"/>
              <p:cNvSpPr>
                <a:spLocks noChangeShapeType="1"/>
              </p:cNvSpPr>
              <p:nvPr/>
            </p:nvSpPr>
            <p:spPr bwMode="auto">
              <a:xfrm flipV="1">
                <a:off x="3671" y="2104"/>
                <a:ext cx="899" cy="69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0" name="Line 25"/>
              <p:cNvSpPr>
                <a:spLocks noChangeShapeType="1"/>
              </p:cNvSpPr>
              <p:nvPr/>
            </p:nvSpPr>
            <p:spPr bwMode="auto">
              <a:xfrm>
                <a:off x="3656" y="1336"/>
                <a:ext cx="898" cy="7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1" name="Line 26"/>
              <p:cNvSpPr>
                <a:spLocks noChangeShapeType="1"/>
              </p:cNvSpPr>
              <p:nvPr/>
            </p:nvSpPr>
            <p:spPr bwMode="auto">
              <a:xfrm>
                <a:off x="745" y="2074"/>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2" name="Line 27"/>
              <p:cNvSpPr>
                <a:spLocks noChangeShapeType="1"/>
              </p:cNvSpPr>
              <p:nvPr/>
            </p:nvSpPr>
            <p:spPr bwMode="auto">
              <a:xfrm>
                <a:off x="1736" y="2066"/>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3" name="Line 28"/>
              <p:cNvSpPr>
                <a:spLocks noChangeShapeType="1"/>
              </p:cNvSpPr>
              <p:nvPr/>
            </p:nvSpPr>
            <p:spPr bwMode="auto">
              <a:xfrm>
                <a:off x="2712" y="2074"/>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4" name="Line 29"/>
              <p:cNvSpPr>
                <a:spLocks noChangeShapeType="1"/>
              </p:cNvSpPr>
              <p:nvPr/>
            </p:nvSpPr>
            <p:spPr bwMode="auto">
              <a:xfrm>
                <a:off x="3695" y="2074"/>
                <a:ext cx="8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5" name="Line 30"/>
              <p:cNvSpPr>
                <a:spLocks noChangeShapeType="1"/>
              </p:cNvSpPr>
              <p:nvPr/>
            </p:nvSpPr>
            <p:spPr bwMode="auto">
              <a:xfrm flipV="1">
                <a:off x="1713" y="1352"/>
                <a:ext cx="907" cy="6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6" name="Line 31"/>
              <p:cNvSpPr>
                <a:spLocks noChangeShapeType="1"/>
              </p:cNvSpPr>
              <p:nvPr/>
            </p:nvSpPr>
            <p:spPr bwMode="auto">
              <a:xfrm flipV="1">
                <a:off x="2696" y="2097"/>
                <a:ext cx="907" cy="6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7" name="Line 32"/>
              <p:cNvSpPr>
                <a:spLocks noChangeShapeType="1"/>
              </p:cNvSpPr>
              <p:nvPr/>
            </p:nvSpPr>
            <p:spPr bwMode="auto">
              <a:xfrm>
                <a:off x="2696" y="1352"/>
                <a:ext cx="898" cy="7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8" name="Line 33"/>
              <p:cNvSpPr>
                <a:spLocks noChangeShapeType="1"/>
              </p:cNvSpPr>
              <p:nvPr/>
            </p:nvSpPr>
            <p:spPr bwMode="auto">
              <a:xfrm>
                <a:off x="1713" y="2097"/>
                <a:ext cx="898" cy="7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9" name="Line 34"/>
              <p:cNvSpPr>
                <a:spLocks noChangeShapeType="1"/>
              </p:cNvSpPr>
              <p:nvPr/>
            </p:nvSpPr>
            <p:spPr bwMode="auto">
              <a:xfrm>
                <a:off x="1674" y="1367"/>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0" name="Line 35"/>
              <p:cNvSpPr>
                <a:spLocks noChangeShapeType="1"/>
              </p:cNvSpPr>
              <p:nvPr/>
            </p:nvSpPr>
            <p:spPr bwMode="auto">
              <a:xfrm>
                <a:off x="1674" y="2119"/>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1" name="Line 36"/>
              <p:cNvSpPr>
                <a:spLocks noChangeShapeType="1"/>
              </p:cNvSpPr>
              <p:nvPr/>
            </p:nvSpPr>
            <p:spPr bwMode="auto">
              <a:xfrm>
                <a:off x="2650" y="1383"/>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2" name="Line 37"/>
              <p:cNvSpPr>
                <a:spLocks noChangeShapeType="1"/>
              </p:cNvSpPr>
              <p:nvPr/>
            </p:nvSpPr>
            <p:spPr bwMode="auto">
              <a:xfrm>
                <a:off x="2650" y="2127"/>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3" name="Line 38"/>
              <p:cNvSpPr>
                <a:spLocks noChangeShapeType="1"/>
              </p:cNvSpPr>
              <p:nvPr/>
            </p:nvSpPr>
            <p:spPr bwMode="auto">
              <a:xfrm>
                <a:off x="3626" y="1367"/>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4" name="Line 39"/>
              <p:cNvSpPr>
                <a:spLocks noChangeShapeType="1"/>
              </p:cNvSpPr>
              <p:nvPr/>
            </p:nvSpPr>
            <p:spPr bwMode="auto">
              <a:xfrm>
                <a:off x="3626" y="2127"/>
                <a:ext cx="0" cy="6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87" name="Text Box 40"/>
            <p:cNvSpPr txBox="1">
              <a:spLocks noChangeArrowheads="1"/>
            </p:cNvSpPr>
            <p:nvPr/>
          </p:nvSpPr>
          <p:spPr bwMode="auto">
            <a:xfrm>
              <a:off x="453" y="1903"/>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1</a:t>
              </a:r>
            </a:p>
          </p:txBody>
        </p:sp>
        <p:sp>
          <p:nvSpPr>
            <p:cNvPr id="88" name="Text Box 41"/>
            <p:cNvSpPr txBox="1">
              <a:spLocks noChangeArrowheads="1"/>
            </p:cNvSpPr>
            <p:nvPr/>
          </p:nvSpPr>
          <p:spPr bwMode="auto">
            <a:xfrm>
              <a:off x="1558" y="1025"/>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2</a:t>
              </a:r>
            </a:p>
          </p:txBody>
        </p:sp>
        <p:sp>
          <p:nvSpPr>
            <p:cNvPr id="89" name="Text Box 42"/>
            <p:cNvSpPr txBox="1">
              <a:spLocks noChangeArrowheads="1"/>
            </p:cNvSpPr>
            <p:nvPr/>
          </p:nvSpPr>
          <p:spPr bwMode="auto">
            <a:xfrm>
              <a:off x="1467" y="2023"/>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3</a:t>
              </a:r>
            </a:p>
          </p:txBody>
        </p:sp>
        <p:sp>
          <p:nvSpPr>
            <p:cNvPr id="90" name="Text Box 43"/>
            <p:cNvSpPr txBox="1">
              <a:spLocks noChangeArrowheads="1"/>
            </p:cNvSpPr>
            <p:nvPr/>
          </p:nvSpPr>
          <p:spPr bwMode="auto">
            <a:xfrm>
              <a:off x="1559" y="2784"/>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4</a:t>
              </a:r>
            </a:p>
          </p:txBody>
        </p:sp>
        <p:sp>
          <p:nvSpPr>
            <p:cNvPr id="91" name="Text Box 44"/>
            <p:cNvSpPr txBox="1">
              <a:spLocks noChangeArrowheads="1"/>
            </p:cNvSpPr>
            <p:nvPr/>
          </p:nvSpPr>
          <p:spPr bwMode="auto">
            <a:xfrm>
              <a:off x="2525" y="1025"/>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5</a:t>
              </a:r>
            </a:p>
          </p:txBody>
        </p:sp>
        <p:sp>
          <p:nvSpPr>
            <p:cNvPr id="92" name="Text Box 45"/>
            <p:cNvSpPr txBox="1">
              <a:spLocks noChangeArrowheads="1"/>
            </p:cNvSpPr>
            <p:nvPr/>
          </p:nvSpPr>
          <p:spPr bwMode="auto">
            <a:xfrm>
              <a:off x="2434" y="2023"/>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6</a:t>
              </a:r>
            </a:p>
          </p:txBody>
        </p:sp>
        <p:sp>
          <p:nvSpPr>
            <p:cNvPr id="93" name="Text Box 46"/>
            <p:cNvSpPr txBox="1">
              <a:spLocks noChangeArrowheads="1"/>
            </p:cNvSpPr>
            <p:nvPr/>
          </p:nvSpPr>
          <p:spPr bwMode="auto">
            <a:xfrm>
              <a:off x="2526" y="2784"/>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7</a:t>
              </a:r>
            </a:p>
          </p:txBody>
        </p:sp>
        <p:sp>
          <p:nvSpPr>
            <p:cNvPr id="94" name="Text Box 47"/>
            <p:cNvSpPr txBox="1">
              <a:spLocks noChangeArrowheads="1"/>
            </p:cNvSpPr>
            <p:nvPr/>
          </p:nvSpPr>
          <p:spPr bwMode="auto">
            <a:xfrm>
              <a:off x="3501" y="1033"/>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8</a:t>
              </a:r>
            </a:p>
          </p:txBody>
        </p:sp>
        <p:sp>
          <p:nvSpPr>
            <p:cNvPr id="95" name="Text Box 48"/>
            <p:cNvSpPr txBox="1">
              <a:spLocks noChangeArrowheads="1"/>
            </p:cNvSpPr>
            <p:nvPr/>
          </p:nvSpPr>
          <p:spPr bwMode="auto">
            <a:xfrm>
              <a:off x="3610" y="2031"/>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9</a:t>
              </a:r>
            </a:p>
          </p:txBody>
        </p:sp>
        <p:sp>
          <p:nvSpPr>
            <p:cNvPr id="96" name="Text Box 49"/>
            <p:cNvSpPr txBox="1">
              <a:spLocks noChangeArrowheads="1"/>
            </p:cNvSpPr>
            <p:nvPr/>
          </p:nvSpPr>
          <p:spPr bwMode="auto">
            <a:xfrm>
              <a:off x="3502" y="2792"/>
              <a:ext cx="3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dirty="0">
                  <a:ea typeface="黑体" panose="02010609060101010101" pitchFamily="49" charset="-122"/>
                </a:rPr>
                <a:t>v</a:t>
              </a:r>
              <a:r>
                <a:rPr lang="en-US" altLang="zh-CN" sz="2000" b="1" baseline="-25000" dirty="0">
                  <a:ea typeface="黑体" panose="02010609060101010101" pitchFamily="49" charset="-122"/>
                </a:rPr>
                <a:t>10</a:t>
              </a:r>
            </a:p>
          </p:txBody>
        </p:sp>
        <p:sp>
          <p:nvSpPr>
            <p:cNvPr id="97" name="Text Box 50"/>
            <p:cNvSpPr txBox="1">
              <a:spLocks noChangeArrowheads="1"/>
            </p:cNvSpPr>
            <p:nvPr/>
          </p:nvSpPr>
          <p:spPr bwMode="auto">
            <a:xfrm>
              <a:off x="4625" y="1954"/>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ea typeface="黑体" panose="02010609060101010101" pitchFamily="49" charset="-122"/>
                </a:rPr>
                <a:t>v</a:t>
              </a:r>
              <a:r>
                <a:rPr lang="en-US" altLang="zh-CN" sz="2000" b="1" baseline="-25000">
                  <a:ea typeface="黑体" panose="02010609060101010101" pitchFamily="49" charset="-122"/>
                </a:rPr>
                <a:t>11</a:t>
              </a:r>
            </a:p>
          </p:txBody>
        </p:sp>
        <p:sp>
          <p:nvSpPr>
            <p:cNvPr id="98" name="Text Box 51"/>
            <p:cNvSpPr txBox="1">
              <a:spLocks noChangeArrowheads="1"/>
            </p:cNvSpPr>
            <p:nvPr/>
          </p:nvSpPr>
          <p:spPr bwMode="auto">
            <a:xfrm>
              <a:off x="998" y="1424"/>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2</a:t>
              </a:r>
              <a:endParaRPr lang="en-US" altLang="zh-CN" sz="2000" b="1" baseline="-25000">
                <a:ea typeface="黑体" panose="02010609060101010101" pitchFamily="49" charset="-122"/>
              </a:endParaRPr>
            </a:p>
          </p:txBody>
        </p:sp>
        <p:sp>
          <p:nvSpPr>
            <p:cNvPr id="99" name="Text Box 52"/>
            <p:cNvSpPr txBox="1">
              <a:spLocks noChangeArrowheads="1"/>
            </p:cNvSpPr>
            <p:nvPr/>
          </p:nvSpPr>
          <p:spPr bwMode="auto">
            <a:xfrm>
              <a:off x="1121" y="1831"/>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8</a:t>
              </a:r>
              <a:endParaRPr lang="en-US" altLang="zh-CN" sz="2000" b="1" baseline="-25000">
                <a:ea typeface="黑体" panose="02010609060101010101" pitchFamily="49" charset="-122"/>
              </a:endParaRPr>
            </a:p>
          </p:txBody>
        </p:sp>
        <p:sp>
          <p:nvSpPr>
            <p:cNvPr id="100" name="Text Box 53"/>
            <p:cNvSpPr txBox="1">
              <a:spLocks noChangeArrowheads="1"/>
            </p:cNvSpPr>
            <p:nvPr/>
          </p:nvSpPr>
          <p:spPr bwMode="auto">
            <a:xfrm>
              <a:off x="975" y="2399"/>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1</a:t>
              </a:r>
              <a:endParaRPr lang="en-US" altLang="zh-CN" sz="2000" b="1" baseline="-25000">
                <a:ea typeface="黑体" panose="02010609060101010101" pitchFamily="49" charset="-122"/>
              </a:endParaRPr>
            </a:p>
          </p:txBody>
        </p:sp>
        <p:sp>
          <p:nvSpPr>
            <p:cNvPr id="101" name="Text Box 54"/>
            <p:cNvSpPr txBox="1">
              <a:spLocks noChangeArrowheads="1"/>
            </p:cNvSpPr>
            <p:nvPr/>
          </p:nvSpPr>
          <p:spPr bwMode="auto">
            <a:xfrm>
              <a:off x="1643" y="2299"/>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7</a:t>
              </a:r>
              <a:endParaRPr lang="en-US" altLang="zh-CN" sz="2000" b="1" baseline="-25000">
                <a:ea typeface="黑体" panose="02010609060101010101" pitchFamily="49" charset="-122"/>
              </a:endParaRPr>
            </a:p>
          </p:txBody>
        </p:sp>
        <p:sp>
          <p:nvSpPr>
            <p:cNvPr id="102" name="Text Box 55"/>
            <p:cNvSpPr txBox="1">
              <a:spLocks noChangeArrowheads="1"/>
            </p:cNvSpPr>
            <p:nvPr/>
          </p:nvSpPr>
          <p:spPr bwMode="auto">
            <a:xfrm>
              <a:off x="1627" y="1539"/>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6</a:t>
              </a:r>
              <a:endParaRPr lang="en-US" altLang="zh-CN" sz="2000" b="1" baseline="-25000">
                <a:ea typeface="黑体" panose="02010609060101010101" pitchFamily="49" charset="-122"/>
              </a:endParaRPr>
            </a:p>
          </p:txBody>
        </p:sp>
        <p:sp>
          <p:nvSpPr>
            <p:cNvPr id="103" name="Text Box 56"/>
            <p:cNvSpPr txBox="1">
              <a:spLocks noChangeArrowheads="1"/>
            </p:cNvSpPr>
            <p:nvPr/>
          </p:nvSpPr>
          <p:spPr bwMode="auto">
            <a:xfrm>
              <a:off x="2083" y="1109"/>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1</a:t>
              </a:r>
              <a:endParaRPr lang="en-US" altLang="zh-CN" sz="2000" b="1" baseline="-25000">
                <a:ea typeface="黑体" panose="02010609060101010101" pitchFamily="49" charset="-122"/>
              </a:endParaRPr>
            </a:p>
          </p:txBody>
        </p:sp>
        <p:sp>
          <p:nvSpPr>
            <p:cNvPr id="104" name="Text Box 57"/>
            <p:cNvSpPr txBox="1">
              <a:spLocks noChangeArrowheads="1"/>
            </p:cNvSpPr>
            <p:nvPr/>
          </p:nvSpPr>
          <p:spPr bwMode="auto">
            <a:xfrm>
              <a:off x="2029" y="1447"/>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5</a:t>
              </a:r>
              <a:endParaRPr lang="en-US" altLang="zh-CN" sz="2000" b="1" baseline="-25000">
                <a:ea typeface="黑体" panose="02010609060101010101" pitchFamily="49" charset="-122"/>
              </a:endParaRPr>
            </a:p>
          </p:txBody>
        </p:sp>
        <p:sp>
          <p:nvSpPr>
            <p:cNvPr id="105" name="Text Box 58"/>
            <p:cNvSpPr txBox="1">
              <a:spLocks noChangeArrowheads="1"/>
            </p:cNvSpPr>
            <p:nvPr/>
          </p:nvSpPr>
          <p:spPr bwMode="auto">
            <a:xfrm>
              <a:off x="2091" y="1846"/>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1</a:t>
              </a:r>
              <a:endParaRPr lang="en-US" altLang="zh-CN" sz="2000" b="1" baseline="-25000">
                <a:ea typeface="黑体" panose="02010609060101010101" pitchFamily="49" charset="-122"/>
              </a:endParaRPr>
            </a:p>
          </p:txBody>
        </p:sp>
        <p:sp>
          <p:nvSpPr>
            <p:cNvPr id="106" name="Text Box 59"/>
            <p:cNvSpPr txBox="1">
              <a:spLocks noChangeArrowheads="1"/>
            </p:cNvSpPr>
            <p:nvPr/>
          </p:nvSpPr>
          <p:spPr bwMode="auto">
            <a:xfrm>
              <a:off x="2099" y="2252"/>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2</a:t>
              </a:r>
              <a:endParaRPr lang="en-US" altLang="zh-CN" sz="2000" b="1" baseline="-25000">
                <a:ea typeface="黑体" panose="02010609060101010101" pitchFamily="49" charset="-122"/>
              </a:endParaRPr>
            </a:p>
          </p:txBody>
        </p:sp>
        <p:sp>
          <p:nvSpPr>
            <p:cNvPr id="107" name="Text Box 60"/>
            <p:cNvSpPr txBox="1">
              <a:spLocks noChangeArrowheads="1"/>
            </p:cNvSpPr>
            <p:nvPr/>
          </p:nvSpPr>
          <p:spPr bwMode="auto">
            <a:xfrm>
              <a:off x="2095" y="2782"/>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9</a:t>
              </a:r>
              <a:endParaRPr lang="en-US" altLang="zh-CN" sz="2000" b="1" baseline="-25000">
                <a:ea typeface="黑体" panose="02010609060101010101" pitchFamily="49" charset="-122"/>
              </a:endParaRPr>
            </a:p>
          </p:txBody>
        </p:sp>
        <p:sp>
          <p:nvSpPr>
            <p:cNvPr id="108" name="Text Box 61"/>
            <p:cNvSpPr txBox="1">
              <a:spLocks noChangeArrowheads="1"/>
            </p:cNvSpPr>
            <p:nvPr/>
          </p:nvSpPr>
          <p:spPr bwMode="auto">
            <a:xfrm>
              <a:off x="2609" y="1622"/>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3</a:t>
              </a:r>
              <a:endParaRPr lang="en-US" altLang="zh-CN" sz="2000" b="1" baseline="-25000">
                <a:ea typeface="黑体" panose="02010609060101010101" pitchFamily="49" charset="-122"/>
              </a:endParaRPr>
            </a:p>
          </p:txBody>
        </p:sp>
        <p:sp>
          <p:nvSpPr>
            <p:cNvPr id="109" name="Text Box 62"/>
            <p:cNvSpPr txBox="1">
              <a:spLocks noChangeArrowheads="1"/>
            </p:cNvSpPr>
            <p:nvPr/>
          </p:nvSpPr>
          <p:spPr bwMode="auto">
            <a:xfrm>
              <a:off x="2609" y="2313"/>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4</a:t>
              </a:r>
              <a:endParaRPr lang="en-US" altLang="zh-CN" sz="2000" b="1" baseline="-25000">
                <a:ea typeface="黑体" panose="02010609060101010101" pitchFamily="49" charset="-122"/>
              </a:endParaRPr>
            </a:p>
          </p:txBody>
        </p:sp>
        <p:sp>
          <p:nvSpPr>
            <p:cNvPr id="110" name="Text Box 63"/>
            <p:cNvSpPr txBox="1">
              <a:spLocks noChangeArrowheads="1"/>
            </p:cNvSpPr>
            <p:nvPr/>
          </p:nvSpPr>
          <p:spPr bwMode="auto">
            <a:xfrm>
              <a:off x="3032" y="2774"/>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1</a:t>
              </a:r>
              <a:endParaRPr lang="en-US" altLang="zh-CN" sz="2000" b="1" baseline="-25000">
                <a:ea typeface="黑体" panose="02010609060101010101" pitchFamily="49" charset="-122"/>
              </a:endParaRPr>
            </a:p>
          </p:txBody>
        </p:sp>
        <p:sp>
          <p:nvSpPr>
            <p:cNvPr id="111" name="Text Box 64"/>
            <p:cNvSpPr txBox="1">
              <a:spLocks noChangeArrowheads="1"/>
            </p:cNvSpPr>
            <p:nvPr/>
          </p:nvSpPr>
          <p:spPr bwMode="auto">
            <a:xfrm>
              <a:off x="3132" y="2352"/>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3</a:t>
              </a:r>
              <a:endParaRPr lang="en-US" altLang="zh-CN" sz="2000" b="1" baseline="-25000">
                <a:ea typeface="黑体" panose="02010609060101010101" pitchFamily="49" charset="-122"/>
              </a:endParaRPr>
            </a:p>
          </p:txBody>
        </p:sp>
        <p:sp>
          <p:nvSpPr>
            <p:cNvPr id="112" name="Text Box 65"/>
            <p:cNvSpPr txBox="1">
              <a:spLocks noChangeArrowheads="1"/>
            </p:cNvSpPr>
            <p:nvPr/>
          </p:nvSpPr>
          <p:spPr bwMode="auto">
            <a:xfrm>
              <a:off x="2986" y="2068"/>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6</a:t>
              </a:r>
              <a:endParaRPr lang="en-US" altLang="zh-CN" sz="2000" b="1" baseline="-25000">
                <a:ea typeface="黑体" panose="02010609060101010101" pitchFamily="49" charset="-122"/>
              </a:endParaRPr>
            </a:p>
          </p:txBody>
        </p:sp>
        <p:sp>
          <p:nvSpPr>
            <p:cNvPr id="113" name="Text Box 66"/>
            <p:cNvSpPr txBox="1">
              <a:spLocks noChangeArrowheads="1"/>
            </p:cNvSpPr>
            <p:nvPr/>
          </p:nvSpPr>
          <p:spPr bwMode="auto">
            <a:xfrm>
              <a:off x="3072" y="1491"/>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9</a:t>
              </a:r>
              <a:endParaRPr lang="en-US" altLang="zh-CN" sz="2000" b="1" baseline="-25000">
                <a:ea typeface="黑体" panose="02010609060101010101" pitchFamily="49" charset="-122"/>
              </a:endParaRPr>
            </a:p>
          </p:txBody>
        </p:sp>
        <p:sp>
          <p:nvSpPr>
            <p:cNvPr id="114" name="Text Box 67"/>
            <p:cNvSpPr txBox="1">
              <a:spLocks noChangeArrowheads="1"/>
            </p:cNvSpPr>
            <p:nvPr/>
          </p:nvSpPr>
          <p:spPr bwMode="auto">
            <a:xfrm>
              <a:off x="3026" y="1092"/>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2</a:t>
              </a:r>
              <a:endParaRPr lang="en-US" altLang="zh-CN" sz="2000" b="1" baseline="-25000">
                <a:ea typeface="黑体" panose="02010609060101010101" pitchFamily="49" charset="-122"/>
              </a:endParaRPr>
            </a:p>
          </p:txBody>
        </p:sp>
        <p:sp>
          <p:nvSpPr>
            <p:cNvPr id="115" name="Text Box 68"/>
            <p:cNvSpPr txBox="1">
              <a:spLocks noChangeArrowheads="1"/>
            </p:cNvSpPr>
            <p:nvPr/>
          </p:nvSpPr>
          <p:spPr bwMode="auto">
            <a:xfrm>
              <a:off x="3571" y="1576"/>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7</a:t>
              </a:r>
              <a:endParaRPr lang="en-US" altLang="zh-CN" sz="2000" b="1" baseline="-25000">
                <a:ea typeface="黑体" panose="02010609060101010101" pitchFamily="49" charset="-122"/>
              </a:endParaRPr>
            </a:p>
          </p:txBody>
        </p:sp>
        <p:sp>
          <p:nvSpPr>
            <p:cNvPr id="116" name="Text Box 69"/>
            <p:cNvSpPr txBox="1">
              <a:spLocks noChangeArrowheads="1"/>
            </p:cNvSpPr>
            <p:nvPr/>
          </p:nvSpPr>
          <p:spPr bwMode="auto">
            <a:xfrm>
              <a:off x="3971" y="1837"/>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2</a:t>
              </a:r>
              <a:endParaRPr lang="en-US" altLang="zh-CN" sz="2000" b="1" baseline="-25000">
                <a:ea typeface="黑体" panose="02010609060101010101" pitchFamily="49" charset="-122"/>
              </a:endParaRPr>
            </a:p>
          </p:txBody>
        </p:sp>
        <p:sp>
          <p:nvSpPr>
            <p:cNvPr id="117" name="Text Box 70"/>
            <p:cNvSpPr txBox="1">
              <a:spLocks noChangeArrowheads="1"/>
            </p:cNvSpPr>
            <p:nvPr/>
          </p:nvSpPr>
          <p:spPr bwMode="auto">
            <a:xfrm>
              <a:off x="3618" y="2351"/>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1</a:t>
              </a:r>
              <a:endParaRPr lang="en-US" altLang="zh-CN" sz="2000" b="1" baseline="-25000">
                <a:ea typeface="黑体" panose="02010609060101010101" pitchFamily="49" charset="-122"/>
              </a:endParaRPr>
            </a:p>
          </p:txBody>
        </p:sp>
        <p:sp>
          <p:nvSpPr>
            <p:cNvPr id="118" name="Text Box 71"/>
            <p:cNvSpPr txBox="1">
              <a:spLocks noChangeArrowheads="1"/>
            </p:cNvSpPr>
            <p:nvPr/>
          </p:nvSpPr>
          <p:spPr bwMode="auto">
            <a:xfrm>
              <a:off x="4071" y="2421"/>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4</a:t>
              </a:r>
              <a:endParaRPr lang="en-US" altLang="zh-CN" sz="2000" b="1" baseline="-25000">
                <a:ea typeface="黑体" panose="02010609060101010101" pitchFamily="49" charset="-122"/>
              </a:endParaRPr>
            </a:p>
          </p:txBody>
        </p:sp>
        <p:sp>
          <p:nvSpPr>
            <p:cNvPr id="119" name="Text Box 72"/>
            <p:cNvSpPr txBox="1">
              <a:spLocks noChangeArrowheads="1"/>
            </p:cNvSpPr>
            <p:nvPr/>
          </p:nvSpPr>
          <p:spPr bwMode="auto">
            <a:xfrm>
              <a:off x="4079" y="1477"/>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黑体" panose="02010609060101010101" pitchFamily="49" charset="-122"/>
                </a:rPr>
                <a:t>9</a:t>
              </a:r>
              <a:endParaRPr lang="en-US" altLang="zh-CN" sz="2000" b="1" baseline="-25000">
                <a:ea typeface="黑体" panose="02010609060101010101" pitchFamily="49" charset="-122"/>
              </a:endParaRPr>
            </a:p>
          </p:txBody>
        </p:sp>
      </p:grpSp>
      <p:sp>
        <p:nvSpPr>
          <p:cNvPr id="156" name="Rectangle 73"/>
          <p:cNvSpPr>
            <a:spLocks noChangeArrowheads="1"/>
          </p:cNvSpPr>
          <p:nvPr/>
        </p:nvSpPr>
        <p:spPr bwMode="auto">
          <a:xfrm>
            <a:off x="2286478" y="3062825"/>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0</a:t>
            </a:r>
          </a:p>
        </p:txBody>
      </p:sp>
      <p:sp>
        <p:nvSpPr>
          <p:cNvPr id="157" name="Rectangle 74"/>
          <p:cNvSpPr>
            <a:spLocks noChangeArrowheads="1"/>
          </p:cNvSpPr>
          <p:nvPr/>
        </p:nvSpPr>
        <p:spPr bwMode="auto">
          <a:xfrm>
            <a:off x="4016853" y="4428075"/>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1</a:t>
            </a:r>
          </a:p>
        </p:txBody>
      </p:sp>
      <p:sp>
        <p:nvSpPr>
          <p:cNvPr id="158" name="Rectangle 75"/>
          <p:cNvSpPr>
            <a:spLocks noChangeArrowheads="1"/>
          </p:cNvSpPr>
          <p:nvPr/>
        </p:nvSpPr>
        <p:spPr bwMode="auto">
          <a:xfrm>
            <a:off x="4066066" y="1672175"/>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2</a:t>
            </a:r>
          </a:p>
        </p:txBody>
      </p:sp>
      <p:sp>
        <p:nvSpPr>
          <p:cNvPr id="159" name="Rectangle 76"/>
          <p:cNvSpPr>
            <a:spLocks noChangeArrowheads="1"/>
          </p:cNvSpPr>
          <p:nvPr/>
        </p:nvSpPr>
        <p:spPr bwMode="auto">
          <a:xfrm>
            <a:off x="5626578" y="1659475"/>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3</a:t>
            </a:r>
          </a:p>
        </p:txBody>
      </p:sp>
      <p:sp>
        <p:nvSpPr>
          <p:cNvPr id="160" name="Rectangle 77"/>
          <p:cNvSpPr>
            <a:spLocks noChangeArrowheads="1"/>
          </p:cNvSpPr>
          <p:nvPr/>
        </p:nvSpPr>
        <p:spPr bwMode="auto">
          <a:xfrm>
            <a:off x="7174391" y="1684875"/>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5</a:t>
            </a:r>
          </a:p>
        </p:txBody>
      </p:sp>
      <p:sp>
        <p:nvSpPr>
          <p:cNvPr id="161" name="Rectangle 78"/>
          <p:cNvSpPr>
            <a:spLocks noChangeArrowheads="1"/>
          </p:cNvSpPr>
          <p:nvPr/>
        </p:nvSpPr>
        <p:spPr bwMode="auto">
          <a:xfrm>
            <a:off x="5675791" y="2853275"/>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6</a:t>
            </a:r>
          </a:p>
        </p:txBody>
      </p:sp>
      <p:sp>
        <p:nvSpPr>
          <p:cNvPr id="162" name="Rectangle 79"/>
          <p:cNvSpPr>
            <a:spLocks noChangeArrowheads="1"/>
          </p:cNvSpPr>
          <p:nvPr/>
        </p:nvSpPr>
        <p:spPr bwMode="auto">
          <a:xfrm>
            <a:off x="4127978" y="2854863"/>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7</a:t>
            </a:r>
          </a:p>
        </p:txBody>
      </p:sp>
      <p:sp>
        <p:nvSpPr>
          <p:cNvPr id="163" name="Rectangle 80"/>
          <p:cNvSpPr>
            <a:spLocks noChangeArrowheads="1"/>
          </p:cNvSpPr>
          <p:nvPr/>
        </p:nvSpPr>
        <p:spPr bwMode="auto">
          <a:xfrm>
            <a:off x="5601178" y="4477288"/>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9</a:t>
            </a:r>
          </a:p>
        </p:txBody>
      </p:sp>
      <p:sp>
        <p:nvSpPr>
          <p:cNvPr id="164" name="Rectangle 81"/>
          <p:cNvSpPr>
            <a:spLocks noChangeArrowheads="1"/>
          </p:cNvSpPr>
          <p:nvPr/>
        </p:nvSpPr>
        <p:spPr bwMode="auto">
          <a:xfrm>
            <a:off x="7136291" y="4489988"/>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10</a:t>
            </a:r>
          </a:p>
        </p:txBody>
      </p:sp>
      <p:sp>
        <p:nvSpPr>
          <p:cNvPr id="165" name="Rectangle 82"/>
          <p:cNvSpPr>
            <a:spLocks noChangeArrowheads="1"/>
          </p:cNvSpPr>
          <p:nvPr/>
        </p:nvSpPr>
        <p:spPr bwMode="auto">
          <a:xfrm>
            <a:off x="7747478" y="2867563"/>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11</a:t>
            </a:r>
          </a:p>
        </p:txBody>
      </p:sp>
      <p:sp>
        <p:nvSpPr>
          <p:cNvPr id="166" name="Rectangle 83"/>
          <p:cNvSpPr>
            <a:spLocks noChangeArrowheads="1"/>
          </p:cNvSpPr>
          <p:nvPr/>
        </p:nvSpPr>
        <p:spPr bwMode="auto">
          <a:xfrm>
            <a:off x="9638191" y="2989800"/>
            <a:ext cx="454025" cy="406400"/>
          </a:xfrm>
          <a:prstGeom prst="rect">
            <a:avLst/>
          </a:prstGeom>
          <a:solidFill>
            <a:srgbClr val="FFFF66"/>
          </a:solidFill>
          <a:ln w="9525">
            <a:solidFill>
              <a:schemeClr val="tx1"/>
            </a:solidFill>
            <a:miter lim="800000"/>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rgbClr val="000099"/>
                </a:solidFill>
                <a:ea typeface="黑体" panose="02010609060101010101" pitchFamily="49" charset="-122"/>
              </a:rPr>
              <a:t>13</a:t>
            </a:r>
          </a:p>
        </p:txBody>
      </p:sp>
    </p:spTree>
    <p:extLst>
      <p:ext uri="{BB962C8B-B14F-4D97-AF65-F5344CB8AC3E}">
        <p14:creationId xmlns:p14="http://schemas.microsoft.com/office/powerpoint/2010/main" val="2530376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6"/>
                                        </p:tgtEl>
                                        <p:attrNameLst>
                                          <p:attrName>style.visibility</p:attrName>
                                        </p:attrNameLst>
                                      </p:cBhvr>
                                      <p:to>
                                        <p:strVal val="visible"/>
                                      </p:to>
                                    </p:set>
                                    <p:anim calcmode="lin" valueType="num">
                                      <p:cBhvr additive="base">
                                        <p:cTn id="7" dur="500" fill="hold"/>
                                        <p:tgtEl>
                                          <p:spTgt spid="166"/>
                                        </p:tgtEl>
                                        <p:attrNameLst>
                                          <p:attrName>ppt_x</p:attrName>
                                        </p:attrNameLst>
                                      </p:cBhvr>
                                      <p:tavLst>
                                        <p:tav tm="0">
                                          <p:val>
                                            <p:strVal val="#ppt_x"/>
                                          </p:val>
                                        </p:tav>
                                        <p:tav tm="100000">
                                          <p:val>
                                            <p:strVal val="#ppt_x"/>
                                          </p:val>
                                        </p:tav>
                                      </p:tavLst>
                                    </p:anim>
                                    <p:anim calcmode="lin" valueType="num">
                                      <p:cBhvr additive="base">
                                        <p:cTn id="8" dur="500" fill="hold"/>
                                        <p:tgtEl>
                                          <p:spTgt spid="1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76793"/>
            <a:ext cx="460146" cy="560070"/>
          </a:xfrm>
        </p:spPr>
        <p:txBody>
          <a:bodyPr/>
          <a:lstStyle/>
          <a:p>
            <a:endParaRPr lang="zh-CN" altLang="en-US" dirty="0">
              <a:latin typeface="楷体" panose="02010609060101010101" pitchFamily="49" charset="-122"/>
              <a:ea typeface="楷体" panose="02010609060101010101" pitchFamily="49" charset="-122"/>
            </a:endParaRPr>
          </a:p>
        </p:txBody>
      </p:sp>
      <p:sp>
        <p:nvSpPr>
          <p:cNvPr id="49" name="Text Box 2"/>
          <p:cNvSpPr txBox="1">
            <a:spLocks noChangeArrowheads="1"/>
          </p:cNvSpPr>
          <p:nvPr/>
        </p:nvSpPr>
        <p:spPr bwMode="auto">
          <a:xfrm>
            <a:off x="1151688" y="1709531"/>
            <a:ext cx="1155700" cy="435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a:t>13</a:t>
            </a:r>
          </a:p>
          <a:p>
            <a:pPr algn="ctr" eaLnBrk="1" hangingPunct="1"/>
            <a:r>
              <a:rPr lang="zh-CN" altLang="en-US" sz="2000" b="1"/>
              <a:t>&lt;</a:t>
            </a:r>
            <a:r>
              <a:rPr lang="en-US" altLang="zh-CN" sz="2000" b="1"/>
              <a:t>V0,V1&gt;</a:t>
            </a:r>
          </a:p>
          <a:p>
            <a:pPr algn="ctr" eaLnBrk="1" hangingPunct="1"/>
            <a:r>
              <a:rPr lang="en-US" altLang="zh-CN" sz="2000" b="1"/>
              <a:t>8</a:t>
            </a:r>
          </a:p>
          <a:p>
            <a:pPr algn="ctr" eaLnBrk="1" hangingPunct="1"/>
            <a:r>
              <a:rPr lang="en-US" altLang="zh-CN" sz="2000" b="1"/>
              <a:t>&lt;V0,V2&gt;</a:t>
            </a:r>
          </a:p>
          <a:p>
            <a:pPr algn="ctr" eaLnBrk="1" hangingPunct="1"/>
            <a:r>
              <a:rPr lang="en-US" altLang="zh-CN" sz="2000" b="1">
                <a:sym typeface="Symbol" panose="05050102010706020507" pitchFamily="18" charset="2"/>
              </a:rPr>
              <a:t></a:t>
            </a:r>
          </a:p>
          <a:p>
            <a:pPr algn="ctr" eaLnBrk="1" hangingPunct="1"/>
            <a:endParaRPr lang="en-US" altLang="zh-CN" sz="2000" b="1">
              <a:sym typeface="Symbol" panose="05050102010706020507" pitchFamily="18" charset="2"/>
            </a:endParaRPr>
          </a:p>
          <a:p>
            <a:pPr algn="ctr" eaLnBrk="1" hangingPunct="1"/>
            <a:r>
              <a:rPr lang="en-US" altLang="zh-CN" sz="2000" b="1">
                <a:sym typeface="Symbol" panose="05050102010706020507" pitchFamily="18" charset="2"/>
              </a:rPr>
              <a:t>30</a:t>
            </a:r>
          </a:p>
          <a:p>
            <a:pPr algn="ctr" eaLnBrk="1" hangingPunct="1"/>
            <a:r>
              <a:rPr lang="en-US" altLang="zh-CN" sz="2000" b="1">
                <a:sym typeface="Symbol" panose="05050102010706020507" pitchFamily="18" charset="2"/>
              </a:rPr>
              <a:t>&lt;V0,V4&gt;</a:t>
            </a:r>
          </a:p>
          <a:p>
            <a:pPr algn="ctr" eaLnBrk="1" hangingPunct="1"/>
            <a:r>
              <a:rPr lang="en-US" altLang="zh-CN" sz="2000" b="1">
                <a:sym typeface="Symbol" panose="05050102010706020507" pitchFamily="18" charset="2"/>
              </a:rPr>
              <a:t></a:t>
            </a:r>
          </a:p>
          <a:p>
            <a:pPr algn="ctr" eaLnBrk="1" hangingPunct="1"/>
            <a:endParaRPr lang="en-US" altLang="zh-CN" sz="2000" b="1">
              <a:sym typeface="Symbol" panose="05050102010706020507" pitchFamily="18" charset="2"/>
            </a:endParaRPr>
          </a:p>
          <a:p>
            <a:pPr algn="ctr" eaLnBrk="1" hangingPunct="1"/>
            <a:r>
              <a:rPr lang="en-US" altLang="zh-CN" sz="2000" b="1">
                <a:sym typeface="Symbol" panose="05050102010706020507" pitchFamily="18" charset="2"/>
              </a:rPr>
              <a:t>32</a:t>
            </a:r>
          </a:p>
          <a:p>
            <a:pPr algn="ctr" eaLnBrk="1" hangingPunct="1"/>
            <a:r>
              <a:rPr lang="en-US" altLang="zh-CN" sz="2000" b="1">
                <a:sym typeface="Symbol" panose="05050102010706020507" pitchFamily="18" charset="2"/>
              </a:rPr>
              <a:t>&lt;V0,V6&gt;</a:t>
            </a:r>
          </a:p>
          <a:p>
            <a:pPr algn="ctr" eaLnBrk="1" hangingPunct="1"/>
            <a:r>
              <a:rPr lang="en-US" altLang="zh-CN" sz="2000" b="1">
                <a:sym typeface="Symbol" panose="05050102010706020507" pitchFamily="18" charset="2"/>
              </a:rPr>
              <a:t>V2:8</a:t>
            </a:r>
          </a:p>
          <a:p>
            <a:pPr algn="ctr" eaLnBrk="1" hangingPunct="1"/>
            <a:r>
              <a:rPr lang="en-US" altLang="zh-CN" sz="2000" b="1">
                <a:sym typeface="Symbol" panose="05050102010706020507" pitchFamily="18" charset="2"/>
              </a:rPr>
              <a:t>&lt;V0,V2&gt;</a:t>
            </a:r>
          </a:p>
        </p:txBody>
      </p:sp>
      <p:sp>
        <p:nvSpPr>
          <p:cNvPr id="50" name="Text Box 3"/>
          <p:cNvSpPr txBox="1">
            <a:spLocks noChangeArrowheads="1"/>
          </p:cNvSpPr>
          <p:nvPr/>
        </p:nvSpPr>
        <p:spPr bwMode="auto">
          <a:xfrm>
            <a:off x="2174038" y="1684131"/>
            <a:ext cx="1530350" cy="435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a:t>13</a:t>
            </a:r>
          </a:p>
          <a:p>
            <a:pPr algn="ctr" eaLnBrk="1" hangingPunct="1"/>
            <a:r>
              <a:rPr lang="zh-CN" altLang="en-US" sz="2000" b="1"/>
              <a:t>&lt;</a:t>
            </a:r>
            <a:r>
              <a:rPr lang="en-US" altLang="zh-CN" sz="2000" b="1"/>
              <a:t>V0,V1&gt;</a:t>
            </a:r>
          </a:p>
          <a:p>
            <a:pPr algn="ctr" eaLnBrk="1" hangingPunct="1"/>
            <a:endParaRPr lang="en-US" altLang="zh-CN" sz="2000" b="1"/>
          </a:p>
          <a:p>
            <a:pPr algn="ctr" eaLnBrk="1" hangingPunct="1"/>
            <a:r>
              <a:rPr lang="en-US" altLang="zh-CN" sz="2000" b="1">
                <a:solidFill>
                  <a:srgbClr val="FF0000"/>
                </a:solidFill>
              </a:rPr>
              <a:t>-------</a:t>
            </a:r>
          </a:p>
          <a:p>
            <a:pPr algn="ctr" eaLnBrk="1" hangingPunct="1"/>
            <a:r>
              <a:rPr lang="en-US" altLang="zh-CN" sz="2000" b="1">
                <a:sym typeface="Symbol" panose="05050102010706020507" pitchFamily="18" charset="2"/>
              </a:rPr>
              <a:t>13</a:t>
            </a:r>
          </a:p>
          <a:p>
            <a:pPr algn="ctr" eaLnBrk="1" hangingPunct="1"/>
            <a:r>
              <a:rPr lang="en-US" altLang="zh-CN" sz="2000" b="1">
                <a:sym typeface="Symbol" panose="05050102010706020507" pitchFamily="18" charset="2"/>
              </a:rPr>
              <a:t>&lt;V0,V2,V3&gt;</a:t>
            </a:r>
          </a:p>
          <a:p>
            <a:pPr algn="ctr" eaLnBrk="1" hangingPunct="1"/>
            <a:r>
              <a:rPr lang="en-US" altLang="zh-CN" sz="2000" b="1">
                <a:sym typeface="Symbol" panose="05050102010706020507" pitchFamily="18" charset="2"/>
              </a:rPr>
              <a:t>30</a:t>
            </a:r>
          </a:p>
          <a:p>
            <a:pPr algn="ctr" eaLnBrk="1" hangingPunct="1"/>
            <a:r>
              <a:rPr lang="en-US" altLang="zh-CN" sz="2000" b="1">
                <a:sym typeface="Symbol" panose="05050102010706020507" pitchFamily="18" charset="2"/>
              </a:rPr>
              <a:t>&lt;V0,V4&gt;</a:t>
            </a:r>
          </a:p>
          <a:p>
            <a:pPr algn="ctr" eaLnBrk="1" hangingPunct="1"/>
            <a:r>
              <a:rPr lang="en-US" altLang="zh-CN" sz="2000" b="1">
                <a:sym typeface="Symbol" panose="05050102010706020507" pitchFamily="18" charset="2"/>
              </a:rPr>
              <a:t></a:t>
            </a:r>
          </a:p>
          <a:p>
            <a:pPr algn="ctr" eaLnBrk="1" hangingPunct="1"/>
            <a:endParaRPr lang="en-US" altLang="zh-CN" sz="2000" b="1">
              <a:sym typeface="Symbol" panose="05050102010706020507" pitchFamily="18" charset="2"/>
            </a:endParaRPr>
          </a:p>
          <a:p>
            <a:pPr algn="ctr" eaLnBrk="1" hangingPunct="1"/>
            <a:r>
              <a:rPr lang="en-US" altLang="zh-CN" sz="2000" b="1">
                <a:sym typeface="Symbol" panose="05050102010706020507" pitchFamily="18" charset="2"/>
              </a:rPr>
              <a:t>32</a:t>
            </a:r>
          </a:p>
          <a:p>
            <a:pPr algn="ctr" eaLnBrk="1" hangingPunct="1"/>
            <a:r>
              <a:rPr lang="en-US" altLang="zh-CN" sz="2000" b="1">
                <a:sym typeface="Symbol" panose="05050102010706020507" pitchFamily="18" charset="2"/>
              </a:rPr>
              <a:t>&lt;V0,V6&gt;</a:t>
            </a:r>
          </a:p>
          <a:p>
            <a:pPr algn="ctr" eaLnBrk="1" hangingPunct="1"/>
            <a:r>
              <a:rPr lang="en-US" altLang="zh-CN" sz="2000" b="1">
                <a:sym typeface="Symbol" panose="05050102010706020507" pitchFamily="18" charset="2"/>
              </a:rPr>
              <a:t>V1:13</a:t>
            </a:r>
          </a:p>
          <a:p>
            <a:pPr algn="ctr" eaLnBrk="1" hangingPunct="1"/>
            <a:r>
              <a:rPr lang="en-US" altLang="zh-CN" sz="2000" b="1">
                <a:sym typeface="Symbol" panose="05050102010706020507" pitchFamily="18" charset="2"/>
              </a:rPr>
              <a:t>&lt;V0,V1&gt;</a:t>
            </a:r>
          </a:p>
        </p:txBody>
      </p:sp>
      <p:sp>
        <p:nvSpPr>
          <p:cNvPr id="51" name="Text Box 4"/>
          <p:cNvSpPr txBox="1">
            <a:spLocks noChangeArrowheads="1"/>
          </p:cNvSpPr>
          <p:nvPr/>
        </p:nvSpPr>
        <p:spPr bwMode="auto">
          <a:xfrm>
            <a:off x="3544050" y="1695243"/>
            <a:ext cx="1530350" cy="435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sz="2000" b="1"/>
          </a:p>
          <a:p>
            <a:pPr algn="ctr" eaLnBrk="1" hangingPunct="1"/>
            <a:r>
              <a:rPr lang="zh-CN" altLang="en-US" sz="2000" b="1">
                <a:solidFill>
                  <a:srgbClr val="FF0000"/>
                </a:solidFill>
              </a:rPr>
              <a:t>-------</a:t>
            </a:r>
          </a:p>
          <a:p>
            <a:pPr algn="ctr" eaLnBrk="1" hangingPunct="1"/>
            <a:endParaRPr lang="zh-CN" altLang="en-US" sz="2000" b="1">
              <a:solidFill>
                <a:srgbClr val="FF0000"/>
              </a:solidFill>
            </a:endParaRPr>
          </a:p>
          <a:p>
            <a:pPr algn="ctr" eaLnBrk="1" hangingPunct="1"/>
            <a:r>
              <a:rPr lang="zh-CN" altLang="en-US" sz="2000" b="1">
                <a:solidFill>
                  <a:srgbClr val="FF0000"/>
                </a:solidFill>
              </a:rPr>
              <a:t>-------</a:t>
            </a:r>
          </a:p>
          <a:p>
            <a:pPr algn="ctr" eaLnBrk="1" hangingPunct="1"/>
            <a:r>
              <a:rPr lang="zh-CN" altLang="zh-CN" sz="2000" b="1">
                <a:sym typeface="Symbol" panose="05050102010706020507" pitchFamily="18" charset="2"/>
              </a:rPr>
              <a:t>13</a:t>
            </a:r>
          </a:p>
          <a:p>
            <a:pPr algn="ctr" eaLnBrk="1" hangingPunct="1"/>
            <a:r>
              <a:rPr lang="zh-CN" altLang="zh-CN" sz="2000" b="1">
                <a:sym typeface="Symbol" panose="05050102010706020507" pitchFamily="18" charset="2"/>
              </a:rPr>
              <a:t>&lt;</a:t>
            </a:r>
            <a:r>
              <a:rPr lang="en-US" altLang="zh-CN" sz="2000" b="1">
                <a:sym typeface="Symbol" panose="05050102010706020507" pitchFamily="18" charset="2"/>
              </a:rPr>
              <a:t>V0,V2,V3&gt;</a:t>
            </a:r>
          </a:p>
          <a:p>
            <a:pPr algn="ctr" eaLnBrk="1" hangingPunct="1"/>
            <a:r>
              <a:rPr lang="en-US" altLang="zh-CN" sz="2000" b="1">
                <a:sym typeface="Symbol" panose="05050102010706020507" pitchFamily="18" charset="2"/>
              </a:rPr>
              <a:t>30</a:t>
            </a:r>
          </a:p>
          <a:p>
            <a:pPr algn="ctr" eaLnBrk="1" hangingPunct="1"/>
            <a:r>
              <a:rPr lang="en-US" altLang="zh-CN" sz="2000" b="1">
                <a:sym typeface="Symbol" panose="05050102010706020507" pitchFamily="18" charset="2"/>
              </a:rPr>
              <a:t>&lt;V0,V4&gt;</a:t>
            </a:r>
          </a:p>
          <a:p>
            <a:pPr algn="ctr" eaLnBrk="1" hangingPunct="1"/>
            <a:r>
              <a:rPr lang="en-US" altLang="zh-CN" sz="2000" b="1">
                <a:sym typeface="Symbol" panose="05050102010706020507" pitchFamily="18" charset="2"/>
              </a:rPr>
              <a:t>22</a:t>
            </a:r>
          </a:p>
          <a:p>
            <a:pPr algn="ctr" eaLnBrk="1" hangingPunct="1"/>
            <a:r>
              <a:rPr lang="en-US" altLang="zh-CN" sz="2000" b="1">
                <a:sym typeface="Symbol" panose="05050102010706020507" pitchFamily="18" charset="2"/>
              </a:rPr>
              <a:t>&lt;V0,V1,V5&gt;</a:t>
            </a:r>
          </a:p>
          <a:p>
            <a:pPr algn="ctr" eaLnBrk="1" hangingPunct="1"/>
            <a:r>
              <a:rPr lang="en-US" altLang="zh-CN" sz="2000" b="1">
                <a:sym typeface="Symbol" panose="05050102010706020507" pitchFamily="18" charset="2"/>
              </a:rPr>
              <a:t>20</a:t>
            </a:r>
          </a:p>
          <a:p>
            <a:pPr algn="ctr" eaLnBrk="1" hangingPunct="1"/>
            <a:r>
              <a:rPr lang="en-US" altLang="zh-CN" sz="2000" b="1">
                <a:sym typeface="Symbol" panose="05050102010706020507" pitchFamily="18" charset="2"/>
              </a:rPr>
              <a:t>&lt;V0,V1,V6&gt;</a:t>
            </a:r>
          </a:p>
          <a:p>
            <a:pPr algn="ctr" eaLnBrk="1" hangingPunct="1"/>
            <a:r>
              <a:rPr lang="en-US" altLang="zh-CN" sz="2000" b="1">
                <a:sym typeface="Symbol" panose="05050102010706020507" pitchFamily="18" charset="2"/>
              </a:rPr>
              <a:t>V3:13</a:t>
            </a:r>
          </a:p>
          <a:p>
            <a:pPr algn="ctr" eaLnBrk="1" hangingPunct="1"/>
            <a:r>
              <a:rPr lang="en-US" altLang="zh-CN" sz="2000" b="1">
                <a:sym typeface="Symbol" panose="05050102010706020507" pitchFamily="18" charset="2"/>
              </a:rPr>
              <a:t>&lt;V0,V2,V3&gt;</a:t>
            </a:r>
          </a:p>
        </p:txBody>
      </p:sp>
      <p:sp>
        <p:nvSpPr>
          <p:cNvPr id="52" name="Text Box 5"/>
          <p:cNvSpPr txBox="1">
            <a:spLocks noChangeArrowheads="1"/>
          </p:cNvSpPr>
          <p:nvPr/>
        </p:nvSpPr>
        <p:spPr bwMode="auto">
          <a:xfrm>
            <a:off x="4883900" y="1669843"/>
            <a:ext cx="1905000" cy="435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sz="2000" b="1"/>
          </a:p>
          <a:p>
            <a:pPr algn="ctr" eaLnBrk="1" hangingPunct="1"/>
            <a:r>
              <a:rPr lang="zh-CN" altLang="en-US" sz="2000" b="1">
                <a:solidFill>
                  <a:srgbClr val="FF0000"/>
                </a:solidFill>
              </a:rPr>
              <a:t>-------</a:t>
            </a:r>
          </a:p>
          <a:p>
            <a:pPr algn="ctr" eaLnBrk="1" hangingPunct="1"/>
            <a:endParaRPr lang="zh-CN" altLang="en-US" sz="2000" b="1">
              <a:solidFill>
                <a:srgbClr val="FF0000"/>
              </a:solidFill>
            </a:endParaRPr>
          </a:p>
          <a:p>
            <a:pPr algn="ctr" eaLnBrk="1" hangingPunct="1"/>
            <a:r>
              <a:rPr lang="zh-CN" altLang="en-US" sz="2000" b="1">
                <a:solidFill>
                  <a:srgbClr val="FF0000"/>
                </a:solidFill>
              </a:rPr>
              <a:t>-------</a:t>
            </a:r>
          </a:p>
          <a:p>
            <a:pPr algn="ctr" eaLnBrk="1" hangingPunct="1"/>
            <a:endParaRPr lang="zh-CN" altLang="zh-CN" sz="2000" b="1">
              <a:solidFill>
                <a:srgbClr val="FF0000"/>
              </a:solidFill>
              <a:sym typeface="Symbol" panose="05050102010706020507" pitchFamily="18" charset="2"/>
            </a:endParaRPr>
          </a:p>
          <a:p>
            <a:pPr algn="ctr" eaLnBrk="1" hangingPunct="1"/>
            <a:r>
              <a:rPr lang="zh-CN" altLang="zh-CN" sz="2000" b="1">
                <a:solidFill>
                  <a:srgbClr val="FF0000"/>
                </a:solidFill>
                <a:sym typeface="Symbol" panose="05050102010706020507" pitchFamily="18" charset="2"/>
              </a:rPr>
              <a:t>-------</a:t>
            </a:r>
            <a:endParaRPr lang="zh-CN" altLang="zh-CN" sz="2000" b="1">
              <a:sym typeface="Symbol" panose="05050102010706020507" pitchFamily="18" charset="2"/>
            </a:endParaRPr>
          </a:p>
          <a:p>
            <a:pPr algn="ctr" eaLnBrk="1" hangingPunct="1"/>
            <a:r>
              <a:rPr lang="zh-CN" altLang="zh-CN" sz="2000" b="1">
                <a:sym typeface="Symbol" panose="05050102010706020507" pitchFamily="18" charset="2"/>
              </a:rPr>
              <a:t>19</a:t>
            </a:r>
          </a:p>
          <a:p>
            <a:pPr algn="ctr" eaLnBrk="1" hangingPunct="1"/>
            <a:r>
              <a:rPr lang="zh-CN" altLang="zh-CN" sz="2000" b="1">
                <a:sym typeface="Symbol" panose="05050102010706020507" pitchFamily="18" charset="2"/>
              </a:rPr>
              <a:t>&lt;</a:t>
            </a:r>
            <a:r>
              <a:rPr lang="en-US" altLang="zh-CN" sz="2000" b="1">
                <a:sym typeface="Symbol" panose="05050102010706020507" pitchFamily="18" charset="2"/>
              </a:rPr>
              <a:t>V0,V2,V3,V4&gt;</a:t>
            </a:r>
          </a:p>
          <a:p>
            <a:pPr algn="ctr" eaLnBrk="1" hangingPunct="1"/>
            <a:r>
              <a:rPr lang="en-US" altLang="zh-CN" sz="2000" b="1">
                <a:sym typeface="Symbol" panose="05050102010706020507" pitchFamily="18" charset="2"/>
              </a:rPr>
              <a:t>22</a:t>
            </a:r>
          </a:p>
          <a:p>
            <a:pPr algn="ctr" eaLnBrk="1" hangingPunct="1"/>
            <a:r>
              <a:rPr lang="en-US" altLang="zh-CN" sz="2000" b="1">
                <a:sym typeface="Symbol" panose="05050102010706020507" pitchFamily="18" charset="2"/>
              </a:rPr>
              <a:t>&lt;V0,V1,V5&gt;</a:t>
            </a:r>
          </a:p>
          <a:p>
            <a:pPr algn="ctr" eaLnBrk="1" hangingPunct="1"/>
            <a:r>
              <a:rPr lang="en-US" altLang="zh-CN" sz="2000" b="1">
                <a:sym typeface="Symbol" panose="05050102010706020507" pitchFamily="18" charset="2"/>
              </a:rPr>
              <a:t>20</a:t>
            </a:r>
          </a:p>
          <a:p>
            <a:pPr algn="ctr" eaLnBrk="1" hangingPunct="1"/>
            <a:r>
              <a:rPr lang="en-US" altLang="zh-CN" sz="2000" b="1">
                <a:sym typeface="Symbol" panose="05050102010706020507" pitchFamily="18" charset="2"/>
              </a:rPr>
              <a:t>&lt;V0,V1,V6&gt;</a:t>
            </a:r>
          </a:p>
          <a:p>
            <a:pPr algn="ctr" eaLnBrk="1" hangingPunct="1"/>
            <a:r>
              <a:rPr lang="en-US" altLang="zh-CN" sz="2000" b="1">
                <a:sym typeface="Symbol" panose="05050102010706020507" pitchFamily="18" charset="2"/>
              </a:rPr>
              <a:t>V4:19</a:t>
            </a:r>
          </a:p>
          <a:p>
            <a:pPr algn="ctr" eaLnBrk="1" hangingPunct="1"/>
            <a:r>
              <a:rPr lang="en-US" altLang="zh-CN" sz="2000" b="1">
                <a:sym typeface="Symbol" panose="05050102010706020507" pitchFamily="18" charset="2"/>
              </a:rPr>
              <a:t>&lt;V0,V2,V3,V4&gt;</a:t>
            </a:r>
          </a:p>
        </p:txBody>
      </p:sp>
      <p:grpSp>
        <p:nvGrpSpPr>
          <p:cNvPr id="53" name="Group 6"/>
          <p:cNvGrpSpPr>
            <a:grpSpLocks/>
          </p:cNvGrpSpPr>
          <p:nvPr/>
        </p:nvGrpSpPr>
        <p:grpSpPr bwMode="auto">
          <a:xfrm>
            <a:off x="369050" y="1295193"/>
            <a:ext cx="8501063" cy="4691063"/>
            <a:chOff x="233" y="612"/>
            <a:chExt cx="5355" cy="2955"/>
          </a:xfrm>
        </p:grpSpPr>
        <p:sp>
          <p:nvSpPr>
            <p:cNvPr id="54" name="Text Box 7"/>
            <p:cNvSpPr txBox="1">
              <a:spLocks noChangeArrowheads="1"/>
            </p:cNvSpPr>
            <p:nvPr/>
          </p:nvSpPr>
          <p:spPr bwMode="auto">
            <a:xfrm>
              <a:off x="331" y="673"/>
              <a:ext cx="435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FF0000"/>
                  </a:solidFill>
                  <a:latin typeface="楷体" panose="02010609060101010101" pitchFamily="49" charset="-122"/>
                  <a:ea typeface="楷体" panose="02010609060101010101" pitchFamily="49" charset="-122"/>
                </a:rPr>
                <a:t>终点</a:t>
              </a:r>
              <a:r>
                <a:rPr lang="zh-CN" altLang="en-US" sz="2000" b="1" dirty="0">
                  <a:latin typeface="楷体" panose="02010609060101010101" pitchFamily="49" charset="-122"/>
                  <a:ea typeface="楷体" panose="02010609060101010101" pitchFamily="49" charset="-122"/>
                </a:rPr>
                <a:t>                从</a:t>
              </a:r>
              <a:r>
                <a:rPr lang="en-US" altLang="zh-CN" sz="2000" b="1" dirty="0">
                  <a:latin typeface="楷体" panose="02010609060101010101" pitchFamily="49" charset="-122"/>
                  <a:ea typeface="楷体" panose="02010609060101010101" pitchFamily="49" charset="-122"/>
                </a:rPr>
                <a:t>V0</a:t>
              </a:r>
              <a:r>
                <a:rPr lang="zh-CN" altLang="zh-CN" sz="2000" b="1" dirty="0">
                  <a:latin typeface="楷体" panose="02010609060101010101" pitchFamily="49" charset="-122"/>
                  <a:ea typeface="楷体" panose="02010609060101010101" pitchFamily="49" charset="-122"/>
                </a:rPr>
                <a:t>到各终点的最短路径及其长度</a:t>
              </a:r>
              <a:endParaRPr lang="zh-CN" altLang="en-US" sz="2000" b="1" dirty="0">
                <a:latin typeface="楷体" panose="02010609060101010101" pitchFamily="49" charset="-122"/>
                <a:ea typeface="楷体" panose="02010609060101010101" pitchFamily="49" charset="-122"/>
              </a:endParaRPr>
            </a:p>
          </p:txBody>
        </p:sp>
        <p:sp>
          <p:nvSpPr>
            <p:cNvPr id="55" name="Text Box 8"/>
            <p:cNvSpPr txBox="1">
              <a:spLocks noChangeArrowheads="1"/>
            </p:cNvSpPr>
            <p:nvPr/>
          </p:nvSpPr>
          <p:spPr bwMode="auto">
            <a:xfrm>
              <a:off x="387" y="939"/>
              <a:ext cx="312" cy="2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dirty="0">
                  <a:solidFill>
                    <a:srgbClr val="FF0000"/>
                  </a:solidFill>
                </a:rPr>
                <a:t>V1</a:t>
              </a:r>
            </a:p>
            <a:p>
              <a:pPr eaLnBrk="1" hangingPunct="1"/>
              <a:endParaRPr lang="en-US" altLang="zh-CN" sz="2000" b="1" dirty="0">
                <a:solidFill>
                  <a:srgbClr val="FF0000"/>
                </a:solidFill>
              </a:endParaRPr>
            </a:p>
            <a:p>
              <a:pPr eaLnBrk="1" hangingPunct="1"/>
              <a:r>
                <a:rPr lang="en-US" altLang="zh-CN" sz="2000" b="1" dirty="0">
                  <a:solidFill>
                    <a:srgbClr val="FF0000"/>
                  </a:solidFill>
                </a:rPr>
                <a:t>V2</a:t>
              </a:r>
            </a:p>
            <a:p>
              <a:pPr eaLnBrk="1" hangingPunct="1"/>
              <a:endParaRPr lang="en-US" altLang="zh-CN" sz="2000" b="1" dirty="0">
                <a:solidFill>
                  <a:srgbClr val="FF0000"/>
                </a:solidFill>
              </a:endParaRPr>
            </a:p>
            <a:p>
              <a:pPr eaLnBrk="1" hangingPunct="1"/>
              <a:r>
                <a:rPr lang="en-US" altLang="zh-CN" sz="2000" b="1" dirty="0">
                  <a:solidFill>
                    <a:srgbClr val="FF0000"/>
                  </a:solidFill>
                </a:rPr>
                <a:t>V3</a:t>
              </a:r>
            </a:p>
            <a:p>
              <a:pPr eaLnBrk="1" hangingPunct="1"/>
              <a:endParaRPr lang="en-US" altLang="zh-CN" sz="2000" b="1" dirty="0">
                <a:solidFill>
                  <a:srgbClr val="FF0000"/>
                </a:solidFill>
              </a:endParaRPr>
            </a:p>
            <a:p>
              <a:pPr eaLnBrk="1" hangingPunct="1"/>
              <a:r>
                <a:rPr lang="en-US" altLang="zh-CN" sz="2000" b="1" dirty="0">
                  <a:solidFill>
                    <a:srgbClr val="FF0000"/>
                  </a:solidFill>
                </a:rPr>
                <a:t>V4</a:t>
              </a:r>
            </a:p>
            <a:p>
              <a:pPr eaLnBrk="1" hangingPunct="1"/>
              <a:endParaRPr lang="en-US" altLang="zh-CN" sz="2000" b="1" dirty="0">
                <a:solidFill>
                  <a:srgbClr val="FF0000"/>
                </a:solidFill>
              </a:endParaRPr>
            </a:p>
            <a:p>
              <a:pPr eaLnBrk="1" hangingPunct="1"/>
              <a:r>
                <a:rPr lang="en-US" altLang="zh-CN" sz="2000" b="1" dirty="0">
                  <a:solidFill>
                    <a:srgbClr val="FF0000"/>
                  </a:solidFill>
                </a:rPr>
                <a:t>V5</a:t>
              </a:r>
            </a:p>
            <a:p>
              <a:pPr eaLnBrk="1" hangingPunct="1"/>
              <a:endParaRPr lang="en-US" altLang="zh-CN" sz="2000" b="1" dirty="0">
                <a:solidFill>
                  <a:srgbClr val="FF0000"/>
                </a:solidFill>
              </a:endParaRPr>
            </a:p>
            <a:p>
              <a:pPr eaLnBrk="1" hangingPunct="1"/>
              <a:r>
                <a:rPr lang="en-US" altLang="zh-CN" sz="2000" b="1" dirty="0">
                  <a:solidFill>
                    <a:srgbClr val="FF0000"/>
                  </a:solidFill>
                </a:rPr>
                <a:t>V6</a:t>
              </a:r>
            </a:p>
            <a:p>
              <a:pPr eaLnBrk="1" hangingPunct="1"/>
              <a:endParaRPr lang="en-US" altLang="zh-CN" sz="2000" b="1" dirty="0">
                <a:solidFill>
                  <a:srgbClr val="FF0000"/>
                </a:solidFill>
              </a:endParaRPr>
            </a:p>
            <a:p>
              <a:pPr eaLnBrk="1" hangingPunct="1"/>
              <a:r>
                <a:rPr lang="en-US" altLang="zh-CN" sz="2000" b="1" dirty="0" err="1">
                  <a:solidFill>
                    <a:srgbClr val="FF0000"/>
                  </a:solidFill>
                </a:rPr>
                <a:t>Vj</a:t>
              </a:r>
              <a:endParaRPr lang="en-US" altLang="zh-CN" sz="2000" b="1" dirty="0">
                <a:solidFill>
                  <a:srgbClr val="FF0000"/>
                </a:solidFill>
              </a:endParaRPr>
            </a:p>
          </p:txBody>
        </p:sp>
        <p:grpSp>
          <p:nvGrpSpPr>
            <p:cNvPr id="56" name="Group 9"/>
            <p:cNvGrpSpPr>
              <a:grpSpLocks/>
            </p:cNvGrpSpPr>
            <p:nvPr/>
          </p:nvGrpSpPr>
          <p:grpSpPr bwMode="auto">
            <a:xfrm>
              <a:off x="233" y="612"/>
              <a:ext cx="5355" cy="2955"/>
              <a:chOff x="0" y="600"/>
              <a:chExt cx="4545" cy="2955"/>
            </a:xfrm>
          </p:grpSpPr>
          <p:sp>
            <p:nvSpPr>
              <p:cNvPr id="62" name="Rectangle 10"/>
              <p:cNvSpPr>
                <a:spLocks noChangeArrowheads="1"/>
              </p:cNvSpPr>
              <p:nvPr/>
            </p:nvSpPr>
            <p:spPr bwMode="auto">
              <a:xfrm>
                <a:off x="0" y="600"/>
                <a:ext cx="4534" cy="295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3" name="Line 11"/>
              <p:cNvSpPr>
                <a:spLocks noChangeShapeType="1"/>
              </p:cNvSpPr>
              <p:nvPr/>
            </p:nvSpPr>
            <p:spPr bwMode="auto">
              <a:xfrm>
                <a:off x="11" y="888"/>
                <a:ext cx="453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 name="Line 12"/>
              <p:cNvSpPr>
                <a:spLocks noChangeShapeType="1"/>
              </p:cNvSpPr>
              <p:nvPr/>
            </p:nvSpPr>
            <p:spPr bwMode="auto">
              <a:xfrm>
                <a:off x="0" y="1293"/>
                <a:ext cx="453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 name="Line 13"/>
              <p:cNvSpPr>
                <a:spLocks noChangeShapeType="1"/>
              </p:cNvSpPr>
              <p:nvPr/>
            </p:nvSpPr>
            <p:spPr bwMode="auto">
              <a:xfrm>
                <a:off x="0" y="1665"/>
                <a:ext cx="453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 name="Line 14"/>
              <p:cNvSpPr>
                <a:spLocks noChangeShapeType="1"/>
              </p:cNvSpPr>
              <p:nvPr/>
            </p:nvSpPr>
            <p:spPr bwMode="auto">
              <a:xfrm>
                <a:off x="0" y="2037"/>
                <a:ext cx="453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 name="Line 15"/>
              <p:cNvSpPr>
                <a:spLocks noChangeShapeType="1"/>
              </p:cNvSpPr>
              <p:nvPr/>
            </p:nvSpPr>
            <p:spPr bwMode="auto">
              <a:xfrm>
                <a:off x="0" y="2409"/>
                <a:ext cx="453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 name="Line 16"/>
              <p:cNvSpPr>
                <a:spLocks noChangeShapeType="1"/>
              </p:cNvSpPr>
              <p:nvPr/>
            </p:nvSpPr>
            <p:spPr bwMode="auto">
              <a:xfrm>
                <a:off x="0" y="2781"/>
                <a:ext cx="453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 name="Line 17"/>
              <p:cNvSpPr>
                <a:spLocks noChangeShapeType="1"/>
              </p:cNvSpPr>
              <p:nvPr/>
            </p:nvSpPr>
            <p:spPr bwMode="auto">
              <a:xfrm>
                <a:off x="0" y="3153"/>
                <a:ext cx="453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7" name="Line 18"/>
            <p:cNvSpPr>
              <a:spLocks noChangeShapeType="1"/>
            </p:cNvSpPr>
            <p:nvPr/>
          </p:nvSpPr>
          <p:spPr bwMode="auto">
            <a:xfrm>
              <a:off x="756" y="612"/>
              <a:ext cx="0" cy="29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 name="Line 19"/>
            <p:cNvSpPr>
              <a:spLocks noChangeShapeType="1"/>
            </p:cNvSpPr>
            <p:nvPr/>
          </p:nvSpPr>
          <p:spPr bwMode="auto">
            <a:xfrm>
              <a:off x="1423" y="900"/>
              <a:ext cx="0" cy="26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 name="Line 20"/>
            <p:cNvSpPr>
              <a:spLocks noChangeShapeType="1"/>
            </p:cNvSpPr>
            <p:nvPr/>
          </p:nvSpPr>
          <p:spPr bwMode="auto">
            <a:xfrm>
              <a:off x="2289" y="900"/>
              <a:ext cx="0" cy="26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 name="Line 21"/>
            <p:cNvSpPr>
              <a:spLocks noChangeShapeType="1"/>
            </p:cNvSpPr>
            <p:nvPr/>
          </p:nvSpPr>
          <p:spPr bwMode="auto">
            <a:xfrm>
              <a:off x="3123" y="900"/>
              <a:ext cx="0" cy="26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 name="Line 22"/>
            <p:cNvSpPr>
              <a:spLocks noChangeShapeType="1"/>
            </p:cNvSpPr>
            <p:nvPr/>
          </p:nvSpPr>
          <p:spPr bwMode="auto">
            <a:xfrm>
              <a:off x="4201" y="900"/>
              <a:ext cx="0" cy="26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0" name="Text Box 23"/>
          <p:cNvSpPr txBox="1">
            <a:spLocks noChangeArrowheads="1"/>
          </p:cNvSpPr>
          <p:nvPr/>
        </p:nvSpPr>
        <p:spPr bwMode="auto">
          <a:xfrm>
            <a:off x="6631738" y="1698418"/>
            <a:ext cx="2279650" cy="435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sz="2000" b="1"/>
          </a:p>
          <a:p>
            <a:pPr algn="ctr" eaLnBrk="1" hangingPunct="1"/>
            <a:r>
              <a:rPr lang="zh-CN" altLang="en-US" sz="2000" b="1">
                <a:solidFill>
                  <a:srgbClr val="FF0000"/>
                </a:solidFill>
              </a:rPr>
              <a:t>--------</a:t>
            </a:r>
          </a:p>
          <a:p>
            <a:pPr algn="ctr" eaLnBrk="1" hangingPunct="1"/>
            <a:endParaRPr lang="zh-CN" altLang="en-US" sz="2000" b="1">
              <a:solidFill>
                <a:srgbClr val="FF0000"/>
              </a:solidFill>
            </a:endParaRPr>
          </a:p>
          <a:p>
            <a:pPr algn="ctr" eaLnBrk="1" hangingPunct="1"/>
            <a:r>
              <a:rPr lang="zh-CN" altLang="en-US" sz="2000" b="1">
                <a:solidFill>
                  <a:srgbClr val="FF0000"/>
                </a:solidFill>
              </a:rPr>
              <a:t>--------</a:t>
            </a:r>
          </a:p>
          <a:p>
            <a:pPr algn="ctr" eaLnBrk="1" hangingPunct="1"/>
            <a:endParaRPr lang="zh-CN" altLang="zh-CN" sz="2000" b="1">
              <a:solidFill>
                <a:srgbClr val="FF0000"/>
              </a:solidFill>
              <a:sym typeface="Symbol" panose="05050102010706020507" pitchFamily="18" charset="2"/>
            </a:endParaRPr>
          </a:p>
          <a:p>
            <a:pPr algn="ctr" eaLnBrk="1" hangingPunct="1"/>
            <a:r>
              <a:rPr lang="zh-CN" altLang="zh-CN" sz="2000" b="1">
                <a:solidFill>
                  <a:srgbClr val="FF0000"/>
                </a:solidFill>
                <a:sym typeface="Symbol" panose="05050102010706020507" pitchFamily="18" charset="2"/>
              </a:rPr>
              <a:t>--------</a:t>
            </a:r>
          </a:p>
          <a:p>
            <a:pPr algn="ctr" eaLnBrk="1" hangingPunct="1"/>
            <a:endParaRPr lang="zh-CN" altLang="zh-CN" sz="2000" b="1">
              <a:solidFill>
                <a:srgbClr val="FF0000"/>
              </a:solidFill>
              <a:sym typeface="Symbol" panose="05050102010706020507" pitchFamily="18" charset="2"/>
            </a:endParaRPr>
          </a:p>
          <a:p>
            <a:pPr algn="ctr" eaLnBrk="1" hangingPunct="1"/>
            <a:r>
              <a:rPr lang="zh-CN" altLang="zh-CN" sz="2000" b="1">
                <a:solidFill>
                  <a:srgbClr val="FF0000"/>
                </a:solidFill>
                <a:sym typeface="Symbol" panose="05050102010706020507" pitchFamily="18" charset="2"/>
              </a:rPr>
              <a:t>--------</a:t>
            </a:r>
          </a:p>
          <a:p>
            <a:pPr algn="ctr" eaLnBrk="1" hangingPunct="1"/>
            <a:r>
              <a:rPr lang="zh-CN" altLang="zh-CN" sz="2000" b="1">
                <a:sym typeface="Symbol" panose="05050102010706020507" pitchFamily="18" charset="2"/>
              </a:rPr>
              <a:t>21</a:t>
            </a:r>
          </a:p>
          <a:p>
            <a:pPr algn="ctr" eaLnBrk="1" hangingPunct="1"/>
            <a:r>
              <a:rPr lang="zh-CN" altLang="zh-CN" sz="2000" b="1">
                <a:sym typeface="Symbol" panose="05050102010706020507" pitchFamily="18" charset="2"/>
              </a:rPr>
              <a:t>&lt;</a:t>
            </a:r>
            <a:r>
              <a:rPr lang="en-US" altLang="zh-CN" sz="2000" b="1">
                <a:sym typeface="Symbol" panose="05050102010706020507" pitchFamily="18" charset="2"/>
              </a:rPr>
              <a:t>V0,V2,V3,V4,V5&gt;</a:t>
            </a:r>
          </a:p>
          <a:p>
            <a:pPr algn="ctr" eaLnBrk="1" hangingPunct="1"/>
            <a:r>
              <a:rPr lang="en-US" altLang="zh-CN" sz="2000" b="1">
                <a:sym typeface="Symbol" panose="05050102010706020507" pitchFamily="18" charset="2"/>
              </a:rPr>
              <a:t>20</a:t>
            </a:r>
          </a:p>
          <a:p>
            <a:pPr algn="ctr" eaLnBrk="1" hangingPunct="1"/>
            <a:r>
              <a:rPr lang="en-US" altLang="zh-CN" sz="2000" b="1">
                <a:sym typeface="Symbol" panose="05050102010706020507" pitchFamily="18" charset="2"/>
              </a:rPr>
              <a:t>&lt;V0,V1,V6&gt;</a:t>
            </a:r>
          </a:p>
          <a:p>
            <a:pPr algn="ctr" eaLnBrk="1" hangingPunct="1"/>
            <a:r>
              <a:rPr lang="en-US" altLang="zh-CN" sz="2000" b="1">
                <a:sym typeface="Symbol" panose="05050102010706020507" pitchFamily="18" charset="2"/>
              </a:rPr>
              <a:t>V6:20</a:t>
            </a:r>
          </a:p>
          <a:p>
            <a:pPr algn="ctr" eaLnBrk="1" hangingPunct="1"/>
            <a:r>
              <a:rPr lang="en-US" altLang="zh-CN" sz="2000" b="1">
                <a:sym typeface="Symbol" panose="05050102010706020507" pitchFamily="18" charset="2"/>
              </a:rPr>
              <a:t>&lt;V0, V1,V6&gt;</a:t>
            </a:r>
          </a:p>
        </p:txBody>
      </p:sp>
      <p:grpSp>
        <p:nvGrpSpPr>
          <p:cNvPr id="71" name="Group 24"/>
          <p:cNvGrpSpPr>
            <a:grpSpLocks/>
          </p:cNvGrpSpPr>
          <p:nvPr/>
        </p:nvGrpSpPr>
        <p:grpSpPr bwMode="auto">
          <a:xfrm>
            <a:off x="8833314" y="2807441"/>
            <a:ext cx="3119438" cy="1950090"/>
            <a:chOff x="1383" y="145"/>
            <a:chExt cx="1965" cy="1023"/>
          </a:xfrm>
        </p:grpSpPr>
        <p:grpSp>
          <p:nvGrpSpPr>
            <p:cNvPr id="72" name="Group 25"/>
            <p:cNvGrpSpPr>
              <a:grpSpLocks/>
            </p:cNvGrpSpPr>
            <p:nvPr/>
          </p:nvGrpSpPr>
          <p:grpSpPr bwMode="auto">
            <a:xfrm>
              <a:off x="1692" y="145"/>
              <a:ext cx="1656" cy="1023"/>
              <a:chOff x="2314" y="2764"/>
              <a:chExt cx="1667" cy="1412"/>
            </a:xfrm>
          </p:grpSpPr>
          <p:sp>
            <p:nvSpPr>
              <p:cNvPr id="83" name="Oval 26"/>
              <p:cNvSpPr>
                <a:spLocks noChangeArrowheads="1"/>
              </p:cNvSpPr>
              <p:nvPr/>
            </p:nvSpPr>
            <p:spPr bwMode="auto">
              <a:xfrm>
                <a:off x="3229" y="3721"/>
                <a:ext cx="178" cy="17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a:effectLst>
                      <a:outerShdw blurRad="38100" dist="38100" dir="2700000" algn="tl">
                        <a:srgbClr val="000000">
                          <a:alpha val="43137"/>
                        </a:srgbClr>
                      </a:outerShdw>
                    </a:effectLst>
                  </a:rPr>
                  <a:t>5</a:t>
                </a:r>
              </a:p>
            </p:txBody>
          </p:sp>
          <p:sp>
            <p:nvSpPr>
              <p:cNvPr id="84" name="Oval 27"/>
              <p:cNvSpPr>
                <a:spLocks noChangeArrowheads="1"/>
              </p:cNvSpPr>
              <p:nvPr/>
            </p:nvSpPr>
            <p:spPr bwMode="auto">
              <a:xfrm>
                <a:off x="3229" y="3095"/>
                <a:ext cx="178" cy="17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a:effectLst>
                      <a:outerShdw blurRad="38100" dist="38100" dir="2700000" algn="tl">
                        <a:srgbClr val="000000">
                          <a:alpha val="43137"/>
                        </a:srgbClr>
                      </a:outerShdw>
                    </a:effectLst>
                  </a:rPr>
                  <a:t>1</a:t>
                </a:r>
              </a:p>
            </p:txBody>
          </p:sp>
          <p:sp>
            <p:nvSpPr>
              <p:cNvPr id="85" name="Oval 28"/>
              <p:cNvSpPr>
                <a:spLocks noChangeArrowheads="1"/>
              </p:cNvSpPr>
              <p:nvPr/>
            </p:nvSpPr>
            <p:spPr bwMode="auto">
              <a:xfrm>
                <a:off x="3803" y="3380"/>
                <a:ext cx="178" cy="17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a:effectLst>
                      <a:outerShdw blurRad="38100" dist="38100" dir="2700000" algn="tl">
                        <a:srgbClr val="000000">
                          <a:alpha val="43137"/>
                        </a:srgbClr>
                      </a:outerShdw>
                    </a:effectLst>
                  </a:rPr>
                  <a:t>6</a:t>
                </a:r>
              </a:p>
            </p:txBody>
          </p:sp>
          <p:sp>
            <p:nvSpPr>
              <p:cNvPr id="86" name="Oval 29"/>
              <p:cNvSpPr>
                <a:spLocks noChangeArrowheads="1"/>
              </p:cNvSpPr>
              <p:nvPr/>
            </p:nvSpPr>
            <p:spPr bwMode="auto">
              <a:xfrm>
                <a:off x="2454" y="3998"/>
                <a:ext cx="178" cy="17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a:effectLst>
                      <a:outerShdw blurRad="38100" dist="38100" dir="2700000" algn="tl">
                        <a:srgbClr val="000000">
                          <a:alpha val="43137"/>
                        </a:srgbClr>
                      </a:outerShdw>
                    </a:effectLst>
                  </a:rPr>
                  <a:t>4</a:t>
                </a:r>
              </a:p>
            </p:txBody>
          </p:sp>
          <p:sp>
            <p:nvSpPr>
              <p:cNvPr id="87" name="Oval 30"/>
              <p:cNvSpPr>
                <a:spLocks noChangeArrowheads="1"/>
              </p:cNvSpPr>
              <p:nvPr/>
            </p:nvSpPr>
            <p:spPr bwMode="auto">
              <a:xfrm>
                <a:off x="2454" y="3586"/>
                <a:ext cx="178" cy="17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a:effectLst>
                      <a:outerShdw blurRad="38100" dist="38100" dir="2700000" algn="tl">
                        <a:srgbClr val="000000">
                          <a:alpha val="43137"/>
                        </a:srgbClr>
                      </a:outerShdw>
                    </a:effectLst>
                  </a:rPr>
                  <a:t>3</a:t>
                </a:r>
              </a:p>
            </p:txBody>
          </p:sp>
          <p:sp>
            <p:nvSpPr>
              <p:cNvPr id="88" name="Oval 31"/>
              <p:cNvSpPr>
                <a:spLocks noChangeArrowheads="1"/>
              </p:cNvSpPr>
              <p:nvPr/>
            </p:nvSpPr>
            <p:spPr bwMode="auto">
              <a:xfrm>
                <a:off x="2454" y="3175"/>
                <a:ext cx="178" cy="17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a:effectLst>
                      <a:outerShdw blurRad="38100" dist="38100" dir="2700000" algn="tl">
                        <a:srgbClr val="000000">
                          <a:alpha val="43137"/>
                        </a:srgbClr>
                      </a:outerShdw>
                    </a:effectLst>
                  </a:rPr>
                  <a:t>2</a:t>
                </a:r>
              </a:p>
            </p:txBody>
          </p:sp>
          <p:sp>
            <p:nvSpPr>
              <p:cNvPr id="89" name="Oval 32"/>
              <p:cNvSpPr>
                <a:spLocks noChangeArrowheads="1"/>
              </p:cNvSpPr>
              <p:nvPr/>
            </p:nvSpPr>
            <p:spPr bwMode="auto">
              <a:xfrm>
                <a:off x="2454" y="2764"/>
                <a:ext cx="178" cy="17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a:effectLst>
                      <a:outerShdw blurRad="38100" dist="38100" dir="2700000" algn="tl">
                        <a:srgbClr val="000000">
                          <a:alpha val="43137"/>
                        </a:srgbClr>
                      </a:outerShdw>
                    </a:effectLst>
                  </a:rPr>
                  <a:t>0</a:t>
                </a:r>
              </a:p>
            </p:txBody>
          </p:sp>
          <p:sp>
            <p:nvSpPr>
              <p:cNvPr id="90" name="Line 33"/>
              <p:cNvSpPr>
                <a:spLocks noChangeShapeType="1"/>
              </p:cNvSpPr>
              <p:nvPr/>
            </p:nvSpPr>
            <p:spPr bwMode="auto">
              <a:xfrm>
                <a:off x="2545" y="2944"/>
                <a:ext cx="0" cy="2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effectLst>
                    <a:outerShdw blurRad="38100" dist="38100" dir="2700000" algn="tl">
                      <a:srgbClr val="000000">
                        <a:alpha val="43137"/>
                      </a:srgbClr>
                    </a:outerShdw>
                  </a:effectLst>
                </a:endParaRPr>
              </a:p>
            </p:txBody>
          </p:sp>
          <p:sp>
            <p:nvSpPr>
              <p:cNvPr id="91" name="Line 34"/>
              <p:cNvSpPr>
                <a:spLocks noChangeShapeType="1"/>
              </p:cNvSpPr>
              <p:nvPr/>
            </p:nvSpPr>
            <p:spPr bwMode="auto">
              <a:xfrm flipH="1">
                <a:off x="2545" y="3366"/>
                <a:ext cx="0" cy="2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effectLst>
                    <a:outerShdw blurRad="38100" dist="38100" dir="2700000" algn="tl">
                      <a:srgbClr val="000000">
                        <a:alpha val="43137"/>
                      </a:srgbClr>
                    </a:outerShdw>
                  </a:effectLst>
                </a:endParaRPr>
              </a:p>
            </p:txBody>
          </p:sp>
          <p:sp>
            <p:nvSpPr>
              <p:cNvPr id="92" name="Line 35"/>
              <p:cNvSpPr>
                <a:spLocks noChangeShapeType="1"/>
              </p:cNvSpPr>
              <p:nvPr/>
            </p:nvSpPr>
            <p:spPr bwMode="auto">
              <a:xfrm>
                <a:off x="2545" y="3777"/>
                <a:ext cx="0" cy="2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effectLst>
                    <a:outerShdw blurRad="38100" dist="38100" dir="2700000" algn="tl">
                      <a:srgbClr val="000000">
                        <a:alpha val="43137"/>
                      </a:srgbClr>
                    </a:outerShdw>
                  </a:effectLst>
                </a:endParaRPr>
              </a:p>
            </p:txBody>
          </p:sp>
          <p:sp>
            <p:nvSpPr>
              <p:cNvPr id="93" name="Line 36"/>
              <p:cNvSpPr>
                <a:spLocks noChangeShapeType="1"/>
              </p:cNvSpPr>
              <p:nvPr/>
            </p:nvSpPr>
            <p:spPr bwMode="auto">
              <a:xfrm>
                <a:off x="2623" y="2878"/>
                <a:ext cx="622" cy="26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effectLst>
                    <a:outerShdw blurRad="38100" dist="38100" dir="2700000" algn="tl">
                      <a:srgbClr val="000000">
                        <a:alpha val="43137"/>
                      </a:srgbClr>
                    </a:outerShdw>
                  </a:effectLst>
                </a:endParaRPr>
              </a:p>
            </p:txBody>
          </p:sp>
          <p:sp>
            <p:nvSpPr>
              <p:cNvPr id="94" name="Line 37"/>
              <p:cNvSpPr>
                <a:spLocks noChangeShapeType="1"/>
              </p:cNvSpPr>
              <p:nvPr/>
            </p:nvSpPr>
            <p:spPr bwMode="auto">
              <a:xfrm>
                <a:off x="3389" y="3233"/>
                <a:ext cx="434" cy="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effectLst>
                    <a:outerShdw blurRad="38100" dist="38100" dir="2700000" algn="tl">
                      <a:srgbClr val="000000">
                        <a:alpha val="43137"/>
                      </a:srgbClr>
                    </a:outerShdw>
                  </a:effectLst>
                </a:endParaRPr>
              </a:p>
            </p:txBody>
          </p:sp>
          <p:sp>
            <p:nvSpPr>
              <p:cNvPr id="95" name="Line 38"/>
              <p:cNvSpPr>
                <a:spLocks noChangeShapeType="1"/>
              </p:cNvSpPr>
              <p:nvPr/>
            </p:nvSpPr>
            <p:spPr bwMode="auto">
              <a:xfrm flipV="1">
                <a:off x="2623" y="3844"/>
                <a:ext cx="611" cy="2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effectLst>
                    <a:outerShdw blurRad="38100" dist="38100" dir="2700000" algn="tl">
                      <a:srgbClr val="000000">
                        <a:alpha val="43137"/>
                      </a:srgbClr>
                    </a:outerShdw>
                  </a:effectLst>
                </a:endParaRPr>
              </a:p>
            </p:txBody>
          </p:sp>
          <p:sp>
            <p:nvSpPr>
              <p:cNvPr id="96" name="Line 39"/>
              <p:cNvSpPr>
                <a:spLocks noChangeShapeType="1"/>
              </p:cNvSpPr>
              <p:nvPr/>
            </p:nvSpPr>
            <p:spPr bwMode="auto">
              <a:xfrm flipV="1">
                <a:off x="3400" y="3555"/>
                <a:ext cx="467" cy="2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effectLst>
                    <a:outerShdw blurRad="38100" dist="38100" dir="2700000" algn="tl">
                      <a:srgbClr val="000000">
                        <a:alpha val="43137"/>
                      </a:srgbClr>
                    </a:outerShdw>
                  </a:effectLst>
                </a:endParaRPr>
              </a:p>
            </p:txBody>
          </p:sp>
          <p:sp>
            <p:nvSpPr>
              <p:cNvPr id="97" name="Line 40"/>
              <p:cNvSpPr>
                <a:spLocks noChangeShapeType="1"/>
              </p:cNvSpPr>
              <p:nvPr/>
            </p:nvSpPr>
            <p:spPr bwMode="auto">
              <a:xfrm>
                <a:off x="3312" y="3277"/>
                <a:ext cx="0" cy="4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effectLst>
                    <a:outerShdw blurRad="38100" dist="38100" dir="2700000" algn="tl">
                      <a:srgbClr val="000000">
                        <a:alpha val="43137"/>
                      </a:srgbClr>
                    </a:outerShdw>
                  </a:effectLst>
                </a:endParaRPr>
              </a:p>
            </p:txBody>
          </p:sp>
          <p:sp>
            <p:nvSpPr>
              <p:cNvPr id="98" name="Freeform 41"/>
              <p:cNvSpPr>
                <a:spLocks/>
              </p:cNvSpPr>
              <p:nvPr/>
            </p:nvSpPr>
            <p:spPr bwMode="auto">
              <a:xfrm>
                <a:off x="2314" y="2900"/>
                <a:ext cx="153" cy="1144"/>
              </a:xfrm>
              <a:custGeom>
                <a:avLst/>
                <a:gdLst>
                  <a:gd name="T0" fmla="*/ 153 w 153"/>
                  <a:gd name="T1" fmla="*/ 0 h 1144"/>
                  <a:gd name="T2" fmla="*/ 31 w 153"/>
                  <a:gd name="T3" fmla="*/ 278 h 1144"/>
                  <a:gd name="T4" fmla="*/ 20 w 153"/>
                  <a:gd name="T5" fmla="*/ 744 h 1144"/>
                  <a:gd name="T6" fmla="*/ 153 w 153"/>
                  <a:gd name="T7" fmla="*/ 1144 h 1144"/>
                  <a:gd name="T8" fmla="*/ 0 60000 65536"/>
                  <a:gd name="T9" fmla="*/ 0 60000 65536"/>
                  <a:gd name="T10" fmla="*/ 0 60000 65536"/>
                  <a:gd name="T11" fmla="*/ 0 60000 65536"/>
                  <a:gd name="T12" fmla="*/ 0 w 153"/>
                  <a:gd name="T13" fmla="*/ 0 h 1144"/>
                  <a:gd name="T14" fmla="*/ 153 w 153"/>
                  <a:gd name="T15" fmla="*/ 1144 h 1144"/>
                </a:gdLst>
                <a:ahLst/>
                <a:cxnLst>
                  <a:cxn ang="T8">
                    <a:pos x="T0" y="T1"/>
                  </a:cxn>
                  <a:cxn ang="T9">
                    <a:pos x="T2" y="T3"/>
                  </a:cxn>
                  <a:cxn ang="T10">
                    <a:pos x="T4" y="T5"/>
                  </a:cxn>
                  <a:cxn ang="T11">
                    <a:pos x="T6" y="T7"/>
                  </a:cxn>
                </a:cxnLst>
                <a:rect l="T12" t="T13" r="T14" b="T15"/>
                <a:pathLst>
                  <a:path w="153" h="1144">
                    <a:moveTo>
                      <a:pt x="153" y="0"/>
                    </a:moveTo>
                    <a:cubicBezTo>
                      <a:pt x="103" y="77"/>
                      <a:pt x="53" y="154"/>
                      <a:pt x="31" y="278"/>
                    </a:cubicBezTo>
                    <a:cubicBezTo>
                      <a:pt x="9" y="402"/>
                      <a:pt x="0" y="600"/>
                      <a:pt x="20" y="744"/>
                    </a:cubicBezTo>
                    <a:cubicBezTo>
                      <a:pt x="40" y="888"/>
                      <a:pt x="134" y="1077"/>
                      <a:pt x="153" y="1144"/>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a:effectLst>
                    <a:outerShdw blurRad="38100" dist="38100" dir="2700000" algn="tl">
                      <a:srgbClr val="000000">
                        <a:alpha val="43137"/>
                      </a:srgbClr>
                    </a:outerShdw>
                  </a:effectLst>
                </a:endParaRPr>
              </a:p>
            </p:txBody>
          </p:sp>
          <p:sp>
            <p:nvSpPr>
              <p:cNvPr id="99" name="Freeform 42"/>
              <p:cNvSpPr>
                <a:spLocks/>
              </p:cNvSpPr>
              <p:nvPr/>
            </p:nvSpPr>
            <p:spPr bwMode="auto">
              <a:xfrm>
                <a:off x="2623" y="2787"/>
                <a:ext cx="1266" cy="602"/>
              </a:xfrm>
              <a:custGeom>
                <a:avLst/>
                <a:gdLst>
                  <a:gd name="T0" fmla="*/ 0 w 1266"/>
                  <a:gd name="T1" fmla="*/ 24 h 602"/>
                  <a:gd name="T2" fmla="*/ 288 w 1266"/>
                  <a:gd name="T3" fmla="*/ 35 h 602"/>
                  <a:gd name="T4" fmla="*/ 844 w 1266"/>
                  <a:gd name="T5" fmla="*/ 235 h 602"/>
                  <a:gd name="T6" fmla="*/ 1266 w 1266"/>
                  <a:gd name="T7" fmla="*/ 602 h 602"/>
                  <a:gd name="T8" fmla="*/ 0 60000 65536"/>
                  <a:gd name="T9" fmla="*/ 0 60000 65536"/>
                  <a:gd name="T10" fmla="*/ 0 60000 65536"/>
                  <a:gd name="T11" fmla="*/ 0 60000 65536"/>
                  <a:gd name="T12" fmla="*/ 0 w 1266"/>
                  <a:gd name="T13" fmla="*/ 0 h 602"/>
                  <a:gd name="T14" fmla="*/ 1266 w 1266"/>
                  <a:gd name="T15" fmla="*/ 602 h 602"/>
                </a:gdLst>
                <a:ahLst/>
                <a:cxnLst>
                  <a:cxn ang="T8">
                    <a:pos x="T0" y="T1"/>
                  </a:cxn>
                  <a:cxn ang="T9">
                    <a:pos x="T2" y="T3"/>
                  </a:cxn>
                  <a:cxn ang="T10">
                    <a:pos x="T4" y="T5"/>
                  </a:cxn>
                  <a:cxn ang="T11">
                    <a:pos x="T6" y="T7"/>
                  </a:cxn>
                </a:cxnLst>
                <a:rect l="T12" t="T13" r="T14" b="T15"/>
                <a:pathLst>
                  <a:path w="1266" h="602">
                    <a:moveTo>
                      <a:pt x="0" y="24"/>
                    </a:moveTo>
                    <a:cubicBezTo>
                      <a:pt x="73" y="12"/>
                      <a:pt x="147" y="0"/>
                      <a:pt x="288" y="35"/>
                    </a:cubicBezTo>
                    <a:cubicBezTo>
                      <a:pt x="429" y="70"/>
                      <a:pt x="681" y="140"/>
                      <a:pt x="844" y="235"/>
                    </a:cubicBezTo>
                    <a:cubicBezTo>
                      <a:pt x="1007" y="330"/>
                      <a:pt x="1136" y="466"/>
                      <a:pt x="1266" y="602"/>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a:effectLst>
                    <a:outerShdw blurRad="38100" dist="38100" dir="2700000" algn="tl">
                      <a:srgbClr val="000000">
                        <a:alpha val="43137"/>
                      </a:srgbClr>
                    </a:outerShdw>
                  </a:effectLst>
                </a:endParaRPr>
              </a:p>
            </p:txBody>
          </p:sp>
        </p:grpSp>
        <p:sp>
          <p:nvSpPr>
            <p:cNvPr id="73" name="Text Box 43"/>
            <p:cNvSpPr txBox="1">
              <a:spLocks noChangeArrowheads="1"/>
            </p:cNvSpPr>
            <p:nvPr/>
          </p:nvSpPr>
          <p:spPr bwMode="auto">
            <a:xfrm>
              <a:off x="1896" y="254"/>
              <a:ext cx="197"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effectLst>
                    <a:outerShdw blurRad="38100" dist="38100" dir="2700000" algn="tl">
                      <a:srgbClr val="000000">
                        <a:alpha val="43137"/>
                      </a:srgbClr>
                    </a:outerShdw>
                  </a:effectLst>
                </a:rPr>
                <a:t>8</a:t>
              </a:r>
            </a:p>
          </p:txBody>
        </p:sp>
        <p:sp>
          <p:nvSpPr>
            <p:cNvPr id="74" name="Text Box 44"/>
            <p:cNvSpPr txBox="1">
              <a:spLocks noChangeArrowheads="1"/>
            </p:cNvSpPr>
            <p:nvPr/>
          </p:nvSpPr>
          <p:spPr bwMode="auto">
            <a:xfrm>
              <a:off x="1896" y="554"/>
              <a:ext cx="197"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effectLst>
                    <a:outerShdw blurRad="38100" dist="38100" dir="2700000" algn="tl">
                      <a:srgbClr val="000000">
                        <a:alpha val="43137"/>
                      </a:srgbClr>
                    </a:outerShdw>
                  </a:effectLst>
                </a:rPr>
                <a:t>5</a:t>
              </a:r>
            </a:p>
          </p:txBody>
        </p:sp>
        <p:sp>
          <p:nvSpPr>
            <p:cNvPr id="75" name="Text Box 45"/>
            <p:cNvSpPr txBox="1">
              <a:spLocks noChangeArrowheads="1"/>
            </p:cNvSpPr>
            <p:nvPr/>
          </p:nvSpPr>
          <p:spPr bwMode="auto">
            <a:xfrm>
              <a:off x="1885" y="851"/>
              <a:ext cx="197"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effectLst>
                    <a:outerShdw blurRad="38100" dist="38100" dir="2700000" algn="tl">
                      <a:srgbClr val="000000">
                        <a:alpha val="43137"/>
                      </a:srgbClr>
                    </a:outerShdw>
                  </a:effectLst>
                </a:rPr>
                <a:t>6</a:t>
              </a:r>
            </a:p>
          </p:txBody>
        </p:sp>
        <p:sp>
          <p:nvSpPr>
            <p:cNvPr id="76" name="Text Box 46"/>
            <p:cNvSpPr txBox="1">
              <a:spLocks noChangeArrowheads="1"/>
            </p:cNvSpPr>
            <p:nvPr/>
          </p:nvSpPr>
          <p:spPr bwMode="auto">
            <a:xfrm>
              <a:off x="2216" y="858"/>
              <a:ext cx="197"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effectLst>
                    <a:outerShdw blurRad="38100" dist="38100" dir="2700000" algn="tl">
                      <a:srgbClr val="000000">
                        <a:alpha val="43137"/>
                      </a:srgbClr>
                    </a:outerShdw>
                  </a:effectLst>
                </a:rPr>
                <a:t>2</a:t>
              </a:r>
            </a:p>
          </p:txBody>
        </p:sp>
        <p:sp>
          <p:nvSpPr>
            <p:cNvPr id="77" name="Text Box 47"/>
            <p:cNvSpPr txBox="1">
              <a:spLocks noChangeArrowheads="1"/>
            </p:cNvSpPr>
            <p:nvPr/>
          </p:nvSpPr>
          <p:spPr bwMode="auto">
            <a:xfrm>
              <a:off x="1383" y="546"/>
              <a:ext cx="418"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effectLst>
                    <a:outerShdw blurRad="38100" dist="38100" dir="2700000" algn="tl">
                      <a:srgbClr val="000000">
                        <a:alpha val="43137"/>
                      </a:srgbClr>
                    </a:outerShdw>
                  </a:effectLst>
                </a:rPr>
                <a:t>30</a:t>
              </a:r>
            </a:p>
          </p:txBody>
        </p:sp>
        <p:sp>
          <p:nvSpPr>
            <p:cNvPr id="78" name="Text Box 48"/>
            <p:cNvSpPr txBox="1">
              <a:spLocks noChangeArrowheads="1"/>
            </p:cNvSpPr>
            <p:nvPr/>
          </p:nvSpPr>
          <p:spPr bwMode="auto">
            <a:xfrm>
              <a:off x="2229" y="304"/>
              <a:ext cx="278"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effectLst>
                    <a:outerShdw blurRad="38100" dist="38100" dir="2700000" algn="tl">
                      <a:srgbClr val="000000">
                        <a:alpha val="43137"/>
                      </a:srgbClr>
                    </a:outerShdw>
                  </a:effectLst>
                </a:rPr>
                <a:t>13</a:t>
              </a:r>
            </a:p>
          </p:txBody>
        </p:sp>
        <p:sp>
          <p:nvSpPr>
            <p:cNvPr id="79" name="Text Box 49"/>
            <p:cNvSpPr txBox="1">
              <a:spLocks noChangeArrowheads="1"/>
            </p:cNvSpPr>
            <p:nvPr/>
          </p:nvSpPr>
          <p:spPr bwMode="auto">
            <a:xfrm>
              <a:off x="2812" y="488"/>
              <a:ext cx="197"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effectLst>
                    <a:outerShdw blurRad="38100" dist="38100" dir="2700000" algn="tl">
                      <a:srgbClr val="000000">
                        <a:alpha val="43137"/>
                      </a:srgbClr>
                    </a:outerShdw>
                  </a:effectLst>
                </a:rPr>
                <a:t>7</a:t>
              </a:r>
            </a:p>
          </p:txBody>
        </p:sp>
        <p:sp>
          <p:nvSpPr>
            <p:cNvPr id="80" name="Text Box 50"/>
            <p:cNvSpPr txBox="1">
              <a:spLocks noChangeArrowheads="1"/>
            </p:cNvSpPr>
            <p:nvPr/>
          </p:nvSpPr>
          <p:spPr bwMode="auto">
            <a:xfrm>
              <a:off x="2901" y="788"/>
              <a:ext cx="278"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effectLst>
                    <a:outerShdw blurRad="38100" dist="38100" dir="2700000" algn="tl">
                      <a:srgbClr val="000000">
                        <a:alpha val="43137"/>
                      </a:srgbClr>
                    </a:outerShdw>
                  </a:effectLst>
                </a:rPr>
                <a:t>17</a:t>
              </a:r>
            </a:p>
          </p:txBody>
        </p:sp>
        <p:sp>
          <p:nvSpPr>
            <p:cNvPr id="81" name="Text Box 51"/>
            <p:cNvSpPr txBox="1">
              <a:spLocks noChangeArrowheads="1"/>
            </p:cNvSpPr>
            <p:nvPr/>
          </p:nvSpPr>
          <p:spPr bwMode="auto">
            <a:xfrm>
              <a:off x="2679" y="151"/>
              <a:ext cx="278"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effectLst>
                    <a:outerShdw blurRad="38100" dist="38100" dir="2700000" algn="tl">
                      <a:srgbClr val="000000">
                        <a:alpha val="43137"/>
                      </a:srgbClr>
                    </a:outerShdw>
                  </a:effectLst>
                </a:rPr>
                <a:t>32</a:t>
              </a:r>
            </a:p>
          </p:txBody>
        </p:sp>
        <p:sp>
          <p:nvSpPr>
            <p:cNvPr id="82" name="Text Box 52"/>
            <p:cNvSpPr txBox="1">
              <a:spLocks noChangeArrowheads="1"/>
            </p:cNvSpPr>
            <p:nvPr/>
          </p:nvSpPr>
          <p:spPr bwMode="auto">
            <a:xfrm>
              <a:off x="2537" y="546"/>
              <a:ext cx="197"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effectLst>
                    <a:outerShdw blurRad="38100" dist="38100" dir="2700000" algn="tl">
                      <a:srgbClr val="000000">
                        <a:alpha val="43137"/>
                      </a:srgbClr>
                    </a:outerShdw>
                  </a:effectLst>
                </a:rPr>
                <a:t>9</a:t>
              </a:r>
            </a:p>
          </p:txBody>
        </p:sp>
      </p:grpSp>
    </p:spTree>
    <p:extLst>
      <p:ext uri="{BB962C8B-B14F-4D97-AF65-F5344CB8AC3E}">
        <p14:creationId xmlns:p14="http://schemas.microsoft.com/office/powerpoint/2010/main" val="839771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box(out)">
                                      <p:cBhvr>
                                        <p:cTn id="7" dur="500"/>
                                        <p:tgtEl>
                                          <p:spTgt spid="53"/>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49">
                                            <p:txEl>
                                              <p:pRg st="0" end="0"/>
                                            </p:txEl>
                                          </p:spTgt>
                                        </p:tgtEl>
                                        <p:attrNameLst>
                                          <p:attrName>style.visibility</p:attrName>
                                        </p:attrNameLst>
                                      </p:cBhvr>
                                      <p:to>
                                        <p:strVal val="visible"/>
                                      </p:to>
                                    </p:set>
                                    <p:animEffect transition="in" filter="box(out)">
                                      <p:cBhvr>
                                        <p:cTn id="12" dur="500"/>
                                        <p:tgtEl>
                                          <p:spTgt spid="49">
                                            <p:txEl>
                                              <p:pRg st="0" end="0"/>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49">
                                            <p:txEl>
                                              <p:pRg st="1" end="1"/>
                                            </p:txEl>
                                          </p:spTgt>
                                        </p:tgtEl>
                                        <p:attrNameLst>
                                          <p:attrName>style.visibility</p:attrName>
                                        </p:attrNameLst>
                                      </p:cBhvr>
                                      <p:to>
                                        <p:strVal val="visible"/>
                                      </p:to>
                                    </p:set>
                                    <p:animEffect transition="in" filter="box(out)">
                                      <p:cBhvr>
                                        <p:cTn id="17" dur="500"/>
                                        <p:tgtEl>
                                          <p:spTgt spid="49">
                                            <p:txEl>
                                              <p:pRg st="1" end="1"/>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WAV"/>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49">
                                            <p:txEl>
                                              <p:pRg st="2" end="2"/>
                                            </p:txEl>
                                          </p:spTgt>
                                        </p:tgtEl>
                                        <p:attrNameLst>
                                          <p:attrName>style.visibility</p:attrName>
                                        </p:attrNameLst>
                                      </p:cBhvr>
                                      <p:to>
                                        <p:strVal val="visible"/>
                                      </p:to>
                                    </p:set>
                                    <p:animEffect transition="in" filter="box(out)">
                                      <p:cBhvr>
                                        <p:cTn id="22" dur="500"/>
                                        <p:tgtEl>
                                          <p:spTgt spid="49">
                                            <p:txEl>
                                              <p:pRg st="2" end="2"/>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WAV"/>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49">
                                            <p:txEl>
                                              <p:pRg st="3" end="3"/>
                                            </p:txEl>
                                          </p:spTgt>
                                        </p:tgtEl>
                                        <p:attrNameLst>
                                          <p:attrName>style.visibility</p:attrName>
                                        </p:attrNameLst>
                                      </p:cBhvr>
                                      <p:to>
                                        <p:strVal val="visible"/>
                                      </p:to>
                                    </p:set>
                                    <p:animEffect transition="in" filter="box(out)">
                                      <p:cBhvr>
                                        <p:cTn id="27" dur="500"/>
                                        <p:tgtEl>
                                          <p:spTgt spid="49">
                                            <p:txEl>
                                              <p:pRg st="3" end="3"/>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WAV"/>
                                        </p:tgtEl>
                                      </p:cMediaNode>
                                    </p:audio>
                                  </p:sub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49">
                                            <p:txEl>
                                              <p:pRg st="4" end="4"/>
                                            </p:txEl>
                                          </p:spTgt>
                                        </p:tgtEl>
                                        <p:attrNameLst>
                                          <p:attrName>style.visibility</p:attrName>
                                        </p:attrNameLst>
                                      </p:cBhvr>
                                      <p:to>
                                        <p:strVal val="visible"/>
                                      </p:to>
                                    </p:set>
                                    <p:animEffect transition="in" filter="box(out)">
                                      <p:cBhvr>
                                        <p:cTn id="32" dur="500"/>
                                        <p:tgtEl>
                                          <p:spTgt spid="49">
                                            <p:txEl>
                                              <p:pRg st="4" end="4"/>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WAV"/>
                                        </p:tgtEl>
                                      </p:cMediaNode>
                                    </p:audio>
                                  </p:sub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49">
                                            <p:txEl>
                                              <p:pRg st="6" end="6"/>
                                            </p:txEl>
                                          </p:spTgt>
                                        </p:tgtEl>
                                        <p:attrNameLst>
                                          <p:attrName>style.visibility</p:attrName>
                                        </p:attrNameLst>
                                      </p:cBhvr>
                                      <p:to>
                                        <p:strVal val="visible"/>
                                      </p:to>
                                    </p:set>
                                    <p:animEffect transition="in" filter="box(out)">
                                      <p:cBhvr>
                                        <p:cTn id="37" dur="500"/>
                                        <p:tgtEl>
                                          <p:spTgt spid="49">
                                            <p:txEl>
                                              <p:pRg st="6" end="6"/>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2" name="CAMERA.WAV"/>
                                        </p:tgtEl>
                                      </p:cMediaNode>
                                    </p:audio>
                                  </p:subTnLst>
                                </p:cTn>
                              </p:par>
                            </p:childTnLst>
                          </p:cTn>
                        </p:par>
                      </p:childTnLst>
                    </p:cTn>
                  </p:par>
                  <p:par>
                    <p:cTn id="38" fill="hold">
                      <p:stCondLst>
                        <p:cond delay="indefinite"/>
                      </p:stCondLst>
                      <p:childTnLst>
                        <p:par>
                          <p:cTn id="39" fill="hold">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49">
                                            <p:txEl>
                                              <p:pRg st="7" end="7"/>
                                            </p:txEl>
                                          </p:spTgt>
                                        </p:tgtEl>
                                        <p:attrNameLst>
                                          <p:attrName>style.visibility</p:attrName>
                                        </p:attrNameLst>
                                      </p:cBhvr>
                                      <p:to>
                                        <p:strVal val="visible"/>
                                      </p:to>
                                    </p:set>
                                    <p:animEffect transition="in" filter="box(out)">
                                      <p:cBhvr>
                                        <p:cTn id="42" dur="500"/>
                                        <p:tgtEl>
                                          <p:spTgt spid="49">
                                            <p:txEl>
                                              <p:pRg st="7" end="7"/>
                                            </p:txEl>
                                          </p:spTgt>
                                        </p:tgtEl>
                                      </p:cBhvr>
                                    </p:animEffect>
                                  </p:childTnLst>
                                  <p:subTnLst>
                                    <p:audio>
                                      <p:cMediaNode>
                                        <p:cTn display="0" masterRel="sameClick">
                                          <p:stCondLst>
                                            <p:cond evt="begin" delay="0">
                                              <p:tn val="40"/>
                                            </p:cond>
                                          </p:stCondLst>
                                          <p:endCondLst>
                                            <p:cond evt="onStopAudio" delay="0">
                                              <p:tgtEl>
                                                <p:sldTgt/>
                                              </p:tgtEl>
                                            </p:cond>
                                          </p:endCondLst>
                                        </p:cTn>
                                        <p:tgtEl>
                                          <p:sndTgt r:embed="rId2" name="CAMERA.WAV"/>
                                        </p:tgtEl>
                                      </p:cMediaNode>
                                    </p:audio>
                                  </p:subTnLst>
                                </p:cTn>
                              </p:par>
                            </p:childTnLst>
                          </p:cTn>
                        </p:par>
                      </p:childTnLst>
                    </p:cTn>
                  </p:par>
                  <p:par>
                    <p:cTn id="43" fill="hold">
                      <p:stCondLst>
                        <p:cond delay="indefinite"/>
                      </p:stCondLst>
                      <p:childTnLst>
                        <p:par>
                          <p:cTn id="44" fill="hold">
                            <p:stCondLst>
                              <p:cond delay="0"/>
                            </p:stCondLst>
                            <p:childTnLst>
                              <p:par>
                                <p:cTn id="45" presetID="4" presetClass="entr" presetSubtype="32" fill="hold" grpId="0" nodeType="clickEffect">
                                  <p:stCondLst>
                                    <p:cond delay="0"/>
                                  </p:stCondLst>
                                  <p:childTnLst>
                                    <p:set>
                                      <p:cBhvr>
                                        <p:cTn id="46" dur="1" fill="hold">
                                          <p:stCondLst>
                                            <p:cond delay="0"/>
                                          </p:stCondLst>
                                        </p:cTn>
                                        <p:tgtEl>
                                          <p:spTgt spid="49">
                                            <p:txEl>
                                              <p:pRg st="8" end="8"/>
                                            </p:txEl>
                                          </p:spTgt>
                                        </p:tgtEl>
                                        <p:attrNameLst>
                                          <p:attrName>style.visibility</p:attrName>
                                        </p:attrNameLst>
                                      </p:cBhvr>
                                      <p:to>
                                        <p:strVal val="visible"/>
                                      </p:to>
                                    </p:set>
                                    <p:animEffect transition="in" filter="box(out)">
                                      <p:cBhvr>
                                        <p:cTn id="47" dur="500"/>
                                        <p:tgtEl>
                                          <p:spTgt spid="49">
                                            <p:txEl>
                                              <p:pRg st="8" end="8"/>
                                            </p:txEl>
                                          </p:spTgt>
                                        </p:tgtEl>
                                      </p:cBhvr>
                                    </p:animEffect>
                                  </p:childTnLst>
                                  <p:subTnLst>
                                    <p:audio>
                                      <p:cMediaNode>
                                        <p:cTn display="0" masterRel="sameClick">
                                          <p:stCondLst>
                                            <p:cond evt="begin" delay="0">
                                              <p:tn val="45"/>
                                            </p:cond>
                                          </p:stCondLst>
                                          <p:endCondLst>
                                            <p:cond evt="onStopAudio" delay="0">
                                              <p:tgtEl>
                                                <p:sldTgt/>
                                              </p:tgtEl>
                                            </p:cond>
                                          </p:endCondLst>
                                        </p:cTn>
                                        <p:tgtEl>
                                          <p:sndTgt r:embed="rId2" name="CAMERA.WAV"/>
                                        </p:tgtEl>
                                      </p:cMediaNode>
                                    </p:audio>
                                  </p:subTnLst>
                                </p:cTn>
                              </p:par>
                            </p:childTnLst>
                          </p:cTn>
                        </p:par>
                      </p:childTnLst>
                    </p:cTn>
                  </p:par>
                  <p:par>
                    <p:cTn id="48" fill="hold">
                      <p:stCondLst>
                        <p:cond delay="indefinite"/>
                      </p:stCondLst>
                      <p:childTnLst>
                        <p:par>
                          <p:cTn id="49" fill="hold">
                            <p:stCondLst>
                              <p:cond delay="0"/>
                            </p:stCondLst>
                            <p:childTnLst>
                              <p:par>
                                <p:cTn id="50" presetID="4" presetClass="entr" presetSubtype="32" fill="hold" grpId="0" nodeType="clickEffect">
                                  <p:stCondLst>
                                    <p:cond delay="0"/>
                                  </p:stCondLst>
                                  <p:childTnLst>
                                    <p:set>
                                      <p:cBhvr>
                                        <p:cTn id="51" dur="1" fill="hold">
                                          <p:stCondLst>
                                            <p:cond delay="0"/>
                                          </p:stCondLst>
                                        </p:cTn>
                                        <p:tgtEl>
                                          <p:spTgt spid="49">
                                            <p:txEl>
                                              <p:pRg st="10" end="10"/>
                                            </p:txEl>
                                          </p:spTgt>
                                        </p:tgtEl>
                                        <p:attrNameLst>
                                          <p:attrName>style.visibility</p:attrName>
                                        </p:attrNameLst>
                                      </p:cBhvr>
                                      <p:to>
                                        <p:strVal val="visible"/>
                                      </p:to>
                                    </p:set>
                                    <p:animEffect transition="in" filter="box(out)">
                                      <p:cBhvr>
                                        <p:cTn id="52" dur="500"/>
                                        <p:tgtEl>
                                          <p:spTgt spid="49">
                                            <p:txEl>
                                              <p:pRg st="10" end="10"/>
                                            </p:txEl>
                                          </p:spTgt>
                                        </p:tgtEl>
                                      </p:cBhvr>
                                    </p:animEffect>
                                  </p:childTnLst>
                                  <p:subTnLst>
                                    <p:audio>
                                      <p:cMediaNode>
                                        <p:cTn display="0" masterRel="sameClick">
                                          <p:stCondLst>
                                            <p:cond evt="begin" delay="0">
                                              <p:tn val="50"/>
                                            </p:cond>
                                          </p:stCondLst>
                                          <p:endCondLst>
                                            <p:cond evt="onStopAudio" delay="0">
                                              <p:tgtEl>
                                                <p:sldTgt/>
                                              </p:tgtEl>
                                            </p:cond>
                                          </p:endCondLst>
                                        </p:cTn>
                                        <p:tgtEl>
                                          <p:sndTgt r:embed="rId2" name="CAMERA.WAV"/>
                                        </p:tgtEl>
                                      </p:cMediaNode>
                                    </p:audio>
                                  </p:subTnLst>
                                </p:cTn>
                              </p:par>
                            </p:childTnLst>
                          </p:cTn>
                        </p:par>
                      </p:childTnLst>
                    </p:cTn>
                  </p:par>
                  <p:par>
                    <p:cTn id="53" fill="hold">
                      <p:stCondLst>
                        <p:cond delay="indefinite"/>
                      </p:stCondLst>
                      <p:childTnLst>
                        <p:par>
                          <p:cTn id="54" fill="hold">
                            <p:stCondLst>
                              <p:cond delay="0"/>
                            </p:stCondLst>
                            <p:childTnLst>
                              <p:par>
                                <p:cTn id="55" presetID="4" presetClass="entr" presetSubtype="32" fill="hold" grpId="0" nodeType="clickEffect">
                                  <p:stCondLst>
                                    <p:cond delay="0"/>
                                  </p:stCondLst>
                                  <p:childTnLst>
                                    <p:set>
                                      <p:cBhvr>
                                        <p:cTn id="56" dur="1" fill="hold">
                                          <p:stCondLst>
                                            <p:cond delay="0"/>
                                          </p:stCondLst>
                                        </p:cTn>
                                        <p:tgtEl>
                                          <p:spTgt spid="49">
                                            <p:txEl>
                                              <p:pRg st="11" end="11"/>
                                            </p:txEl>
                                          </p:spTgt>
                                        </p:tgtEl>
                                        <p:attrNameLst>
                                          <p:attrName>style.visibility</p:attrName>
                                        </p:attrNameLst>
                                      </p:cBhvr>
                                      <p:to>
                                        <p:strVal val="visible"/>
                                      </p:to>
                                    </p:set>
                                    <p:animEffect transition="in" filter="box(out)">
                                      <p:cBhvr>
                                        <p:cTn id="57" dur="500"/>
                                        <p:tgtEl>
                                          <p:spTgt spid="49">
                                            <p:txEl>
                                              <p:pRg st="11" end="11"/>
                                            </p:txEl>
                                          </p:spTgt>
                                        </p:tgtEl>
                                      </p:cBhvr>
                                    </p:animEffect>
                                  </p:childTnLst>
                                  <p:subTnLst>
                                    <p:audio>
                                      <p:cMediaNode>
                                        <p:cTn display="0" masterRel="sameClick">
                                          <p:stCondLst>
                                            <p:cond evt="begin" delay="0">
                                              <p:tn val="55"/>
                                            </p:cond>
                                          </p:stCondLst>
                                          <p:endCondLst>
                                            <p:cond evt="onStopAudio" delay="0">
                                              <p:tgtEl>
                                                <p:sldTgt/>
                                              </p:tgtEl>
                                            </p:cond>
                                          </p:endCondLst>
                                        </p:cTn>
                                        <p:tgtEl>
                                          <p:sndTgt r:embed="rId2" name="CAMERA.WAV"/>
                                        </p:tgtEl>
                                      </p:cMediaNode>
                                    </p:audio>
                                  </p:subTnLst>
                                </p:cTn>
                              </p:par>
                            </p:childTnLst>
                          </p:cTn>
                        </p:par>
                      </p:childTnLst>
                    </p:cTn>
                  </p:par>
                  <p:par>
                    <p:cTn id="58" fill="hold">
                      <p:stCondLst>
                        <p:cond delay="indefinite"/>
                      </p:stCondLst>
                      <p:childTnLst>
                        <p:par>
                          <p:cTn id="59" fill="hold">
                            <p:stCondLst>
                              <p:cond delay="0"/>
                            </p:stCondLst>
                            <p:childTnLst>
                              <p:par>
                                <p:cTn id="60" presetID="4" presetClass="entr" presetSubtype="32" fill="hold" grpId="0" nodeType="clickEffect">
                                  <p:stCondLst>
                                    <p:cond delay="0"/>
                                  </p:stCondLst>
                                  <p:childTnLst>
                                    <p:set>
                                      <p:cBhvr>
                                        <p:cTn id="61" dur="1" fill="hold">
                                          <p:stCondLst>
                                            <p:cond delay="0"/>
                                          </p:stCondLst>
                                        </p:cTn>
                                        <p:tgtEl>
                                          <p:spTgt spid="49">
                                            <p:txEl>
                                              <p:pRg st="12" end="12"/>
                                            </p:txEl>
                                          </p:spTgt>
                                        </p:tgtEl>
                                        <p:attrNameLst>
                                          <p:attrName>style.visibility</p:attrName>
                                        </p:attrNameLst>
                                      </p:cBhvr>
                                      <p:to>
                                        <p:strVal val="visible"/>
                                      </p:to>
                                    </p:set>
                                    <p:animEffect transition="in" filter="box(out)">
                                      <p:cBhvr>
                                        <p:cTn id="62" dur="500"/>
                                        <p:tgtEl>
                                          <p:spTgt spid="49">
                                            <p:txEl>
                                              <p:pRg st="12" end="12"/>
                                            </p:txEl>
                                          </p:spTgt>
                                        </p:tgtEl>
                                      </p:cBhvr>
                                    </p:animEffect>
                                  </p:childTnLst>
                                  <p:subTnLst>
                                    <p:audio>
                                      <p:cMediaNode>
                                        <p:cTn display="0" masterRel="sameClick">
                                          <p:stCondLst>
                                            <p:cond evt="begin" delay="0">
                                              <p:tn val="60"/>
                                            </p:cond>
                                          </p:stCondLst>
                                          <p:endCondLst>
                                            <p:cond evt="onStopAudio" delay="0">
                                              <p:tgtEl>
                                                <p:sldTgt/>
                                              </p:tgtEl>
                                            </p:cond>
                                          </p:endCondLst>
                                        </p:cTn>
                                        <p:tgtEl>
                                          <p:sndTgt r:embed="rId2" name="CAMERA.WAV"/>
                                        </p:tgtEl>
                                      </p:cMediaNode>
                                    </p:audio>
                                  </p:subTnLst>
                                </p:cTn>
                              </p:par>
                            </p:childTnLst>
                          </p:cTn>
                        </p:par>
                      </p:childTnLst>
                    </p:cTn>
                  </p:par>
                  <p:par>
                    <p:cTn id="63" fill="hold">
                      <p:stCondLst>
                        <p:cond delay="indefinite"/>
                      </p:stCondLst>
                      <p:childTnLst>
                        <p:par>
                          <p:cTn id="64" fill="hold">
                            <p:stCondLst>
                              <p:cond delay="0"/>
                            </p:stCondLst>
                            <p:childTnLst>
                              <p:par>
                                <p:cTn id="65" presetID="4" presetClass="entr" presetSubtype="32" fill="hold" grpId="0" nodeType="clickEffect">
                                  <p:stCondLst>
                                    <p:cond delay="0"/>
                                  </p:stCondLst>
                                  <p:childTnLst>
                                    <p:set>
                                      <p:cBhvr>
                                        <p:cTn id="66" dur="1" fill="hold">
                                          <p:stCondLst>
                                            <p:cond delay="0"/>
                                          </p:stCondLst>
                                        </p:cTn>
                                        <p:tgtEl>
                                          <p:spTgt spid="49">
                                            <p:txEl>
                                              <p:pRg st="13" end="13"/>
                                            </p:txEl>
                                          </p:spTgt>
                                        </p:tgtEl>
                                        <p:attrNameLst>
                                          <p:attrName>style.visibility</p:attrName>
                                        </p:attrNameLst>
                                      </p:cBhvr>
                                      <p:to>
                                        <p:strVal val="visible"/>
                                      </p:to>
                                    </p:set>
                                    <p:animEffect transition="in" filter="box(out)">
                                      <p:cBhvr>
                                        <p:cTn id="67" dur="500"/>
                                        <p:tgtEl>
                                          <p:spTgt spid="49">
                                            <p:txEl>
                                              <p:pRg st="13" end="13"/>
                                            </p:txEl>
                                          </p:spTgt>
                                        </p:tgtEl>
                                      </p:cBhvr>
                                    </p:animEffect>
                                  </p:childTnLst>
                                  <p:subTnLst>
                                    <p:audio>
                                      <p:cMediaNode>
                                        <p:cTn display="0" masterRel="sameClick">
                                          <p:stCondLst>
                                            <p:cond evt="begin" delay="0">
                                              <p:tn val="65"/>
                                            </p:cond>
                                          </p:stCondLst>
                                          <p:endCondLst>
                                            <p:cond evt="onStopAudio" delay="0">
                                              <p:tgtEl>
                                                <p:sldTgt/>
                                              </p:tgtEl>
                                            </p:cond>
                                          </p:endCondLst>
                                        </p:cTn>
                                        <p:tgtEl>
                                          <p:sndTgt r:embed="rId2" name="CAMERA.WAV"/>
                                        </p:tgtEl>
                                      </p:cMediaNode>
                                    </p:audio>
                                  </p:subTnLst>
                                </p:cTn>
                              </p:par>
                            </p:childTnLst>
                          </p:cTn>
                        </p:par>
                      </p:childTnLst>
                    </p:cTn>
                  </p:par>
                  <p:par>
                    <p:cTn id="68" fill="hold">
                      <p:stCondLst>
                        <p:cond delay="indefinite"/>
                      </p:stCondLst>
                      <p:childTnLst>
                        <p:par>
                          <p:cTn id="69" fill="hold">
                            <p:stCondLst>
                              <p:cond delay="0"/>
                            </p:stCondLst>
                            <p:childTnLst>
                              <p:par>
                                <p:cTn id="70" presetID="4" presetClass="entr" presetSubtype="32" fill="hold" grpId="0" nodeType="clickEffect">
                                  <p:stCondLst>
                                    <p:cond delay="0"/>
                                  </p:stCondLst>
                                  <p:childTnLst>
                                    <p:set>
                                      <p:cBhvr>
                                        <p:cTn id="71" dur="1" fill="hold">
                                          <p:stCondLst>
                                            <p:cond delay="0"/>
                                          </p:stCondLst>
                                        </p:cTn>
                                        <p:tgtEl>
                                          <p:spTgt spid="50">
                                            <p:txEl>
                                              <p:pRg st="0" end="0"/>
                                            </p:txEl>
                                          </p:spTgt>
                                        </p:tgtEl>
                                        <p:attrNameLst>
                                          <p:attrName>style.visibility</p:attrName>
                                        </p:attrNameLst>
                                      </p:cBhvr>
                                      <p:to>
                                        <p:strVal val="visible"/>
                                      </p:to>
                                    </p:set>
                                    <p:animEffect transition="in" filter="box(out)">
                                      <p:cBhvr>
                                        <p:cTn id="72" dur="500"/>
                                        <p:tgtEl>
                                          <p:spTgt spid="50">
                                            <p:txEl>
                                              <p:pRg st="0" end="0"/>
                                            </p:txEl>
                                          </p:spTgt>
                                        </p:tgtEl>
                                      </p:cBhvr>
                                    </p:animEffect>
                                  </p:childTnLst>
                                  <p:subTnLst>
                                    <p:audio>
                                      <p:cMediaNode>
                                        <p:cTn display="0" masterRel="sameClick">
                                          <p:stCondLst>
                                            <p:cond evt="begin" delay="0">
                                              <p:tn val="70"/>
                                            </p:cond>
                                          </p:stCondLst>
                                          <p:endCondLst>
                                            <p:cond evt="onStopAudio" delay="0">
                                              <p:tgtEl>
                                                <p:sldTgt/>
                                              </p:tgtEl>
                                            </p:cond>
                                          </p:endCondLst>
                                        </p:cTn>
                                        <p:tgtEl>
                                          <p:sndTgt r:embed="rId2" name="CAMERA.WAV"/>
                                        </p:tgtEl>
                                      </p:cMediaNode>
                                    </p:audio>
                                  </p:subTnLst>
                                </p:cTn>
                              </p:par>
                            </p:childTnLst>
                          </p:cTn>
                        </p:par>
                      </p:childTnLst>
                    </p:cTn>
                  </p:par>
                  <p:par>
                    <p:cTn id="73" fill="hold">
                      <p:stCondLst>
                        <p:cond delay="indefinite"/>
                      </p:stCondLst>
                      <p:childTnLst>
                        <p:par>
                          <p:cTn id="74" fill="hold">
                            <p:stCondLst>
                              <p:cond delay="0"/>
                            </p:stCondLst>
                            <p:childTnLst>
                              <p:par>
                                <p:cTn id="75" presetID="4" presetClass="entr" presetSubtype="32" fill="hold" grpId="0" nodeType="clickEffect">
                                  <p:stCondLst>
                                    <p:cond delay="0"/>
                                  </p:stCondLst>
                                  <p:childTnLst>
                                    <p:set>
                                      <p:cBhvr>
                                        <p:cTn id="76" dur="1" fill="hold">
                                          <p:stCondLst>
                                            <p:cond delay="0"/>
                                          </p:stCondLst>
                                        </p:cTn>
                                        <p:tgtEl>
                                          <p:spTgt spid="50">
                                            <p:txEl>
                                              <p:pRg st="1" end="1"/>
                                            </p:txEl>
                                          </p:spTgt>
                                        </p:tgtEl>
                                        <p:attrNameLst>
                                          <p:attrName>style.visibility</p:attrName>
                                        </p:attrNameLst>
                                      </p:cBhvr>
                                      <p:to>
                                        <p:strVal val="visible"/>
                                      </p:to>
                                    </p:set>
                                    <p:animEffect transition="in" filter="box(out)">
                                      <p:cBhvr>
                                        <p:cTn id="77" dur="500"/>
                                        <p:tgtEl>
                                          <p:spTgt spid="50">
                                            <p:txEl>
                                              <p:pRg st="1" end="1"/>
                                            </p:txEl>
                                          </p:spTgt>
                                        </p:tgtEl>
                                      </p:cBhvr>
                                    </p:animEffect>
                                  </p:childTnLst>
                                  <p:subTnLst>
                                    <p:audio>
                                      <p:cMediaNode>
                                        <p:cTn display="0" masterRel="sameClick">
                                          <p:stCondLst>
                                            <p:cond evt="begin" delay="0">
                                              <p:tn val="75"/>
                                            </p:cond>
                                          </p:stCondLst>
                                          <p:endCondLst>
                                            <p:cond evt="onStopAudio" delay="0">
                                              <p:tgtEl>
                                                <p:sldTgt/>
                                              </p:tgtEl>
                                            </p:cond>
                                          </p:endCondLst>
                                        </p:cTn>
                                        <p:tgtEl>
                                          <p:sndTgt r:embed="rId2" name="CAMERA.WAV"/>
                                        </p:tgtEl>
                                      </p:cMediaNode>
                                    </p:audio>
                                  </p:subTnLst>
                                </p:cTn>
                              </p:par>
                            </p:childTnLst>
                          </p:cTn>
                        </p:par>
                      </p:childTnLst>
                    </p:cTn>
                  </p:par>
                  <p:par>
                    <p:cTn id="78" fill="hold">
                      <p:stCondLst>
                        <p:cond delay="indefinite"/>
                      </p:stCondLst>
                      <p:childTnLst>
                        <p:par>
                          <p:cTn id="79" fill="hold">
                            <p:stCondLst>
                              <p:cond delay="0"/>
                            </p:stCondLst>
                            <p:childTnLst>
                              <p:par>
                                <p:cTn id="80" presetID="4" presetClass="entr" presetSubtype="32" fill="hold" grpId="0" nodeType="clickEffect">
                                  <p:stCondLst>
                                    <p:cond delay="0"/>
                                  </p:stCondLst>
                                  <p:childTnLst>
                                    <p:set>
                                      <p:cBhvr>
                                        <p:cTn id="81" dur="1" fill="hold">
                                          <p:stCondLst>
                                            <p:cond delay="0"/>
                                          </p:stCondLst>
                                        </p:cTn>
                                        <p:tgtEl>
                                          <p:spTgt spid="50">
                                            <p:txEl>
                                              <p:pRg st="3" end="3"/>
                                            </p:txEl>
                                          </p:spTgt>
                                        </p:tgtEl>
                                        <p:attrNameLst>
                                          <p:attrName>style.visibility</p:attrName>
                                        </p:attrNameLst>
                                      </p:cBhvr>
                                      <p:to>
                                        <p:strVal val="visible"/>
                                      </p:to>
                                    </p:set>
                                    <p:animEffect transition="in" filter="box(out)">
                                      <p:cBhvr>
                                        <p:cTn id="82" dur="500"/>
                                        <p:tgtEl>
                                          <p:spTgt spid="50">
                                            <p:txEl>
                                              <p:pRg st="3" end="3"/>
                                            </p:txEl>
                                          </p:spTgt>
                                        </p:tgtEl>
                                      </p:cBhvr>
                                    </p:animEffect>
                                  </p:childTnLst>
                                  <p:subTnLst>
                                    <p:audio>
                                      <p:cMediaNode>
                                        <p:cTn display="0" masterRel="sameClick">
                                          <p:stCondLst>
                                            <p:cond evt="begin" delay="0">
                                              <p:tn val="80"/>
                                            </p:cond>
                                          </p:stCondLst>
                                          <p:endCondLst>
                                            <p:cond evt="onStopAudio" delay="0">
                                              <p:tgtEl>
                                                <p:sldTgt/>
                                              </p:tgtEl>
                                            </p:cond>
                                          </p:endCondLst>
                                        </p:cTn>
                                        <p:tgtEl>
                                          <p:sndTgt r:embed="rId2" name="CAMERA.WAV"/>
                                        </p:tgtEl>
                                      </p:cMediaNode>
                                    </p:audio>
                                  </p:subTnLst>
                                </p:cTn>
                              </p:par>
                            </p:childTnLst>
                          </p:cTn>
                        </p:par>
                      </p:childTnLst>
                    </p:cTn>
                  </p:par>
                  <p:par>
                    <p:cTn id="83" fill="hold">
                      <p:stCondLst>
                        <p:cond delay="indefinite"/>
                      </p:stCondLst>
                      <p:childTnLst>
                        <p:par>
                          <p:cTn id="84" fill="hold">
                            <p:stCondLst>
                              <p:cond delay="0"/>
                            </p:stCondLst>
                            <p:childTnLst>
                              <p:par>
                                <p:cTn id="85" presetID="4" presetClass="entr" presetSubtype="32" fill="hold" grpId="0" nodeType="clickEffect">
                                  <p:stCondLst>
                                    <p:cond delay="0"/>
                                  </p:stCondLst>
                                  <p:childTnLst>
                                    <p:set>
                                      <p:cBhvr>
                                        <p:cTn id="86" dur="1" fill="hold">
                                          <p:stCondLst>
                                            <p:cond delay="0"/>
                                          </p:stCondLst>
                                        </p:cTn>
                                        <p:tgtEl>
                                          <p:spTgt spid="50">
                                            <p:txEl>
                                              <p:pRg st="4" end="4"/>
                                            </p:txEl>
                                          </p:spTgt>
                                        </p:tgtEl>
                                        <p:attrNameLst>
                                          <p:attrName>style.visibility</p:attrName>
                                        </p:attrNameLst>
                                      </p:cBhvr>
                                      <p:to>
                                        <p:strVal val="visible"/>
                                      </p:to>
                                    </p:set>
                                    <p:animEffect transition="in" filter="box(out)">
                                      <p:cBhvr>
                                        <p:cTn id="87" dur="500"/>
                                        <p:tgtEl>
                                          <p:spTgt spid="50">
                                            <p:txEl>
                                              <p:pRg st="4" end="4"/>
                                            </p:txEl>
                                          </p:spTgt>
                                        </p:tgtEl>
                                      </p:cBhvr>
                                    </p:animEffect>
                                  </p:childTnLst>
                                  <p:subTnLst>
                                    <p:audio>
                                      <p:cMediaNode>
                                        <p:cTn display="0" masterRel="sameClick">
                                          <p:stCondLst>
                                            <p:cond evt="begin" delay="0">
                                              <p:tn val="85"/>
                                            </p:cond>
                                          </p:stCondLst>
                                          <p:endCondLst>
                                            <p:cond evt="onStopAudio" delay="0">
                                              <p:tgtEl>
                                                <p:sldTgt/>
                                              </p:tgtEl>
                                            </p:cond>
                                          </p:endCondLst>
                                        </p:cTn>
                                        <p:tgtEl>
                                          <p:sndTgt r:embed="rId2" name="CAMERA.WAV"/>
                                        </p:tgtEl>
                                      </p:cMediaNode>
                                    </p:audio>
                                  </p:subTnLst>
                                </p:cTn>
                              </p:par>
                            </p:childTnLst>
                          </p:cTn>
                        </p:par>
                      </p:childTnLst>
                    </p:cTn>
                  </p:par>
                  <p:par>
                    <p:cTn id="88" fill="hold">
                      <p:stCondLst>
                        <p:cond delay="indefinite"/>
                      </p:stCondLst>
                      <p:childTnLst>
                        <p:par>
                          <p:cTn id="89" fill="hold">
                            <p:stCondLst>
                              <p:cond delay="0"/>
                            </p:stCondLst>
                            <p:childTnLst>
                              <p:par>
                                <p:cTn id="90" presetID="4" presetClass="entr" presetSubtype="32" fill="hold" grpId="0" nodeType="clickEffect">
                                  <p:stCondLst>
                                    <p:cond delay="0"/>
                                  </p:stCondLst>
                                  <p:childTnLst>
                                    <p:set>
                                      <p:cBhvr>
                                        <p:cTn id="91" dur="1" fill="hold">
                                          <p:stCondLst>
                                            <p:cond delay="0"/>
                                          </p:stCondLst>
                                        </p:cTn>
                                        <p:tgtEl>
                                          <p:spTgt spid="50">
                                            <p:txEl>
                                              <p:pRg st="5" end="5"/>
                                            </p:txEl>
                                          </p:spTgt>
                                        </p:tgtEl>
                                        <p:attrNameLst>
                                          <p:attrName>style.visibility</p:attrName>
                                        </p:attrNameLst>
                                      </p:cBhvr>
                                      <p:to>
                                        <p:strVal val="visible"/>
                                      </p:to>
                                    </p:set>
                                    <p:animEffect transition="in" filter="box(out)">
                                      <p:cBhvr>
                                        <p:cTn id="92" dur="500"/>
                                        <p:tgtEl>
                                          <p:spTgt spid="50">
                                            <p:txEl>
                                              <p:pRg st="5" end="5"/>
                                            </p:txEl>
                                          </p:spTgt>
                                        </p:tgtEl>
                                      </p:cBhvr>
                                    </p:animEffect>
                                  </p:childTnLst>
                                  <p:subTnLst>
                                    <p:audio>
                                      <p:cMediaNode>
                                        <p:cTn display="0" masterRel="sameClick">
                                          <p:stCondLst>
                                            <p:cond evt="begin" delay="0">
                                              <p:tn val="90"/>
                                            </p:cond>
                                          </p:stCondLst>
                                          <p:endCondLst>
                                            <p:cond evt="onStopAudio" delay="0">
                                              <p:tgtEl>
                                                <p:sldTgt/>
                                              </p:tgtEl>
                                            </p:cond>
                                          </p:endCondLst>
                                        </p:cTn>
                                        <p:tgtEl>
                                          <p:sndTgt r:embed="rId2" name="CAMERA.WAV"/>
                                        </p:tgtEl>
                                      </p:cMediaNode>
                                    </p:audio>
                                  </p:subTnLst>
                                </p:cTn>
                              </p:par>
                            </p:childTnLst>
                          </p:cTn>
                        </p:par>
                      </p:childTnLst>
                    </p:cTn>
                  </p:par>
                  <p:par>
                    <p:cTn id="93" fill="hold">
                      <p:stCondLst>
                        <p:cond delay="indefinite"/>
                      </p:stCondLst>
                      <p:childTnLst>
                        <p:par>
                          <p:cTn id="94" fill="hold">
                            <p:stCondLst>
                              <p:cond delay="0"/>
                            </p:stCondLst>
                            <p:childTnLst>
                              <p:par>
                                <p:cTn id="95" presetID="4" presetClass="entr" presetSubtype="32" fill="hold" grpId="0" nodeType="clickEffect">
                                  <p:stCondLst>
                                    <p:cond delay="0"/>
                                  </p:stCondLst>
                                  <p:childTnLst>
                                    <p:set>
                                      <p:cBhvr>
                                        <p:cTn id="96" dur="1" fill="hold">
                                          <p:stCondLst>
                                            <p:cond delay="0"/>
                                          </p:stCondLst>
                                        </p:cTn>
                                        <p:tgtEl>
                                          <p:spTgt spid="50">
                                            <p:txEl>
                                              <p:pRg st="6" end="6"/>
                                            </p:txEl>
                                          </p:spTgt>
                                        </p:tgtEl>
                                        <p:attrNameLst>
                                          <p:attrName>style.visibility</p:attrName>
                                        </p:attrNameLst>
                                      </p:cBhvr>
                                      <p:to>
                                        <p:strVal val="visible"/>
                                      </p:to>
                                    </p:set>
                                    <p:animEffect transition="in" filter="box(out)">
                                      <p:cBhvr>
                                        <p:cTn id="97" dur="500"/>
                                        <p:tgtEl>
                                          <p:spTgt spid="50">
                                            <p:txEl>
                                              <p:pRg st="6" end="6"/>
                                            </p:txEl>
                                          </p:spTgt>
                                        </p:tgtEl>
                                      </p:cBhvr>
                                    </p:animEffect>
                                  </p:childTnLst>
                                  <p:subTnLst>
                                    <p:audio>
                                      <p:cMediaNode>
                                        <p:cTn display="0" masterRel="sameClick">
                                          <p:stCondLst>
                                            <p:cond evt="begin" delay="0">
                                              <p:tn val="95"/>
                                            </p:cond>
                                          </p:stCondLst>
                                          <p:endCondLst>
                                            <p:cond evt="onStopAudio" delay="0">
                                              <p:tgtEl>
                                                <p:sldTgt/>
                                              </p:tgtEl>
                                            </p:cond>
                                          </p:endCondLst>
                                        </p:cTn>
                                        <p:tgtEl>
                                          <p:sndTgt r:embed="rId2" name="CAMERA.WAV"/>
                                        </p:tgtEl>
                                      </p:cMediaNode>
                                    </p:audio>
                                  </p:subTnLst>
                                </p:cTn>
                              </p:par>
                            </p:childTnLst>
                          </p:cTn>
                        </p:par>
                      </p:childTnLst>
                    </p:cTn>
                  </p:par>
                  <p:par>
                    <p:cTn id="98" fill="hold">
                      <p:stCondLst>
                        <p:cond delay="indefinite"/>
                      </p:stCondLst>
                      <p:childTnLst>
                        <p:par>
                          <p:cTn id="99" fill="hold">
                            <p:stCondLst>
                              <p:cond delay="0"/>
                            </p:stCondLst>
                            <p:childTnLst>
                              <p:par>
                                <p:cTn id="100" presetID="4" presetClass="entr" presetSubtype="32" fill="hold" grpId="0" nodeType="clickEffect">
                                  <p:stCondLst>
                                    <p:cond delay="0"/>
                                  </p:stCondLst>
                                  <p:childTnLst>
                                    <p:set>
                                      <p:cBhvr>
                                        <p:cTn id="101" dur="1" fill="hold">
                                          <p:stCondLst>
                                            <p:cond delay="0"/>
                                          </p:stCondLst>
                                        </p:cTn>
                                        <p:tgtEl>
                                          <p:spTgt spid="50">
                                            <p:txEl>
                                              <p:pRg st="7" end="7"/>
                                            </p:txEl>
                                          </p:spTgt>
                                        </p:tgtEl>
                                        <p:attrNameLst>
                                          <p:attrName>style.visibility</p:attrName>
                                        </p:attrNameLst>
                                      </p:cBhvr>
                                      <p:to>
                                        <p:strVal val="visible"/>
                                      </p:to>
                                    </p:set>
                                    <p:animEffect transition="in" filter="box(out)">
                                      <p:cBhvr>
                                        <p:cTn id="102" dur="500"/>
                                        <p:tgtEl>
                                          <p:spTgt spid="50">
                                            <p:txEl>
                                              <p:pRg st="7" end="7"/>
                                            </p:txEl>
                                          </p:spTgt>
                                        </p:tgtEl>
                                      </p:cBhvr>
                                    </p:animEffect>
                                  </p:childTnLst>
                                  <p:subTnLst>
                                    <p:audio>
                                      <p:cMediaNode>
                                        <p:cTn display="0" masterRel="sameClick">
                                          <p:stCondLst>
                                            <p:cond evt="begin" delay="0">
                                              <p:tn val="100"/>
                                            </p:cond>
                                          </p:stCondLst>
                                          <p:endCondLst>
                                            <p:cond evt="onStopAudio" delay="0">
                                              <p:tgtEl>
                                                <p:sldTgt/>
                                              </p:tgtEl>
                                            </p:cond>
                                          </p:endCondLst>
                                        </p:cTn>
                                        <p:tgtEl>
                                          <p:sndTgt r:embed="rId2" name="CAMERA.WAV"/>
                                        </p:tgtEl>
                                      </p:cMediaNode>
                                    </p:audio>
                                  </p:subTnLst>
                                </p:cTn>
                              </p:par>
                            </p:childTnLst>
                          </p:cTn>
                        </p:par>
                      </p:childTnLst>
                    </p:cTn>
                  </p:par>
                  <p:par>
                    <p:cTn id="103" fill="hold">
                      <p:stCondLst>
                        <p:cond delay="indefinite"/>
                      </p:stCondLst>
                      <p:childTnLst>
                        <p:par>
                          <p:cTn id="104" fill="hold">
                            <p:stCondLst>
                              <p:cond delay="0"/>
                            </p:stCondLst>
                            <p:childTnLst>
                              <p:par>
                                <p:cTn id="105" presetID="4" presetClass="entr" presetSubtype="32" fill="hold" grpId="0" nodeType="clickEffect">
                                  <p:stCondLst>
                                    <p:cond delay="0"/>
                                  </p:stCondLst>
                                  <p:childTnLst>
                                    <p:set>
                                      <p:cBhvr>
                                        <p:cTn id="106" dur="1" fill="hold">
                                          <p:stCondLst>
                                            <p:cond delay="0"/>
                                          </p:stCondLst>
                                        </p:cTn>
                                        <p:tgtEl>
                                          <p:spTgt spid="50">
                                            <p:txEl>
                                              <p:pRg st="8" end="8"/>
                                            </p:txEl>
                                          </p:spTgt>
                                        </p:tgtEl>
                                        <p:attrNameLst>
                                          <p:attrName>style.visibility</p:attrName>
                                        </p:attrNameLst>
                                      </p:cBhvr>
                                      <p:to>
                                        <p:strVal val="visible"/>
                                      </p:to>
                                    </p:set>
                                    <p:animEffect transition="in" filter="box(out)">
                                      <p:cBhvr>
                                        <p:cTn id="107" dur="500"/>
                                        <p:tgtEl>
                                          <p:spTgt spid="50">
                                            <p:txEl>
                                              <p:pRg st="8" end="8"/>
                                            </p:txEl>
                                          </p:spTgt>
                                        </p:tgtEl>
                                      </p:cBhvr>
                                    </p:animEffect>
                                  </p:childTnLst>
                                  <p:subTnLst>
                                    <p:audio>
                                      <p:cMediaNode>
                                        <p:cTn display="0" masterRel="sameClick">
                                          <p:stCondLst>
                                            <p:cond evt="begin" delay="0">
                                              <p:tn val="105"/>
                                            </p:cond>
                                          </p:stCondLst>
                                          <p:endCondLst>
                                            <p:cond evt="onStopAudio" delay="0">
                                              <p:tgtEl>
                                                <p:sldTgt/>
                                              </p:tgtEl>
                                            </p:cond>
                                          </p:endCondLst>
                                        </p:cTn>
                                        <p:tgtEl>
                                          <p:sndTgt r:embed="rId2" name="CAMERA.WAV"/>
                                        </p:tgtEl>
                                      </p:cMediaNode>
                                    </p:audio>
                                  </p:subTnLst>
                                </p:cTn>
                              </p:par>
                            </p:childTnLst>
                          </p:cTn>
                        </p:par>
                      </p:childTnLst>
                    </p:cTn>
                  </p:par>
                  <p:par>
                    <p:cTn id="108" fill="hold">
                      <p:stCondLst>
                        <p:cond delay="indefinite"/>
                      </p:stCondLst>
                      <p:childTnLst>
                        <p:par>
                          <p:cTn id="109" fill="hold">
                            <p:stCondLst>
                              <p:cond delay="0"/>
                            </p:stCondLst>
                            <p:childTnLst>
                              <p:par>
                                <p:cTn id="110" presetID="4" presetClass="entr" presetSubtype="32" fill="hold" grpId="0" nodeType="clickEffect">
                                  <p:stCondLst>
                                    <p:cond delay="0"/>
                                  </p:stCondLst>
                                  <p:childTnLst>
                                    <p:set>
                                      <p:cBhvr>
                                        <p:cTn id="111" dur="1" fill="hold">
                                          <p:stCondLst>
                                            <p:cond delay="0"/>
                                          </p:stCondLst>
                                        </p:cTn>
                                        <p:tgtEl>
                                          <p:spTgt spid="50">
                                            <p:txEl>
                                              <p:pRg st="10" end="10"/>
                                            </p:txEl>
                                          </p:spTgt>
                                        </p:tgtEl>
                                        <p:attrNameLst>
                                          <p:attrName>style.visibility</p:attrName>
                                        </p:attrNameLst>
                                      </p:cBhvr>
                                      <p:to>
                                        <p:strVal val="visible"/>
                                      </p:to>
                                    </p:set>
                                    <p:animEffect transition="in" filter="box(out)">
                                      <p:cBhvr>
                                        <p:cTn id="112" dur="500"/>
                                        <p:tgtEl>
                                          <p:spTgt spid="50">
                                            <p:txEl>
                                              <p:pRg st="10" end="10"/>
                                            </p:txEl>
                                          </p:spTgt>
                                        </p:tgtEl>
                                      </p:cBhvr>
                                    </p:animEffect>
                                  </p:childTnLst>
                                  <p:subTnLst>
                                    <p:audio>
                                      <p:cMediaNode>
                                        <p:cTn display="0" masterRel="sameClick">
                                          <p:stCondLst>
                                            <p:cond evt="begin" delay="0">
                                              <p:tn val="110"/>
                                            </p:cond>
                                          </p:stCondLst>
                                          <p:endCondLst>
                                            <p:cond evt="onStopAudio" delay="0">
                                              <p:tgtEl>
                                                <p:sldTgt/>
                                              </p:tgtEl>
                                            </p:cond>
                                          </p:endCondLst>
                                        </p:cTn>
                                        <p:tgtEl>
                                          <p:sndTgt r:embed="rId2" name="CAMERA.WAV"/>
                                        </p:tgtEl>
                                      </p:cMediaNode>
                                    </p:audio>
                                  </p:subTnLst>
                                </p:cTn>
                              </p:par>
                            </p:childTnLst>
                          </p:cTn>
                        </p:par>
                      </p:childTnLst>
                    </p:cTn>
                  </p:par>
                  <p:par>
                    <p:cTn id="113" fill="hold">
                      <p:stCondLst>
                        <p:cond delay="indefinite"/>
                      </p:stCondLst>
                      <p:childTnLst>
                        <p:par>
                          <p:cTn id="114" fill="hold">
                            <p:stCondLst>
                              <p:cond delay="0"/>
                            </p:stCondLst>
                            <p:childTnLst>
                              <p:par>
                                <p:cTn id="115" presetID="4" presetClass="entr" presetSubtype="32" fill="hold" grpId="0" nodeType="clickEffect">
                                  <p:stCondLst>
                                    <p:cond delay="0"/>
                                  </p:stCondLst>
                                  <p:childTnLst>
                                    <p:set>
                                      <p:cBhvr>
                                        <p:cTn id="116" dur="1" fill="hold">
                                          <p:stCondLst>
                                            <p:cond delay="0"/>
                                          </p:stCondLst>
                                        </p:cTn>
                                        <p:tgtEl>
                                          <p:spTgt spid="50">
                                            <p:txEl>
                                              <p:pRg st="11" end="11"/>
                                            </p:txEl>
                                          </p:spTgt>
                                        </p:tgtEl>
                                        <p:attrNameLst>
                                          <p:attrName>style.visibility</p:attrName>
                                        </p:attrNameLst>
                                      </p:cBhvr>
                                      <p:to>
                                        <p:strVal val="visible"/>
                                      </p:to>
                                    </p:set>
                                    <p:animEffect transition="in" filter="box(out)">
                                      <p:cBhvr>
                                        <p:cTn id="117" dur="500"/>
                                        <p:tgtEl>
                                          <p:spTgt spid="50">
                                            <p:txEl>
                                              <p:pRg st="11" end="11"/>
                                            </p:txEl>
                                          </p:spTgt>
                                        </p:tgtEl>
                                      </p:cBhvr>
                                    </p:animEffect>
                                  </p:childTnLst>
                                  <p:subTnLst>
                                    <p:audio>
                                      <p:cMediaNode>
                                        <p:cTn display="0" masterRel="sameClick">
                                          <p:stCondLst>
                                            <p:cond evt="begin" delay="0">
                                              <p:tn val="115"/>
                                            </p:cond>
                                          </p:stCondLst>
                                          <p:endCondLst>
                                            <p:cond evt="onStopAudio" delay="0">
                                              <p:tgtEl>
                                                <p:sldTgt/>
                                              </p:tgtEl>
                                            </p:cond>
                                          </p:endCondLst>
                                        </p:cTn>
                                        <p:tgtEl>
                                          <p:sndTgt r:embed="rId2" name="CAMERA.WAV"/>
                                        </p:tgtEl>
                                      </p:cMediaNode>
                                    </p:audio>
                                  </p:subTnLst>
                                </p:cTn>
                              </p:par>
                            </p:childTnLst>
                          </p:cTn>
                        </p:par>
                      </p:childTnLst>
                    </p:cTn>
                  </p:par>
                  <p:par>
                    <p:cTn id="118" fill="hold">
                      <p:stCondLst>
                        <p:cond delay="indefinite"/>
                      </p:stCondLst>
                      <p:childTnLst>
                        <p:par>
                          <p:cTn id="119" fill="hold">
                            <p:stCondLst>
                              <p:cond delay="0"/>
                            </p:stCondLst>
                            <p:childTnLst>
                              <p:par>
                                <p:cTn id="120" presetID="4" presetClass="entr" presetSubtype="32" fill="hold" grpId="0" nodeType="clickEffect">
                                  <p:stCondLst>
                                    <p:cond delay="0"/>
                                  </p:stCondLst>
                                  <p:childTnLst>
                                    <p:set>
                                      <p:cBhvr>
                                        <p:cTn id="121" dur="1" fill="hold">
                                          <p:stCondLst>
                                            <p:cond delay="0"/>
                                          </p:stCondLst>
                                        </p:cTn>
                                        <p:tgtEl>
                                          <p:spTgt spid="50">
                                            <p:txEl>
                                              <p:pRg st="12" end="12"/>
                                            </p:txEl>
                                          </p:spTgt>
                                        </p:tgtEl>
                                        <p:attrNameLst>
                                          <p:attrName>style.visibility</p:attrName>
                                        </p:attrNameLst>
                                      </p:cBhvr>
                                      <p:to>
                                        <p:strVal val="visible"/>
                                      </p:to>
                                    </p:set>
                                    <p:animEffect transition="in" filter="box(out)">
                                      <p:cBhvr>
                                        <p:cTn id="122" dur="500"/>
                                        <p:tgtEl>
                                          <p:spTgt spid="50">
                                            <p:txEl>
                                              <p:pRg st="12" end="12"/>
                                            </p:txEl>
                                          </p:spTgt>
                                        </p:tgtEl>
                                      </p:cBhvr>
                                    </p:animEffect>
                                  </p:childTnLst>
                                  <p:subTnLst>
                                    <p:audio>
                                      <p:cMediaNode>
                                        <p:cTn display="0" masterRel="sameClick">
                                          <p:stCondLst>
                                            <p:cond evt="begin" delay="0">
                                              <p:tn val="120"/>
                                            </p:cond>
                                          </p:stCondLst>
                                          <p:endCondLst>
                                            <p:cond evt="onStopAudio" delay="0">
                                              <p:tgtEl>
                                                <p:sldTgt/>
                                              </p:tgtEl>
                                            </p:cond>
                                          </p:endCondLst>
                                        </p:cTn>
                                        <p:tgtEl>
                                          <p:sndTgt r:embed="rId2" name="CAMERA.WAV"/>
                                        </p:tgtEl>
                                      </p:cMediaNode>
                                    </p:audio>
                                  </p:subTnLst>
                                </p:cTn>
                              </p:par>
                            </p:childTnLst>
                          </p:cTn>
                        </p:par>
                      </p:childTnLst>
                    </p:cTn>
                  </p:par>
                  <p:par>
                    <p:cTn id="123" fill="hold">
                      <p:stCondLst>
                        <p:cond delay="indefinite"/>
                      </p:stCondLst>
                      <p:childTnLst>
                        <p:par>
                          <p:cTn id="124" fill="hold">
                            <p:stCondLst>
                              <p:cond delay="0"/>
                            </p:stCondLst>
                            <p:childTnLst>
                              <p:par>
                                <p:cTn id="125" presetID="4" presetClass="entr" presetSubtype="32" fill="hold" grpId="0" nodeType="clickEffect">
                                  <p:stCondLst>
                                    <p:cond delay="0"/>
                                  </p:stCondLst>
                                  <p:childTnLst>
                                    <p:set>
                                      <p:cBhvr>
                                        <p:cTn id="126" dur="1" fill="hold">
                                          <p:stCondLst>
                                            <p:cond delay="0"/>
                                          </p:stCondLst>
                                        </p:cTn>
                                        <p:tgtEl>
                                          <p:spTgt spid="50">
                                            <p:txEl>
                                              <p:pRg st="13" end="13"/>
                                            </p:txEl>
                                          </p:spTgt>
                                        </p:tgtEl>
                                        <p:attrNameLst>
                                          <p:attrName>style.visibility</p:attrName>
                                        </p:attrNameLst>
                                      </p:cBhvr>
                                      <p:to>
                                        <p:strVal val="visible"/>
                                      </p:to>
                                    </p:set>
                                    <p:animEffect transition="in" filter="box(out)">
                                      <p:cBhvr>
                                        <p:cTn id="127" dur="500"/>
                                        <p:tgtEl>
                                          <p:spTgt spid="50">
                                            <p:txEl>
                                              <p:pRg st="13" end="13"/>
                                            </p:txEl>
                                          </p:spTgt>
                                        </p:tgtEl>
                                      </p:cBhvr>
                                    </p:animEffect>
                                  </p:childTnLst>
                                  <p:subTnLst>
                                    <p:audio>
                                      <p:cMediaNode>
                                        <p:cTn display="0" masterRel="sameClick">
                                          <p:stCondLst>
                                            <p:cond evt="begin" delay="0">
                                              <p:tn val="125"/>
                                            </p:cond>
                                          </p:stCondLst>
                                          <p:endCondLst>
                                            <p:cond evt="onStopAudio" delay="0">
                                              <p:tgtEl>
                                                <p:sldTgt/>
                                              </p:tgtEl>
                                            </p:cond>
                                          </p:endCondLst>
                                        </p:cTn>
                                        <p:tgtEl>
                                          <p:sndTgt r:embed="rId2" name="CAMERA.WAV"/>
                                        </p:tgtEl>
                                      </p:cMediaNode>
                                    </p:audio>
                                  </p:subTnLst>
                                </p:cTn>
                              </p:par>
                            </p:childTnLst>
                          </p:cTn>
                        </p:par>
                      </p:childTnLst>
                    </p:cTn>
                  </p:par>
                  <p:par>
                    <p:cTn id="128" fill="hold">
                      <p:stCondLst>
                        <p:cond delay="indefinite"/>
                      </p:stCondLst>
                      <p:childTnLst>
                        <p:par>
                          <p:cTn id="129" fill="hold">
                            <p:stCondLst>
                              <p:cond delay="0"/>
                            </p:stCondLst>
                            <p:childTnLst>
                              <p:par>
                                <p:cTn id="130" presetID="4" presetClass="entr" presetSubtype="32" fill="hold" grpId="0" nodeType="clickEffect">
                                  <p:stCondLst>
                                    <p:cond delay="0"/>
                                  </p:stCondLst>
                                  <p:childTnLst>
                                    <p:set>
                                      <p:cBhvr>
                                        <p:cTn id="131" dur="1" fill="hold">
                                          <p:stCondLst>
                                            <p:cond delay="0"/>
                                          </p:stCondLst>
                                        </p:cTn>
                                        <p:tgtEl>
                                          <p:spTgt spid="51">
                                            <p:txEl>
                                              <p:pRg st="1" end="1"/>
                                            </p:txEl>
                                          </p:spTgt>
                                        </p:tgtEl>
                                        <p:attrNameLst>
                                          <p:attrName>style.visibility</p:attrName>
                                        </p:attrNameLst>
                                      </p:cBhvr>
                                      <p:to>
                                        <p:strVal val="visible"/>
                                      </p:to>
                                    </p:set>
                                    <p:animEffect transition="in" filter="box(out)">
                                      <p:cBhvr>
                                        <p:cTn id="132" dur="500"/>
                                        <p:tgtEl>
                                          <p:spTgt spid="51">
                                            <p:txEl>
                                              <p:pRg st="1" end="1"/>
                                            </p:txEl>
                                          </p:spTgt>
                                        </p:tgtEl>
                                      </p:cBhvr>
                                    </p:animEffect>
                                  </p:childTnLst>
                                  <p:subTnLst>
                                    <p:audio>
                                      <p:cMediaNode>
                                        <p:cTn display="0" masterRel="sameClick">
                                          <p:stCondLst>
                                            <p:cond evt="begin" delay="0">
                                              <p:tn val="130"/>
                                            </p:cond>
                                          </p:stCondLst>
                                          <p:endCondLst>
                                            <p:cond evt="onStopAudio" delay="0">
                                              <p:tgtEl>
                                                <p:sldTgt/>
                                              </p:tgtEl>
                                            </p:cond>
                                          </p:endCondLst>
                                        </p:cTn>
                                        <p:tgtEl>
                                          <p:sndTgt r:embed="rId2" name="CAMERA.WAV"/>
                                        </p:tgtEl>
                                      </p:cMediaNode>
                                    </p:audio>
                                  </p:subTnLst>
                                </p:cTn>
                              </p:par>
                            </p:childTnLst>
                          </p:cTn>
                        </p:par>
                      </p:childTnLst>
                    </p:cTn>
                  </p:par>
                  <p:par>
                    <p:cTn id="133" fill="hold">
                      <p:stCondLst>
                        <p:cond delay="indefinite"/>
                      </p:stCondLst>
                      <p:childTnLst>
                        <p:par>
                          <p:cTn id="134" fill="hold">
                            <p:stCondLst>
                              <p:cond delay="0"/>
                            </p:stCondLst>
                            <p:childTnLst>
                              <p:par>
                                <p:cTn id="135" presetID="4" presetClass="entr" presetSubtype="32" fill="hold" grpId="0" nodeType="clickEffect">
                                  <p:stCondLst>
                                    <p:cond delay="0"/>
                                  </p:stCondLst>
                                  <p:childTnLst>
                                    <p:set>
                                      <p:cBhvr>
                                        <p:cTn id="136" dur="1" fill="hold">
                                          <p:stCondLst>
                                            <p:cond delay="0"/>
                                          </p:stCondLst>
                                        </p:cTn>
                                        <p:tgtEl>
                                          <p:spTgt spid="51">
                                            <p:txEl>
                                              <p:pRg st="3" end="3"/>
                                            </p:txEl>
                                          </p:spTgt>
                                        </p:tgtEl>
                                        <p:attrNameLst>
                                          <p:attrName>style.visibility</p:attrName>
                                        </p:attrNameLst>
                                      </p:cBhvr>
                                      <p:to>
                                        <p:strVal val="visible"/>
                                      </p:to>
                                    </p:set>
                                    <p:animEffect transition="in" filter="box(out)">
                                      <p:cBhvr>
                                        <p:cTn id="137" dur="500"/>
                                        <p:tgtEl>
                                          <p:spTgt spid="51">
                                            <p:txEl>
                                              <p:pRg st="3" end="3"/>
                                            </p:txEl>
                                          </p:spTgt>
                                        </p:tgtEl>
                                      </p:cBhvr>
                                    </p:animEffect>
                                  </p:childTnLst>
                                  <p:subTnLst>
                                    <p:audio>
                                      <p:cMediaNode>
                                        <p:cTn display="0" masterRel="sameClick">
                                          <p:stCondLst>
                                            <p:cond evt="begin" delay="0">
                                              <p:tn val="135"/>
                                            </p:cond>
                                          </p:stCondLst>
                                          <p:endCondLst>
                                            <p:cond evt="onStopAudio" delay="0">
                                              <p:tgtEl>
                                                <p:sldTgt/>
                                              </p:tgtEl>
                                            </p:cond>
                                          </p:endCondLst>
                                        </p:cTn>
                                        <p:tgtEl>
                                          <p:sndTgt r:embed="rId2" name="CAMERA.WAV"/>
                                        </p:tgtEl>
                                      </p:cMediaNode>
                                    </p:audio>
                                  </p:subTnLst>
                                </p:cTn>
                              </p:par>
                            </p:childTnLst>
                          </p:cTn>
                        </p:par>
                      </p:childTnLst>
                    </p:cTn>
                  </p:par>
                  <p:par>
                    <p:cTn id="138" fill="hold">
                      <p:stCondLst>
                        <p:cond delay="indefinite"/>
                      </p:stCondLst>
                      <p:childTnLst>
                        <p:par>
                          <p:cTn id="139" fill="hold">
                            <p:stCondLst>
                              <p:cond delay="0"/>
                            </p:stCondLst>
                            <p:childTnLst>
                              <p:par>
                                <p:cTn id="140" presetID="4" presetClass="entr" presetSubtype="32" fill="hold" grpId="0" nodeType="clickEffect">
                                  <p:stCondLst>
                                    <p:cond delay="0"/>
                                  </p:stCondLst>
                                  <p:childTnLst>
                                    <p:set>
                                      <p:cBhvr>
                                        <p:cTn id="141" dur="1" fill="hold">
                                          <p:stCondLst>
                                            <p:cond delay="0"/>
                                          </p:stCondLst>
                                        </p:cTn>
                                        <p:tgtEl>
                                          <p:spTgt spid="51">
                                            <p:txEl>
                                              <p:pRg st="4" end="4"/>
                                            </p:txEl>
                                          </p:spTgt>
                                        </p:tgtEl>
                                        <p:attrNameLst>
                                          <p:attrName>style.visibility</p:attrName>
                                        </p:attrNameLst>
                                      </p:cBhvr>
                                      <p:to>
                                        <p:strVal val="visible"/>
                                      </p:to>
                                    </p:set>
                                    <p:animEffect transition="in" filter="box(out)">
                                      <p:cBhvr>
                                        <p:cTn id="142" dur="500"/>
                                        <p:tgtEl>
                                          <p:spTgt spid="51">
                                            <p:txEl>
                                              <p:pRg st="4" end="4"/>
                                            </p:txEl>
                                          </p:spTgt>
                                        </p:tgtEl>
                                      </p:cBhvr>
                                    </p:animEffect>
                                  </p:childTnLst>
                                  <p:subTnLst>
                                    <p:audio>
                                      <p:cMediaNode>
                                        <p:cTn display="0" masterRel="sameClick">
                                          <p:stCondLst>
                                            <p:cond evt="begin" delay="0">
                                              <p:tn val="140"/>
                                            </p:cond>
                                          </p:stCondLst>
                                          <p:endCondLst>
                                            <p:cond evt="onStopAudio" delay="0">
                                              <p:tgtEl>
                                                <p:sldTgt/>
                                              </p:tgtEl>
                                            </p:cond>
                                          </p:endCondLst>
                                        </p:cTn>
                                        <p:tgtEl>
                                          <p:sndTgt r:embed="rId2" name="CAMERA.WAV"/>
                                        </p:tgtEl>
                                      </p:cMediaNode>
                                    </p:audio>
                                  </p:subTnLst>
                                </p:cTn>
                              </p:par>
                            </p:childTnLst>
                          </p:cTn>
                        </p:par>
                      </p:childTnLst>
                    </p:cTn>
                  </p:par>
                  <p:par>
                    <p:cTn id="143" fill="hold">
                      <p:stCondLst>
                        <p:cond delay="indefinite"/>
                      </p:stCondLst>
                      <p:childTnLst>
                        <p:par>
                          <p:cTn id="144" fill="hold">
                            <p:stCondLst>
                              <p:cond delay="0"/>
                            </p:stCondLst>
                            <p:childTnLst>
                              <p:par>
                                <p:cTn id="145" presetID="4" presetClass="entr" presetSubtype="32" fill="hold" grpId="0" nodeType="clickEffect">
                                  <p:stCondLst>
                                    <p:cond delay="0"/>
                                  </p:stCondLst>
                                  <p:childTnLst>
                                    <p:set>
                                      <p:cBhvr>
                                        <p:cTn id="146" dur="1" fill="hold">
                                          <p:stCondLst>
                                            <p:cond delay="0"/>
                                          </p:stCondLst>
                                        </p:cTn>
                                        <p:tgtEl>
                                          <p:spTgt spid="51">
                                            <p:txEl>
                                              <p:pRg st="5" end="5"/>
                                            </p:txEl>
                                          </p:spTgt>
                                        </p:tgtEl>
                                        <p:attrNameLst>
                                          <p:attrName>style.visibility</p:attrName>
                                        </p:attrNameLst>
                                      </p:cBhvr>
                                      <p:to>
                                        <p:strVal val="visible"/>
                                      </p:to>
                                    </p:set>
                                    <p:animEffect transition="in" filter="box(out)">
                                      <p:cBhvr>
                                        <p:cTn id="147" dur="500"/>
                                        <p:tgtEl>
                                          <p:spTgt spid="51">
                                            <p:txEl>
                                              <p:pRg st="5" end="5"/>
                                            </p:txEl>
                                          </p:spTgt>
                                        </p:tgtEl>
                                      </p:cBhvr>
                                    </p:animEffect>
                                  </p:childTnLst>
                                  <p:subTnLst>
                                    <p:audio>
                                      <p:cMediaNode>
                                        <p:cTn display="0" masterRel="sameClick">
                                          <p:stCondLst>
                                            <p:cond evt="begin" delay="0">
                                              <p:tn val="145"/>
                                            </p:cond>
                                          </p:stCondLst>
                                          <p:endCondLst>
                                            <p:cond evt="onStopAudio" delay="0">
                                              <p:tgtEl>
                                                <p:sldTgt/>
                                              </p:tgtEl>
                                            </p:cond>
                                          </p:endCondLst>
                                        </p:cTn>
                                        <p:tgtEl>
                                          <p:sndTgt r:embed="rId2" name="CAMERA.WAV"/>
                                        </p:tgtEl>
                                      </p:cMediaNode>
                                    </p:audio>
                                  </p:subTnLst>
                                </p:cTn>
                              </p:par>
                            </p:childTnLst>
                          </p:cTn>
                        </p:par>
                      </p:childTnLst>
                    </p:cTn>
                  </p:par>
                  <p:par>
                    <p:cTn id="148" fill="hold">
                      <p:stCondLst>
                        <p:cond delay="indefinite"/>
                      </p:stCondLst>
                      <p:childTnLst>
                        <p:par>
                          <p:cTn id="149" fill="hold">
                            <p:stCondLst>
                              <p:cond delay="0"/>
                            </p:stCondLst>
                            <p:childTnLst>
                              <p:par>
                                <p:cTn id="150" presetID="4" presetClass="entr" presetSubtype="32" fill="hold" grpId="0" nodeType="clickEffect">
                                  <p:stCondLst>
                                    <p:cond delay="0"/>
                                  </p:stCondLst>
                                  <p:childTnLst>
                                    <p:set>
                                      <p:cBhvr>
                                        <p:cTn id="151" dur="1" fill="hold">
                                          <p:stCondLst>
                                            <p:cond delay="0"/>
                                          </p:stCondLst>
                                        </p:cTn>
                                        <p:tgtEl>
                                          <p:spTgt spid="51">
                                            <p:txEl>
                                              <p:pRg st="6" end="6"/>
                                            </p:txEl>
                                          </p:spTgt>
                                        </p:tgtEl>
                                        <p:attrNameLst>
                                          <p:attrName>style.visibility</p:attrName>
                                        </p:attrNameLst>
                                      </p:cBhvr>
                                      <p:to>
                                        <p:strVal val="visible"/>
                                      </p:to>
                                    </p:set>
                                    <p:animEffect transition="in" filter="box(out)">
                                      <p:cBhvr>
                                        <p:cTn id="152" dur="500"/>
                                        <p:tgtEl>
                                          <p:spTgt spid="51">
                                            <p:txEl>
                                              <p:pRg st="6" end="6"/>
                                            </p:txEl>
                                          </p:spTgt>
                                        </p:tgtEl>
                                      </p:cBhvr>
                                    </p:animEffect>
                                  </p:childTnLst>
                                  <p:subTnLst>
                                    <p:audio>
                                      <p:cMediaNode>
                                        <p:cTn display="0" masterRel="sameClick">
                                          <p:stCondLst>
                                            <p:cond evt="begin" delay="0">
                                              <p:tn val="150"/>
                                            </p:cond>
                                          </p:stCondLst>
                                          <p:endCondLst>
                                            <p:cond evt="onStopAudio" delay="0">
                                              <p:tgtEl>
                                                <p:sldTgt/>
                                              </p:tgtEl>
                                            </p:cond>
                                          </p:endCondLst>
                                        </p:cTn>
                                        <p:tgtEl>
                                          <p:sndTgt r:embed="rId2" name="CAMERA.WAV"/>
                                        </p:tgtEl>
                                      </p:cMediaNode>
                                    </p:audio>
                                  </p:subTnLst>
                                </p:cTn>
                              </p:par>
                            </p:childTnLst>
                          </p:cTn>
                        </p:par>
                      </p:childTnLst>
                    </p:cTn>
                  </p:par>
                  <p:par>
                    <p:cTn id="153" fill="hold">
                      <p:stCondLst>
                        <p:cond delay="indefinite"/>
                      </p:stCondLst>
                      <p:childTnLst>
                        <p:par>
                          <p:cTn id="154" fill="hold">
                            <p:stCondLst>
                              <p:cond delay="0"/>
                            </p:stCondLst>
                            <p:childTnLst>
                              <p:par>
                                <p:cTn id="155" presetID="4" presetClass="entr" presetSubtype="32" fill="hold" grpId="0" nodeType="clickEffect">
                                  <p:stCondLst>
                                    <p:cond delay="0"/>
                                  </p:stCondLst>
                                  <p:childTnLst>
                                    <p:set>
                                      <p:cBhvr>
                                        <p:cTn id="156" dur="1" fill="hold">
                                          <p:stCondLst>
                                            <p:cond delay="0"/>
                                          </p:stCondLst>
                                        </p:cTn>
                                        <p:tgtEl>
                                          <p:spTgt spid="51">
                                            <p:txEl>
                                              <p:pRg st="7" end="7"/>
                                            </p:txEl>
                                          </p:spTgt>
                                        </p:tgtEl>
                                        <p:attrNameLst>
                                          <p:attrName>style.visibility</p:attrName>
                                        </p:attrNameLst>
                                      </p:cBhvr>
                                      <p:to>
                                        <p:strVal val="visible"/>
                                      </p:to>
                                    </p:set>
                                    <p:animEffect transition="in" filter="box(out)">
                                      <p:cBhvr>
                                        <p:cTn id="157" dur="500"/>
                                        <p:tgtEl>
                                          <p:spTgt spid="51">
                                            <p:txEl>
                                              <p:pRg st="7" end="7"/>
                                            </p:txEl>
                                          </p:spTgt>
                                        </p:tgtEl>
                                      </p:cBhvr>
                                    </p:animEffect>
                                  </p:childTnLst>
                                  <p:subTnLst>
                                    <p:audio>
                                      <p:cMediaNode>
                                        <p:cTn display="0" masterRel="sameClick">
                                          <p:stCondLst>
                                            <p:cond evt="begin" delay="0">
                                              <p:tn val="155"/>
                                            </p:cond>
                                          </p:stCondLst>
                                          <p:endCondLst>
                                            <p:cond evt="onStopAudio" delay="0">
                                              <p:tgtEl>
                                                <p:sldTgt/>
                                              </p:tgtEl>
                                            </p:cond>
                                          </p:endCondLst>
                                        </p:cTn>
                                        <p:tgtEl>
                                          <p:sndTgt r:embed="rId2" name="CAMERA.WAV"/>
                                        </p:tgtEl>
                                      </p:cMediaNode>
                                    </p:audio>
                                  </p:subTnLst>
                                </p:cTn>
                              </p:par>
                            </p:childTnLst>
                          </p:cTn>
                        </p:par>
                      </p:childTnLst>
                    </p:cTn>
                  </p:par>
                  <p:par>
                    <p:cTn id="158" fill="hold">
                      <p:stCondLst>
                        <p:cond delay="indefinite"/>
                      </p:stCondLst>
                      <p:childTnLst>
                        <p:par>
                          <p:cTn id="159" fill="hold">
                            <p:stCondLst>
                              <p:cond delay="0"/>
                            </p:stCondLst>
                            <p:childTnLst>
                              <p:par>
                                <p:cTn id="160" presetID="4" presetClass="entr" presetSubtype="32" fill="hold" grpId="0" nodeType="clickEffect">
                                  <p:stCondLst>
                                    <p:cond delay="0"/>
                                  </p:stCondLst>
                                  <p:childTnLst>
                                    <p:set>
                                      <p:cBhvr>
                                        <p:cTn id="161" dur="1" fill="hold">
                                          <p:stCondLst>
                                            <p:cond delay="0"/>
                                          </p:stCondLst>
                                        </p:cTn>
                                        <p:tgtEl>
                                          <p:spTgt spid="51">
                                            <p:txEl>
                                              <p:pRg st="8" end="8"/>
                                            </p:txEl>
                                          </p:spTgt>
                                        </p:tgtEl>
                                        <p:attrNameLst>
                                          <p:attrName>style.visibility</p:attrName>
                                        </p:attrNameLst>
                                      </p:cBhvr>
                                      <p:to>
                                        <p:strVal val="visible"/>
                                      </p:to>
                                    </p:set>
                                    <p:animEffect transition="in" filter="box(out)">
                                      <p:cBhvr>
                                        <p:cTn id="162" dur="500"/>
                                        <p:tgtEl>
                                          <p:spTgt spid="51">
                                            <p:txEl>
                                              <p:pRg st="8" end="8"/>
                                            </p:txEl>
                                          </p:spTgt>
                                        </p:tgtEl>
                                      </p:cBhvr>
                                    </p:animEffect>
                                  </p:childTnLst>
                                  <p:subTnLst>
                                    <p:audio>
                                      <p:cMediaNode>
                                        <p:cTn display="0" masterRel="sameClick">
                                          <p:stCondLst>
                                            <p:cond evt="begin" delay="0">
                                              <p:tn val="160"/>
                                            </p:cond>
                                          </p:stCondLst>
                                          <p:endCondLst>
                                            <p:cond evt="onStopAudio" delay="0">
                                              <p:tgtEl>
                                                <p:sldTgt/>
                                              </p:tgtEl>
                                            </p:cond>
                                          </p:endCondLst>
                                        </p:cTn>
                                        <p:tgtEl>
                                          <p:sndTgt r:embed="rId2" name="CAMERA.WAV"/>
                                        </p:tgtEl>
                                      </p:cMediaNode>
                                    </p:audio>
                                  </p:subTnLst>
                                </p:cTn>
                              </p:par>
                            </p:childTnLst>
                          </p:cTn>
                        </p:par>
                      </p:childTnLst>
                    </p:cTn>
                  </p:par>
                  <p:par>
                    <p:cTn id="163" fill="hold">
                      <p:stCondLst>
                        <p:cond delay="indefinite"/>
                      </p:stCondLst>
                      <p:childTnLst>
                        <p:par>
                          <p:cTn id="164" fill="hold">
                            <p:stCondLst>
                              <p:cond delay="0"/>
                            </p:stCondLst>
                            <p:childTnLst>
                              <p:par>
                                <p:cTn id="165" presetID="4" presetClass="entr" presetSubtype="32" fill="hold" grpId="0" nodeType="clickEffect">
                                  <p:stCondLst>
                                    <p:cond delay="0"/>
                                  </p:stCondLst>
                                  <p:childTnLst>
                                    <p:set>
                                      <p:cBhvr>
                                        <p:cTn id="166" dur="1" fill="hold">
                                          <p:stCondLst>
                                            <p:cond delay="0"/>
                                          </p:stCondLst>
                                        </p:cTn>
                                        <p:tgtEl>
                                          <p:spTgt spid="51">
                                            <p:txEl>
                                              <p:pRg st="9" end="9"/>
                                            </p:txEl>
                                          </p:spTgt>
                                        </p:tgtEl>
                                        <p:attrNameLst>
                                          <p:attrName>style.visibility</p:attrName>
                                        </p:attrNameLst>
                                      </p:cBhvr>
                                      <p:to>
                                        <p:strVal val="visible"/>
                                      </p:to>
                                    </p:set>
                                    <p:animEffect transition="in" filter="box(out)">
                                      <p:cBhvr>
                                        <p:cTn id="167" dur="500"/>
                                        <p:tgtEl>
                                          <p:spTgt spid="51">
                                            <p:txEl>
                                              <p:pRg st="9" end="9"/>
                                            </p:txEl>
                                          </p:spTgt>
                                        </p:tgtEl>
                                      </p:cBhvr>
                                    </p:animEffect>
                                  </p:childTnLst>
                                  <p:subTnLst>
                                    <p:audio>
                                      <p:cMediaNode>
                                        <p:cTn display="0" masterRel="sameClick">
                                          <p:stCondLst>
                                            <p:cond evt="begin" delay="0">
                                              <p:tn val="165"/>
                                            </p:cond>
                                          </p:stCondLst>
                                          <p:endCondLst>
                                            <p:cond evt="onStopAudio" delay="0">
                                              <p:tgtEl>
                                                <p:sldTgt/>
                                              </p:tgtEl>
                                            </p:cond>
                                          </p:endCondLst>
                                        </p:cTn>
                                        <p:tgtEl>
                                          <p:sndTgt r:embed="rId2" name="CAMERA.WAV"/>
                                        </p:tgtEl>
                                      </p:cMediaNode>
                                    </p:audio>
                                  </p:subTnLst>
                                </p:cTn>
                              </p:par>
                            </p:childTnLst>
                          </p:cTn>
                        </p:par>
                      </p:childTnLst>
                    </p:cTn>
                  </p:par>
                  <p:par>
                    <p:cTn id="168" fill="hold">
                      <p:stCondLst>
                        <p:cond delay="indefinite"/>
                      </p:stCondLst>
                      <p:childTnLst>
                        <p:par>
                          <p:cTn id="169" fill="hold">
                            <p:stCondLst>
                              <p:cond delay="0"/>
                            </p:stCondLst>
                            <p:childTnLst>
                              <p:par>
                                <p:cTn id="170" presetID="4" presetClass="entr" presetSubtype="32" fill="hold" grpId="0" nodeType="clickEffect">
                                  <p:stCondLst>
                                    <p:cond delay="0"/>
                                  </p:stCondLst>
                                  <p:childTnLst>
                                    <p:set>
                                      <p:cBhvr>
                                        <p:cTn id="171" dur="1" fill="hold">
                                          <p:stCondLst>
                                            <p:cond delay="0"/>
                                          </p:stCondLst>
                                        </p:cTn>
                                        <p:tgtEl>
                                          <p:spTgt spid="51">
                                            <p:txEl>
                                              <p:pRg st="10" end="10"/>
                                            </p:txEl>
                                          </p:spTgt>
                                        </p:tgtEl>
                                        <p:attrNameLst>
                                          <p:attrName>style.visibility</p:attrName>
                                        </p:attrNameLst>
                                      </p:cBhvr>
                                      <p:to>
                                        <p:strVal val="visible"/>
                                      </p:to>
                                    </p:set>
                                    <p:animEffect transition="in" filter="box(out)">
                                      <p:cBhvr>
                                        <p:cTn id="172" dur="500"/>
                                        <p:tgtEl>
                                          <p:spTgt spid="51">
                                            <p:txEl>
                                              <p:pRg st="10" end="10"/>
                                            </p:txEl>
                                          </p:spTgt>
                                        </p:tgtEl>
                                      </p:cBhvr>
                                    </p:animEffect>
                                  </p:childTnLst>
                                  <p:subTnLst>
                                    <p:audio>
                                      <p:cMediaNode>
                                        <p:cTn display="0" masterRel="sameClick">
                                          <p:stCondLst>
                                            <p:cond evt="begin" delay="0">
                                              <p:tn val="170"/>
                                            </p:cond>
                                          </p:stCondLst>
                                          <p:endCondLst>
                                            <p:cond evt="onStopAudio" delay="0">
                                              <p:tgtEl>
                                                <p:sldTgt/>
                                              </p:tgtEl>
                                            </p:cond>
                                          </p:endCondLst>
                                        </p:cTn>
                                        <p:tgtEl>
                                          <p:sndTgt r:embed="rId2" name="CAMERA.WAV"/>
                                        </p:tgtEl>
                                      </p:cMediaNode>
                                    </p:audio>
                                  </p:subTnLst>
                                </p:cTn>
                              </p:par>
                            </p:childTnLst>
                          </p:cTn>
                        </p:par>
                      </p:childTnLst>
                    </p:cTn>
                  </p:par>
                  <p:par>
                    <p:cTn id="173" fill="hold">
                      <p:stCondLst>
                        <p:cond delay="indefinite"/>
                      </p:stCondLst>
                      <p:childTnLst>
                        <p:par>
                          <p:cTn id="174" fill="hold">
                            <p:stCondLst>
                              <p:cond delay="0"/>
                            </p:stCondLst>
                            <p:childTnLst>
                              <p:par>
                                <p:cTn id="175" presetID="4" presetClass="entr" presetSubtype="32" fill="hold" grpId="0" nodeType="clickEffect">
                                  <p:stCondLst>
                                    <p:cond delay="0"/>
                                  </p:stCondLst>
                                  <p:childTnLst>
                                    <p:set>
                                      <p:cBhvr>
                                        <p:cTn id="176" dur="1" fill="hold">
                                          <p:stCondLst>
                                            <p:cond delay="0"/>
                                          </p:stCondLst>
                                        </p:cTn>
                                        <p:tgtEl>
                                          <p:spTgt spid="51">
                                            <p:txEl>
                                              <p:pRg st="11" end="11"/>
                                            </p:txEl>
                                          </p:spTgt>
                                        </p:tgtEl>
                                        <p:attrNameLst>
                                          <p:attrName>style.visibility</p:attrName>
                                        </p:attrNameLst>
                                      </p:cBhvr>
                                      <p:to>
                                        <p:strVal val="visible"/>
                                      </p:to>
                                    </p:set>
                                    <p:animEffect transition="in" filter="box(out)">
                                      <p:cBhvr>
                                        <p:cTn id="177" dur="500"/>
                                        <p:tgtEl>
                                          <p:spTgt spid="51">
                                            <p:txEl>
                                              <p:pRg st="11" end="11"/>
                                            </p:txEl>
                                          </p:spTgt>
                                        </p:tgtEl>
                                      </p:cBhvr>
                                    </p:animEffect>
                                  </p:childTnLst>
                                  <p:subTnLst>
                                    <p:audio>
                                      <p:cMediaNode>
                                        <p:cTn display="0" masterRel="sameClick">
                                          <p:stCondLst>
                                            <p:cond evt="begin" delay="0">
                                              <p:tn val="175"/>
                                            </p:cond>
                                          </p:stCondLst>
                                          <p:endCondLst>
                                            <p:cond evt="onStopAudio" delay="0">
                                              <p:tgtEl>
                                                <p:sldTgt/>
                                              </p:tgtEl>
                                            </p:cond>
                                          </p:endCondLst>
                                        </p:cTn>
                                        <p:tgtEl>
                                          <p:sndTgt r:embed="rId2" name="CAMERA.WAV"/>
                                        </p:tgtEl>
                                      </p:cMediaNode>
                                    </p:audio>
                                  </p:subTnLst>
                                </p:cTn>
                              </p:par>
                            </p:childTnLst>
                          </p:cTn>
                        </p:par>
                      </p:childTnLst>
                    </p:cTn>
                  </p:par>
                  <p:par>
                    <p:cTn id="178" fill="hold">
                      <p:stCondLst>
                        <p:cond delay="indefinite"/>
                      </p:stCondLst>
                      <p:childTnLst>
                        <p:par>
                          <p:cTn id="179" fill="hold">
                            <p:stCondLst>
                              <p:cond delay="0"/>
                            </p:stCondLst>
                            <p:childTnLst>
                              <p:par>
                                <p:cTn id="180" presetID="4" presetClass="entr" presetSubtype="32" fill="hold" grpId="0" nodeType="clickEffect">
                                  <p:stCondLst>
                                    <p:cond delay="0"/>
                                  </p:stCondLst>
                                  <p:childTnLst>
                                    <p:set>
                                      <p:cBhvr>
                                        <p:cTn id="181" dur="1" fill="hold">
                                          <p:stCondLst>
                                            <p:cond delay="0"/>
                                          </p:stCondLst>
                                        </p:cTn>
                                        <p:tgtEl>
                                          <p:spTgt spid="51">
                                            <p:txEl>
                                              <p:pRg st="12" end="12"/>
                                            </p:txEl>
                                          </p:spTgt>
                                        </p:tgtEl>
                                        <p:attrNameLst>
                                          <p:attrName>style.visibility</p:attrName>
                                        </p:attrNameLst>
                                      </p:cBhvr>
                                      <p:to>
                                        <p:strVal val="visible"/>
                                      </p:to>
                                    </p:set>
                                    <p:animEffect transition="in" filter="box(out)">
                                      <p:cBhvr>
                                        <p:cTn id="182" dur="500"/>
                                        <p:tgtEl>
                                          <p:spTgt spid="51">
                                            <p:txEl>
                                              <p:pRg st="12" end="12"/>
                                            </p:txEl>
                                          </p:spTgt>
                                        </p:tgtEl>
                                      </p:cBhvr>
                                    </p:animEffect>
                                  </p:childTnLst>
                                  <p:subTnLst>
                                    <p:audio>
                                      <p:cMediaNode>
                                        <p:cTn display="0" masterRel="sameClick">
                                          <p:stCondLst>
                                            <p:cond evt="begin" delay="0">
                                              <p:tn val="180"/>
                                            </p:cond>
                                          </p:stCondLst>
                                          <p:endCondLst>
                                            <p:cond evt="onStopAudio" delay="0">
                                              <p:tgtEl>
                                                <p:sldTgt/>
                                              </p:tgtEl>
                                            </p:cond>
                                          </p:endCondLst>
                                        </p:cTn>
                                        <p:tgtEl>
                                          <p:sndTgt r:embed="rId2" name="CAMERA.WAV"/>
                                        </p:tgtEl>
                                      </p:cMediaNode>
                                    </p:audio>
                                  </p:subTnLst>
                                </p:cTn>
                              </p:par>
                            </p:childTnLst>
                          </p:cTn>
                        </p:par>
                      </p:childTnLst>
                    </p:cTn>
                  </p:par>
                  <p:par>
                    <p:cTn id="183" fill="hold">
                      <p:stCondLst>
                        <p:cond delay="indefinite"/>
                      </p:stCondLst>
                      <p:childTnLst>
                        <p:par>
                          <p:cTn id="184" fill="hold">
                            <p:stCondLst>
                              <p:cond delay="0"/>
                            </p:stCondLst>
                            <p:childTnLst>
                              <p:par>
                                <p:cTn id="185" presetID="4" presetClass="entr" presetSubtype="32" fill="hold" grpId="0" nodeType="clickEffect">
                                  <p:stCondLst>
                                    <p:cond delay="0"/>
                                  </p:stCondLst>
                                  <p:childTnLst>
                                    <p:set>
                                      <p:cBhvr>
                                        <p:cTn id="186" dur="1" fill="hold">
                                          <p:stCondLst>
                                            <p:cond delay="0"/>
                                          </p:stCondLst>
                                        </p:cTn>
                                        <p:tgtEl>
                                          <p:spTgt spid="51">
                                            <p:txEl>
                                              <p:pRg st="13" end="13"/>
                                            </p:txEl>
                                          </p:spTgt>
                                        </p:tgtEl>
                                        <p:attrNameLst>
                                          <p:attrName>style.visibility</p:attrName>
                                        </p:attrNameLst>
                                      </p:cBhvr>
                                      <p:to>
                                        <p:strVal val="visible"/>
                                      </p:to>
                                    </p:set>
                                    <p:animEffect transition="in" filter="box(out)">
                                      <p:cBhvr>
                                        <p:cTn id="187" dur="500"/>
                                        <p:tgtEl>
                                          <p:spTgt spid="51">
                                            <p:txEl>
                                              <p:pRg st="13" end="13"/>
                                            </p:txEl>
                                          </p:spTgt>
                                        </p:tgtEl>
                                      </p:cBhvr>
                                    </p:animEffect>
                                  </p:childTnLst>
                                  <p:subTnLst>
                                    <p:audio>
                                      <p:cMediaNode>
                                        <p:cTn display="0" masterRel="sameClick">
                                          <p:stCondLst>
                                            <p:cond evt="begin" delay="0">
                                              <p:tn val="185"/>
                                            </p:cond>
                                          </p:stCondLst>
                                          <p:endCondLst>
                                            <p:cond evt="onStopAudio" delay="0">
                                              <p:tgtEl>
                                                <p:sldTgt/>
                                              </p:tgtEl>
                                            </p:cond>
                                          </p:endCondLst>
                                        </p:cTn>
                                        <p:tgtEl>
                                          <p:sndTgt r:embed="rId2" name="CAMERA.WAV"/>
                                        </p:tgtEl>
                                      </p:cMediaNode>
                                    </p:audio>
                                  </p:subTnLst>
                                </p:cTn>
                              </p:par>
                            </p:childTnLst>
                          </p:cTn>
                        </p:par>
                      </p:childTnLst>
                    </p:cTn>
                  </p:par>
                  <p:par>
                    <p:cTn id="188" fill="hold">
                      <p:stCondLst>
                        <p:cond delay="indefinite"/>
                      </p:stCondLst>
                      <p:childTnLst>
                        <p:par>
                          <p:cTn id="189" fill="hold">
                            <p:stCondLst>
                              <p:cond delay="0"/>
                            </p:stCondLst>
                            <p:childTnLst>
                              <p:par>
                                <p:cTn id="190" presetID="4" presetClass="entr" presetSubtype="32" fill="hold" grpId="0" nodeType="clickEffect">
                                  <p:stCondLst>
                                    <p:cond delay="0"/>
                                  </p:stCondLst>
                                  <p:childTnLst>
                                    <p:set>
                                      <p:cBhvr>
                                        <p:cTn id="191" dur="1" fill="hold">
                                          <p:stCondLst>
                                            <p:cond delay="0"/>
                                          </p:stCondLst>
                                        </p:cTn>
                                        <p:tgtEl>
                                          <p:spTgt spid="52">
                                            <p:txEl>
                                              <p:pRg st="1" end="1"/>
                                            </p:txEl>
                                          </p:spTgt>
                                        </p:tgtEl>
                                        <p:attrNameLst>
                                          <p:attrName>style.visibility</p:attrName>
                                        </p:attrNameLst>
                                      </p:cBhvr>
                                      <p:to>
                                        <p:strVal val="visible"/>
                                      </p:to>
                                    </p:set>
                                    <p:animEffect transition="in" filter="box(out)">
                                      <p:cBhvr>
                                        <p:cTn id="192" dur="500"/>
                                        <p:tgtEl>
                                          <p:spTgt spid="52">
                                            <p:txEl>
                                              <p:pRg st="1" end="1"/>
                                            </p:txEl>
                                          </p:spTgt>
                                        </p:tgtEl>
                                      </p:cBhvr>
                                    </p:animEffect>
                                  </p:childTnLst>
                                  <p:subTnLst>
                                    <p:audio>
                                      <p:cMediaNode>
                                        <p:cTn display="0" masterRel="sameClick">
                                          <p:stCondLst>
                                            <p:cond evt="begin" delay="0">
                                              <p:tn val="190"/>
                                            </p:cond>
                                          </p:stCondLst>
                                          <p:endCondLst>
                                            <p:cond evt="onStopAudio" delay="0">
                                              <p:tgtEl>
                                                <p:sldTgt/>
                                              </p:tgtEl>
                                            </p:cond>
                                          </p:endCondLst>
                                        </p:cTn>
                                        <p:tgtEl>
                                          <p:sndTgt r:embed="rId2" name="CAMERA.WAV"/>
                                        </p:tgtEl>
                                      </p:cMediaNode>
                                    </p:audio>
                                  </p:subTnLst>
                                </p:cTn>
                              </p:par>
                            </p:childTnLst>
                          </p:cTn>
                        </p:par>
                      </p:childTnLst>
                    </p:cTn>
                  </p:par>
                  <p:par>
                    <p:cTn id="193" fill="hold">
                      <p:stCondLst>
                        <p:cond delay="indefinite"/>
                      </p:stCondLst>
                      <p:childTnLst>
                        <p:par>
                          <p:cTn id="194" fill="hold">
                            <p:stCondLst>
                              <p:cond delay="0"/>
                            </p:stCondLst>
                            <p:childTnLst>
                              <p:par>
                                <p:cTn id="195" presetID="4" presetClass="entr" presetSubtype="32" fill="hold" grpId="0" nodeType="clickEffect">
                                  <p:stCondLst>
                                    <p:cond delay="0"/>
                                  </p:stCondLst>
                                  <p:childTnLst>
                                    <p:set>
                                      <p:cBhvr>
                                        <p:cTn id="196" dur="1" fill="hold">
                                          <p:stCondLst>
                                            <p:cond delay="0"/>
                                          </p:stCondLst>
                                        </p:cTn>
                                        <p:tgtEl>
                                          <p:spTgt spid="52">
                                            <p:txEl>
                                              <p:pRg st="3" end="3"/>
                                            </p:txEl>
                                          </p:spTgt>
                                        </p:tgtEl>
                                        <p:attrNameLst>
                                          <p:attrName>style.visibility</p:attrName>
                                        </p:attrNameLst>
                                      </p:cBhvr>
                                      <p:to>
                                        <p:strVal val="visible"/>
                                      </p:to>
                                    </p:set>
                                    <p:animEffect transition="in" filter="box(out)">
                                      <p:cBhvr>
                                        <p:cTn id="197" dur="500"/>
                                        <p:tgtEl>
                                          <p:spTgt spid="52">
                                            <p:txEl>
                                              <p:pRg st="3" end="3"/>
                                            </p:txEl>
                                          </p:spTgt>
                                        </p:tgtEl>
                                      </p:cBhvr>
                                    </p:animEffect>
                                  </p:childTnLst>
                                  <p:subTnLst>
                                    <p:audio>
                                      <p:cMediaNode>
                                        <p:cTn display="0" masterRel="sameClick">
                                          <p:stCondLst>
                                            <p:cond evt="begin" delay="0">
                                              <p:tn val="195"/>
                                            </p:cond>
                                          </p:stCondLst>
                                          <p:endCondLst>
                                            <p:cond evt="onStopAudio" delay="0">
                                              <p:tgtEl>
                                                <p:sldTgt/>
                                              </p:tgtEl>
                                            </p:cond>
                                          </p:endCondLst>
                                        </p:cTn>
                                        <p:tgtEl>
                                          <p:sndTgt r:embed="rId2" name="CAMERA.WAV"/>
                                        </p:tgtEl>
                                      </p:cMediaNode>
                                    </p:audio>
                                  </p:subTnLst>
                                </p:cTn>
                              </p:par>
                            </p:childTnLst>
                          </p:cTn>
                        </p:par>
                      </p:childTnLst>
                    </p:cTn>
                  </p:par>
                  <p:par>
                    <p:cTn id="198" fill="hold">
                      <p:stCondLst>
                        <p:cond delay="indefinite"/>
                      </p:stCondLst>
                      <p:childTnLst>
                        <p:par>
                          <p:cTn id="199" fill="hold">
                            <p:stCondLst>
                              <p:cond delay="0"/>
                            </p:stCondLst>
                            <p:childTnLst>
                              <p:par>
                                <p:cTn id="200" presetID="4" presetClass="entr" presetSubtype="32" fill="hold" grpId="0" nodeType="clickEffect">
                                  <p:stCondLst>
                                    <p:cond delay="0"/>
                                  </p:stCondLst>
                                  <p:childTnLst>
                                    <p:set>
                                      <p:cBhvr>
                                        <p:cTn id="201" dur="1" fill="hold">
                                          <p:stCondLst>
                                            <p:cond delay="0"/>
                                          </p:stCondLst>
                                        </p:cTn>
                                        <p:tgtEl>
                                          <p:spTgt spid="52">
                                            <p:txEl>
                                              <p:pRg st="5" end="5"/>
                                            </p:txEl>
                                          </p:spTgt>
                                        </p:tgtEl>
                                        <p:attrNameLst>
                                          <p:attrName>style.visibility</p:attrName>
                                        </p:attrNameLst>
                                      </p:cBhvr>
                                      <p:to>
                                        <p:strVal val="visible"/>
                                      </p:to>
                                    </p:set>
                                    <p:animEffect transition="in" filter="box(out)">
                                      <p:cBhvr>
                                        <p:cTn id="202" dur="500"/>
                                        <p:tgtEl>
                                          <p:spTgt spid="52">
                                            <p:txEl>
                                              <p:pRg st="5" end="5"/>
                                            </p:txEl>
                                          </p:spTgt>
                                        </p:tgtEl>
                                      </p:cBhvr>
                                    </p:animEffect>
                                  </p:childTnLst>
                                  <p:subTnLst>
                                    <p:audio>
                                      <p:cMediaNode>
                                        <p:cTn display="0" masterRel="sameClick">
                                          <p:stCondLst>
                                            <p:cond evt="begin" delay="0">
                                              <p:tn val="200"/>
                                            </p:cond>
                                          </p:stCondLst>
                                          <p:endCondLst>
                                            <p:cond evt="onStopAudio" delay="0">
                                              <p:tgtEl>
                                                <p:sldTgt/>
                                              </p:tgtEl>
                                            </p:cond>
                                          </p:endCondLst>
                                        </p:cTn>
                                        <p:tgtEl>
                                          <p:sndTgt r:embed="rId2" name="CAMERA.WAV"/>
                                        </p:tgtEl>
                                      </p:cMediaNode>
                                    </p:audio>
                                  </p:subTnLst>
                                </p:cTn>
                              </p:par>
                            </p:childTnLst>
                          </p:cTn>
                        </p:par>
                      </p:childTnLst>
                    </p:cTn>
                  </p:par>
                  <p:par>
                    <p:cTn id="203" fill="hold">
                      <p:stCondLst>
                        <p:cond delay="indefinite"/>
                      </p:stCondLst>
                      <p:childTnLst>
                        <p:par>
                          <p:cTn id="204" fill="hold">
                            <p:stCondLst>
                              <p:cond delay="0"/>
                            </p:stCondLst>
                            <p:childTnLst>
                              <p:par>
                                <p:cTn id="205" presetID="4" presetClass="entr" presetSubtype="32" fill="hold" grpId="0" nodeType="clickEffect">
                                  <p:stCondLst>
                                    <p:cond delay="0"/>
                                  </p:stCondLst>
                                  <p:childTnLst>
                                    <p:set>
                                      <p:cBhvr>
                                        <p:cTn id="206" dur="1" fill="hold">
                                          <p:stCondLst>
                                            <p:cond delay="0"/>
                                          </p:stCondLst>
                                        </p:cTn>
                                        <p:tgtEl>
                                          <p:spTgt spid="52">
                                            <p:txEl>
                                              <p:pRg st="6" end="6"/>
                                            </p:txEl>
                                          </p:spTgt>
                                        </p:tgtEl>
                                        <p:attrNameLst>
                                          <p:attrName>style.visibility</p:attrName>
                                        </p:attrNameLst>
                                      </p:cBhvr>
                                      <p:to>
                                        <p:strVal val="visible"/>
                                      </p:to>
                                    </p:set>
                                    <p:animEffect transition="in" filter="box(out)">
                                      <p:cBhvr>
                                        <p:cTn id="207" dur="500"/>
                                        <p:tgtEl>
                                          <p:spTgt spid="52">
                                            <p:txEl>
                                              <p:pRg st="6" end="6"/>
                                            </p:txEl>
                                          </p:spTgt>
                                        </p:tgtEl>
                                      </p:cBhvr>
                                    </p:animEffect>
                                  </p:childTnLst>
                                  <p:subTnLst>
                                    <p:audio>
                                      <p:cMediaNode>
                                        <p:cTn display="0" masterRel="sameClick">
                                          <p:stCondLst>
                                            <p:cond evt="begin" delay="0">
                                              <p:tn val="205"/>
                                            </p:cond>
                                          </p:stCondLst>
                                          <p:endCondLst>
                                            <p:cond evt="onStopAudio" delay="0">
                                              <p:tgtEl>
                                                <p:sldTgt/>
                                              </p:tgtEl>
                                            </p:cond>
                                          </p:endCondLst>
                                        </p:cTn>
                                        <p:tgtEl>
                                          <p:sndTgt r:embed="rId2" name="CAMERA.WAV"/>
                                        </p:tgtEl>
                                      </p:cMediaNode>
                                    </p:audio>
                                  </p:subTnLst>
                                </p:cTn>
                              </p:par>
                            </p:childTnLst>
                          </p:cTn>
                        </p:par>
                      </p:childTnLst>
                    </p:cTn>
                  </p:par>
                  <p:par>
                    <p:cTn id="208" fill="hold">
                      <p:stCondLst>
                        <p:cond delay="indefinite"/>
                      </p:stCondLst>
                      <p:childTnLst>
                        <p:par>
                          <p:cTn id="209" fill="hold">
                            <p:stCondLst>
                              <p:cond delay="0"/>
                            </p:stCondLst>
                            <p:childTnLst>
                              <p:par>
                                <p:cTn id="210" presetID="4" presetClass="entr" presetSubtype="32" fill="hold" grpId="0" nodeType="clickEffect">
                                  <p:stCondLst>
                                    <p:cond delay="0"/>
                                  </p:stCondLst>
                                  <p:childTnLst>
                                    <p:set>
                                      <p:cBhvr>
                                        <p:cTn id="211" dur="1" fill="hold">
                                          <p:stCondLst>
                                            <p:cond delay="0"/>
                                          </p:stCondLst>
                                        </p:cTn>
                                        <p:tgtEl>
                                          <p:spTgt spid="52">
                                            <p:txEl>
                                              <p:pRg st="7" end="7"/>
                                            </p:txEl>
                                          </p:spTgt>
                                        </p:tgtEl>
                                        <p:attrNameLst>
                                          <p:attrName>style.visibility</p:attrName>
                                        </p:attrNameLst>
                                      </p:cBhvr>
                                      <p:to>
                                        <p:strVal val="visible"/>
                                      </p:to>
                                    </p:set>
                                    <p:animEffect transition="in" filter="box(out)">
                                      <p:cBhvr>
                                        <p:cTn id="212" dur="500"/>
                                        <p:tgtEl>
                                          <p:spTgt spid="52">
                                            <p:txEl>
                                              <p:pRg st="7" end="7"/>
                                            </p:txEl>
                                          </p:spTgt>
                                        </p:tgtEl>
                                      </p:cBhvr>
                                    </p:animEffect>
                                  </p:childTnLst>
                                  <p:subTnLst>
                                    <p:audio>
                                      <p:cMediaNode>
                                        <p:cTn display="0" masterRel="sameClick">
                                          <p:stCondLst>
                                            <p:cond evt="begin" delay="0">
                                              <p:tn val="210"/>
                                            </p:cond>
                                          </p:stCondLst>
                                          <p:endCondLst>
                                            <p:cond evt="onStopAudio" delay="0">
                                              <p:tgtEl>
                                                <p:sldTgt/>
                                              </p:tgtEl>
                                            </p:cond>
                                          </p:endCondLst>
                                        </p:cTn>
                                        <p:tgtEl>
                                          <p:sndTgt r:embed="rId2" name="CAMERA.WAV"/>
                                        </p:tgtEl>
                                      </p:cMediaNode>
                                    </p:audio>
                                  </p:subTnLst>
                                </p:cTn>
                              </p:par>
                            </p:childTnLst>
                          </p:cTn>
                        </p:par>
                      </p:childTnLst>
                    </p:cTn>
                  </p:par>
                  <p:par>
                    <p:cTn id="213" fill="hold">
                      <p:stCondLst>
                        <p:cond delay="indefinite"/>
                      </p:stCondLst>
                      <p:childTnLst>
                        <p:par>
                          <p:cTn id="214" fill="hold">
                            <p:stCondLst>
                              <p:cond delay="0"/>
                            </p:stCondLst>
                            <p:childTnLst>
                              <p:par>
                                <p:cTn id="215" presetID="4" presetClass="entr" presetSubtype="32" fill="hold" grpId="0" nodeType="clickEffect">
                                  <p:stCondLst>
                                    <p:cond delay="0"/>
                                  </p:stCondLst>
                                  <p:childTnLst>
                                    <p:set>
                                      <p:cBhvr>
                                        <p:cTn id="216" dur="1" fill="hold">
                                          <p:stCondLst>
                                            <p:cond delay="0"/>
                                          </p:stCondLst>
                                        </p:cTn>
                                        <p:tgtEl>
                                          <p:spTgt spid="52">
                                            <p:txEl>
                                              <p:pRg st="8" end="8"/>
                                            </p:txEl>
                                          </p:spTgt>
                                        </p:tgtEl>
                                        <p:attrNameLst>
                                          <p:attrName>style.visibility</p:attrName>
                                        </p:attrNameLst>
                                      </p:cBhvr>
                                      <p:to>
                                        <p:strVal val="visible"/>
                                      </p:to>
                                    </p:set>
                                    <p:animEffect transition="in" filter="box(out)">
                                      <p:cBhvr>
                                        <p:cTn id="217" dur="500"/>
                                        <p:tgtEl>
                                          <p:spTgt spid="52">
                                            <p:txEl>
                                              <p:pRg st="8" end="8"/>
                                            </p:txEl>
                                          </p:spTgt>
                                        </p:tgtEl>
                                      </p:cBhvr>
                                    </p:animEffect>
                                  </p:childTnLst>
                                  <p:subTnLst>
                                    <p:audio>
                                      <p:cMediaNode>
                                        <p:cTn display="0" masterRel="sameClick">
                                          <p:stCondLst>
                                            <p:cond evt="begin" delay="0">
                                              <p:tn val="215"/>
                                            </p:cond>
                                          </p:stCondLst>
                                          <p:endCondLst>
                                            <p:cond evt="onStopAudio" delay="0">
                                              <p:tgtEl>
                                                <p:sldTgt/>
                                              </p:tgtEl>
                                            </p:cond>
                                          </p:endCondLst>
                                        </p:cTn>
                                        <p:tgtEl>
                                          <p:sndTgt r:embed="rId2" name="CAMERA.WAV"/>
                                        </p:tgtEl>
                                      </p:cMediaNode>
                                    </p:audio>
                                  </p:subTnLst>
                                </p:cTn>
                              </p:par>
                            </p:childTnLst>
                          </p:cTn>
                        </p:par>
                      </p:childTnLst>
                    </p:cTn>
                  </p:par>
                  <p:par>
                    <p:cTn id="218" fill="hold">
                      <p:stCondLst>
                        <p:cond delay="indefinite"/>
                      </p:stCondLst>
                      <p:childTnLst>
                        <p:par>
                          <p:cTn id="219" fill="hold">
                            <p:stCondLst>
                              <p:cond delay="0"/>
                            </p:stCondLst>
                            <p:childTnLst>
                              <p:par>
                                <p:cTn id="220" presetID="4" presetClass="entr" presetSubtype="32" fill="hold" grpId="0" nodeType="clickEffect">
                                  <p:stCondLst>
                                    <p:cond delay="0"/>
                                  </p:stCondLst>
                                  <p:childTnLst>
                                    <p:set>
                                      <p:cBhvr>
                                        <p:cTn id="221" dur="1" fill="hold">
                                          <p:stCondLst>
                                            <p:cond delay="0"/>
                                          </p:stCondLst>
                                        </p:cTn>
                                        <p:tgtEl>
                                          <p:spTgt spid="52">
                                            <p:txEl>
                                              <p:pRg st="9" end="9"/>
                                            </p:txEl>
                                          </p:spTgt>
                                        </p:tgtEl>
                                        <p:attrNameLst>
                                          <p:attrName>style.visibility</p:attrName>
                                        </p:attrNameLst>
                                      </p:cBhvr>
                                      <p:to>
                                        <p:strVal val="visible"/>
                                      </p:to>
                                    </p:set>
                                    <p:animEffect transition="in" filter="box(out)">
                                      <p:cBhvr>
                                        <p:cTn id="222" dur="500"/>
                                        <p:tgtEl>
                                          <p:spTgt spid="52">
                                            <p:txEl>
                                              <p:pRg st="9" end="9"/>
                                            </p:txEl>
                                          </p:spTgt>
                                        </p:tgtEl>
                                      </p:cBhvr>
                                    </p:animEffect>
                                  </p:childTnLst>
                                  <p:subTnLst>
                                    <p:audio>
                                      <p:cMediaNode>
                                        <p:cTn display="0" masterRel="sameClick">
                                          <p:stCondLst>
                                            <p:cond evt="begin" delay="0">
                                              <p:tn val="220"/>
                                            </p:cond>
                                          </p:stCondLst>
                                          <p:endCondLst>
                                            <p:cond evt="onStopAudio" delay="0">
                                              <p:tgtEl>
                                                <p:sldTgt/>
                                              </p:tgtEl>
                                            </p:cond>
                                          </p:endCondLst>
                                        </p:cTn>
                                        <p:tgtEl>
                                          <p:sndTgt r:embed="rId2" name="CAMERA.WAV"/>
                                        </p:tgtEl>
                                      </p:cMediaNode>
                                    </p:audio>
                                  </p:subTnLst>
                                </p:cTn>
                              </p:par>
                            </p:childTnLst>
                          </p:cTn>
                        </p:par>
                      </p:childTnLst>
                    </p:cTn>
                  </p:par>
                  <p:par>
                    <p:cTn id="223" fill="hold">
                      <p:stCondLst>
                        <p:cond delay="indefinite"/>
                      </p:stCondLst>
                      <p:childTnLst>
                        <p:par>
                          <p:cTn id="224" fill="hold">
                            <p:stCondLst>
                              <p:cond delay="0"/>
                            </p:stCondLst>
                            <p:childTnLst>
                              <p:par>
                                <p:cTn id="225" presetID="4" presetClass="entr" presetSubtype="32" fill="hold" grpId="0" nodeType="clickEffect">
                                  <p:stCondLst>
                                    <p:cond delay="0"/>
                                  </p:stCondLst>
                                  <p:childTnLst>
                                    <p:set>
                                      <p:cBhvr>
                                        <p:cTn id="226" dur="1" fill="hold">
                                          <p:stCondLst>
                                            <p:cond delay="0"/>
                                          </p:stCondLst>
                                        </p:cTn>
                                        <p:tgtEl>
                                          <p:spTgt spid="52">
                                            <p:txEl>
                                              <p:pRg st="10" end="10"/>
                                            </p:txEl>
                                          </p:spTgt>
                                        </p:tgtEl>
                                        <p:attrNameLst>
                                          <p:attrName>style.visibility</p:attrName>
                                        </p:attrNameLst>
                                      </p:cBhvr>
                                      <p:to>
                                        <p:strVal val="visible"/>
                                      </p:to>
                                    </p:set>
                                    <p:animEffect transition="in" filter="box(out)">
                                      <p:cBhvr>
                                        <p:cTn id="227" dur="500"/>
                                        <p:tgtEl>
                                          <p:spTgt spid="52">
                                            <p:txEl>
                                              <p:pRg st="10" end="10"/>
                                            </p:txEl>
                                          </p:spTgt>
                                        </p:tgtEl>
                                      </p:cBhvr>
                                    </p:animEffect>
                                  </p:childTnLst>
                                  <p:subTnLst>
                                    <p:audio>
                                      <p:cMediaNode>
                                        <p:cTn display="0" masterRel="sameClick">
                                          <p:stCondLst>
                                            <p:cond evt="begin" delay="0">
                                              <p:tn val="225"/>
                                            </p:cond>
                                          </p:stCondLst>
                                          <p:endCondLst>
                                            <p:cond evt="onStopAudio" delay="0">
                                              <p:tgtEl>
                                                <p:sldTgt/>
                                              </p:tgtEl>
                                            </p:cond>
                                          </p:endCondLst>
                                        </p:cTn>
                                        <p:tgtEl>
                                          <p:sndTgt r:embed="rId2" name="CAMERA.WAV"/>
                                        </p:tgtEl>
                                      </p:cMediaNode>
                                    </p:audio>
                                  </p:subTnLst>
                                </p:cTn>
                              </p:par>
                            </p:childTnLst>
                          </p:cTn>
                        </p:par>
                      </p:childTnLst>
                    </p:cTn>
                  </p:par>
                  <p:par>
                    <p:cTn id="228" fill="hold">
                      <p:stCondLst>
                        <p:cond delay="indefinite"/>
                      </p:stCondLst>
                      <p:childTnLst>
                        <p:par>
                          <p:cTn id="229" fill="hold">
                            <p:stCondLst>
                              <p:cond delay="0"/>
                            </p:stCondLst>
                            <p:childTnLst>
                              <p:par>
                                <p:cTn id="230" presetID="4" presetClass="entr" presetSubtype="32" fill="hold" grpId="0" nodeType="clickEffect">
                                  <p:stCondLst>
                                    <p:cond delay="0"/>
                                  </p:stCondLst>
                                  <p:childTnLst>
                                    <p:set>
                                      <p:cBhvr>
                                        <p:cTn id="231" dur="1" fill="hold">
                                          <p:stCondLst>
                                            <p:cond delay="0"/>
                                          </p:stCondLst>
                                        </p:cTn>
                                        <p:tgtEl>
                                          <p:spTgt spid="52">
                                            <p:txEl>
                                              <p:pRg st="11" end="11"/>
                                            </p:txEl>
                                          </p:spTgt>
                                        </p:tgtEl>
                                        <p:attrNameLst>
                                          <p:attrName>style.visibility</p:attrName>
                                        </p:attrNameLst>
                                      </p:cBhvr>
                                      <p:to>
                                        <p:strVal val="visible"/>
                                      </p:to>
                                    </p:set>
                                    <p:animEffect transition="in" filter="box(out)">
                                      <p:cBhvr>
                                        <p:cTn id="232" dur="500"/>
                                        <p:tgtEl>
                                          <p:spTgt spid="52">
                                            <p:txEl>
                                              <p:pRg st="11" end="11"/>
                                            </p:txEl>
                                          </p:spTgt>
                                        </p:tgtEl>
                                      </p:cBhvr>
                                    </p:animEffect>
                                  </p:childTnLst>
                                  <p:subTnLst>
                                    <p:audio>
                                      <p:cMediaNode>
                                        <p:cTn display="0" masterRel="sameClick">
                                          <p:stCondLst>
                                            <p:cond evt="begin" delay="0">
                                              <p:tn val="230"/>
                                            </p:cond>
                                          </p:stCondLst>
                                          <p:endCondLst>
                                            <p:cond evt="onStopAudio" delay="0">
                                              <p:tgtEl>
                                                <p:sldTgt/>
                                              </p:tgtEl>
                                            </p:cond>
                                          </p:endCondLst>
                                        </p:cTn>
                                        <p:tgtEl>
                                          <p:sndTgt r:embed="rId2" name="CAMERA.WAV"/>
                                        </p:tgtEl>
                                      </p:cMediaNode>
                                    </p:audio>
                                  </p:subTnLst>
                                </p:cTn>
                              </p:par>
                            </p:childTnLst>
                          </p:cTn>
                        </p:par>
                      </p:childTnLst>
                    </p:cTn>
                  </p:par>
                  <p:par>
                    <p:cTn id="233" fill="hold">
                      <p:stCondLst>
                        <p:cond delay="indefinite"/>
                      </p:stCondLst>
                      <p:childTnLst>
                        <p:par>
                          <p:cTn id="234" fill="hold">
                            <p:stCondLst>
                              <p:cond delay="0"/>
                            </p:stCondLst>
                            <p:childTnLst>
                              <p:par>
                                <p:cTn id="235" presetID="4" presetClass="entr" presetSubtype="32" fill="hold" grpId="0" nodeType="clickEffect">
                                  <p:stCondLst>
                                    <p:cond delay="0"/>
                                  </p:stCondLst>
                                  <p:childTnLst>
                                    <p:set>
                                      <p:cBhvr>
                                        <p:cTn id="236" dur="1" fill="hold">
                                          <p:stCondLst>
                                            <p:cond delay="0"/>
                                          </p:stCondLst>
                                        </p:cTn>
                                        <p:tgtEl>
                                          <p:spTgt spid="52">
                                            <p:txEl>
                                              <p:pRg st="12" end="12"/>
                                            </p:txEl>
                                          </p:spTgt>
                                        </p:tgtEl>
                                        <p:attrNameLst>
                                          <p:attrName>style.visibility</p:attrName>
                                        </p:attrNameLst>
                                      </p:cBhvr>
                                      <p:to>
                                        <p:strVal val="visible"/>
                                      </p:to>
                                    </p:set>
                                    <p:animEffect transition="in" filter="box(out)">
                                      <p:cBhvr>
                                        <p:cTn id="237" dur="500"/>
                                        <p:tgtEl>
                                          <p:spTgt spid="52">
                                            <p:txEl>
                                              <p:pRg st="12" end="12"/>
                                            </p:txEl>
                                          </p:spTgt>
                                        </p:tgtEl>
                                      </p:cBhvr>
                                    </p:animEffect>
                                  </p:childTnLst>
                                  <p:subTnLst>
                                    <p:audio>
                                      <p:cMediaNode>
                                        <p:cTn display="0" masterRel="sameClick">
                                          <p:stCondLst>
                                            <p:cond evt="begin" delay="0">
                                              <p:tn val="235"/>
                                            </p:cond>
                                          </p:stCondLst>
                                          <p:endCondLst>
                                            <p:cond evt="onStopAudio" delay="0">
                                              <p:tgtEl>
                                                <p:sldTgt/>
                                              </p:tgtEl>
                                            </p:cond>
                                          </p:endCondLst>
                                        </p:cTn>
                                        <p:tgtEl>
                                          <p:sndTgt r:embed="rId2" name="CAMERA.WAV"/>
                                        </p:tgtEl>
                                      </p:cMediaNode>
                                    </p:audio>
                                  </p:subTnLst>
                                </p:cTn>
                              </p:par>
                            </p:childTnLst>
                          </p:cTn>
                        </p:par>
                      </p:childTnLst>
                    </p:cTn>
                  </p:par>
                  <p:par>
                    <p:cTn id="238" fill="hold">
                      <p:stCondLst>
                        <p:cond delay="indefinite"/>
                      </p:stCondLst>
                      <p:childTnLst>
                        <p:par>
                          <p:cTn id="239" fill="hold">
                            <p:stCondLst>
                              <p:cond delay="0"/>
                            </p:stCondLst>
                            <p:childTnLst>
                              <p:par>
                                <p:cTn id="240" presetID="4" presetClass="entr" presetSubtype="32" fill="hold" grpId="0" nodeType="clickEffect">
                                  <p:stCondLst>
                                    <p:cond delay="0"/>
                                  </p:stCondLst>
                                  <p:childTnLst>
                                    <p:set>
                                      <p:cBhvr>
                                        <p:cTn id="241" dur="1" fill="hold">
                                          <p:stCondLst>
                                            <p:cond delay="0"/>
                                          </p:stCondLst>
                                        </p:cTn>
                                        <p:tgtEl>
                                          <p:spTgt spid="52">
                                            <p:txEl>
                                              <p:pRg st="13" end="13"/>
                                            </p:txEl>
                                          </p:spTgt>
                                        </p:tgtEl>
                                        <p:attrNameLst>
                                          <p:attrName>style.visibility</p:attrName>
                                        </p:attrNameLst>
                                      </p:cBhvr>
                                      <p:to>
                                        <p:strVal val="visible"/>
                                      </p:to>
                                    </p:set>
                                    <p:animEffect transition="in" filter="box(out)">
                                      <p:cBhvr>
                                        <p:cTn id="242" dur="500"/>
                                        <p:tgtEl>
                                          <p:spTgt spid="52">
                                            <p:txEl>
                                              <p:pRg st="13" end="13"/>
                                            </p:txEl>
                                          </p:spTgt>
                                        </p:tgtEl>
                                      </p:cBhvr>
                                    </p:animEffect>
                                  </p:childTnLst>
                                  <p:subTnLst>
                                    <p:audio>
                                      <p:cMediaNode>
                                        <p:cTn display="0" masterRel="sameClick">
                                          <p:stCondLst>
                                            <p:cond evt="begin" delay="0">
                                              <p:tn val="240"/>
                                            </p:cond>
                                          </p:stCondLst>
                                          <p:endCondLst>
                                            <p:cond evt="onStopAudio" delay="0">
                                              <p:tgtEl>
                                                <p:sldTgt/>
                                              </p:tgtEl>
                                            </p:cond>
                                          </p:endCondLst>
                                        </p:cTn>
                                        <p:tgtEl>
                                          <p:sndTgt r:embed="rId2" name="CAMERA.WAV"/>
                                        </p:tgtEl>
                                      </p:cMediaNode>
                                    </p:audio>
                                  </p:subTnLst>
                                </p:cTn>
                              </p:par>
                            </p:childTnLst>
                          </p:cTn>
                        </p:par>
                      </p:childTnLst>
                    </p:cTn>
                  </p:par>
                  <p:par>
                    <p:cTn id="243" fill="hold">
                      <p:stCondLst>
                        <p:cond delay="indefinite"/>
                      </p:stCondLst>
                      <p:childTnLst>
                        <p:par>
                          <p:cTn id="244" fill="hold">
                            <p:stCondLst>
                              <p:cond delay="0"/>
                            </p:stCondLst>
                            <p:childTnLst>
                              <p:par>
                                <p:cTn id="245" presetID="4" presetClass="entr" presetSubtype="32" fill="hold" grpId="0" nodeType="clickEffect">
                                  <p:stCondLst>
                                    <p:cond delay="0"/>
                                  </p:stCondLst>
                                  <p:childTnLst>
                                    <p:set>
                                      <p:cBhvr>
                                        <p:cTn id="246" dur="1" fill="hold">
                                          <p:stCondLst>
                                            <p:cond delay="0"/>
                                          </p:stCondLst>
                                        </p:cTn>
                                        <p:tgtEl>
                                          <p:spTgt spid="70">
                                            <p:txEl>
                                              <p:pRg st="1" end="1"/>
                                            </p:txEl>
                                          </p:spTgt>
                                        </p:tgtEl>
                                        <p:attrNameLst>
                                          <p:attrName>style.visibility</p:attrName>
                                        </p:attrNameLst>
                                      </p:cBhvr>
                                      <p:to>
                                        <p:strVal val="visible"/>
                                      </p:to>
                                    </p:set>
                                    <p:animEffect transition="in" filter="box(out)">
                                      <p:cBhvr>
                                        <p:cTn id="247" dur="500"/>
                                        <p:tgtEl>
                                          <p:spTgt spid="70">
                                            <p:txEl>
                                              <p:pRg st="1" end="1"/>
                                            </p:txEl>
                                          </p:spTgt>
                                        </p:tgtEl>
                                      </p:cBhvr>
                                    </p:animEffect>
                                  </p:childTnLst>
                                  <p:subTnLst>
                                    <p:audio>
                                      <p:cMediaNode>
                                        <p:cTn display="0" masterRel="sameClick">
                                          <p:stCondLst>
                                            <p:cond evt="begin" delay="0">
                                              <p:tn val="245"/>
                                            </p:cond>
                                          </p:stCondLst>
                                          <p:endCondLst>
                                            <p:cond evt="onStopAudio" delay="0">
                                              <p:tgtEl>
                                                <p:sldTgt/>
                                              </p:tgtEl>
                                            </p:cond>
                                          </p:endCondLst>
                                        </p:cTn>
                                        <p:tgtEl>
                                          <p:sndTgt r:embed="rId2" name="CAMERA.WAV"/>
                                        </p:tgtEl>
                                      </p:cMediaNode>
                                    </p:audio>
                                  </p:subTnLst>
                                </p:cTn>
                              </p:par>
                            </p:childTnLst>
                          </p:cTn>
                        </p:par>
                      </p:childTnLst>
                    </p:cTn>
                  </p:par>
                  <p:par>
                    <p:cTn id="248" fill="hold">
                      <p:stCondLst>
                        <p:cond delay="indefinite"/>
                      </p:stCondLst>
                      <p:childTnLst>
                        <p:par>
                          <p:cTn id="249" fill="hold">
                            <p:stCondLst>
                              <p:cond delay="0"/>
                            </p:stCondLst>
                            <p:childTnLst>
                              <p:par>
                                <p:cTn id="250" presetID="4" presetClass="entr" presetSubtype="32" fill="hold" grpId="0" nodeType="clickEffect">
                                  <p:stCondLst>
                                    <p:cond delay="0"/>
                                  </p:stCondLst>
                                  <p:childTnLst>
                                    <p:set>
                                      <p:cBhvr>
                                        <p:cTn id="251" dur="1" fill="hold">
                                          <p:stCondLst>
                                            <p:cond delay="0"/>
                                          </p:stCondLst>
                                        </p:cTn>
                                        <p:tgtEl>
                                          <p:spTgt spid="70">
                                            <p:txEl>
                                              <p:pRg st="3" end="3"/>
                                            </p:txEl>
                                          </p:spTgt>
                                        </p:tgtEl>
                                        <p:attrNameLst>
                                          <p:attrName>style.visibility</p:attrName>
                                        </p:attrNameLst>
                                      </p:cBhvr>
                                      <p:to>
                                        <p:strVal val="visible"/>
                                      </p:to>
                                    </p:set>
                                    <p:animEffect transition="in" filter="box(out)">
                                      <p:cBhvr>
                                        <p:cTn id="252" dur="500"/>
                                        <p:tgtEl>
                                          <p:spTgt spid="70">
                                            <p:txEl>
                                              <p:pRg st="3" end="3"/>
                                            </p:txEl>
                                          </p:spTgt>
                                        </p:tgtEl>
                                      </p:cBhvr>
                                    </p:animEffect>
                                  </p:childTnLst>
                                  <p:subTnLst>
                                    <p:audio>
                                      <p:cMediaNode>
                                        <p:cTn display="0" masterRel="sameClick">
                                          <p:stCondLst>
                                            <p:cond evt="begin" delay="0">
                                              <p:tn val="250"/>
                                            </p:cond>
                                          </p:stCondLst>
                                          <p:endCondLst>
                                            <p:cond evt="onStopAudio" delay="0">
                                              <p:tgtEl>
                                                <p:sldTgt/>
                                              </p:tgtEl>
                                            </p:cond>
                                          </p:endCondLst>
                                        </p:cTn>
                                        <p:tgtEl>
                                          <p:sndTgt r:embed="rId2" name="CAMERA.WAV"/>
                                        </p:tgtEl>
                                      </p:cMediaNode>
                                    </p:audio>
                                  </p:subTnLst>
                                </p:cTn>
                              </p:par>
                            </p:childTnLst>
                          </p:cTn>
                        </p:par>
                      </p:childTnLst>
                    </p:cTn>
                  </p:par>
                  <p:par>
                    <p:cTn id="253" fill="hold">
                      <p:stCondLst>
                        <p:cond delay="indefinite"/>
                      </p:stCondLst>
                      <p:childTnLst>
                        <p:par>
                          <p:cTn id="254" fill="hold">
                            <p:stCondLst>
                              <p:cond delay="0"/>
                            </p:stCondLst>
                            <p:childTnLst>
                              <p:par>
                                <p:cTn id="255" presetID="4" presetClass="entr" presetSubtype="32" fill="hold" grpId="0" nodeType="clickEffect">
                                  <p:stCondLst>
                                    <p:cond delay="0"/>
                                  </p:stCondLst>
                                  <p:childTnLst>
                                    <p:set>
                                      <p:cBhvr>
                                        <p:cTn id="256" dur="1" fill="hold">
                                          <p:stCondLst>
                                            <p:cond delay="0"/>
                                          </p:stCondLst>
                                        </p:cTn>
                                        <p:tgtEl>
                                          <p:spTgt spid="70">
                                            <p:txEl>
                                              <p:pRg st="5" end="5"/>
                                            </p:txEl>
                                          </p:spTgt>
                                        </p:tgtEl>
                                        <p:attrNameLst>
                                          <p:attrName>style.visibility</p:attrName>
                                        </p:attrNameLst>
                                      </p:cBhvr>
                                      <p:to>
                                        <p:strVal val="visible"/>
                                      </p:to>
                                    </p:set>
                                    <p:animEffect transition="in" filter="box(out)">
                                      <p:cBhvr>
                                        <p:cTn id="257" dur="500"/>
                                        <p:tgtEl>
                                          <p:spTgt spid="70">
                                            <p:txEl>
                                              <p:pRg st="5" end="5"/>
                                            </p:txEl>
                                          </p:spTgt>
                                        </p:tgtEl>
                                      </p:cBhvr>
                                    </p:animEffect>
                                  </p:childTnLst>
                                  <p:subTnLst>
                                    <p:audio>
                                      <p:cMediaNode>
                                        <p:cTn display="0" masterRel="sameClick">
                                          <p:stCondLst>
                                            <p:cond evt="begin" delay="0">
                                              <p:tn val="255"/>
                                            </p:cond>
                                          </p:stCondLst>
                                          <p:endCondLst>
                                            <p:cond evt="onStopAudio" delay="0">
                                              <p:tgtEl>
                                                <p:sldTgt/>
                                              </p:tgtEl>
                                            </p:cond>
                                          </p:endCondLst>
                                        </p:cTn>
                                        <p:tgtEl>
                                          <p:sndTgt r:embed="rId2" name="CAMERA.WAV"/>
                                        </p:tgtEl>
                                      </p:cMediaNode>
                                    </p:audio>
                                  </p:subTnLst>
                                </p:cTn>
                              </p:par>
                            </p:childTnLst>
                          </p:cTn>
                        </p:par>
                      </p:childTnLst>
                    </p:cTn>
                  </p:par>
                  <p:par>
                    <p:cTn id="258" fill="hold">
                      <p:stCondLst>
                        <p:cond delay="indefinite"/>
                      </p:stCondLst>
                      <p:childTnLst>
                        <p:par>
                          <p:cTn id="259" fill="hold">
                            <p:stCondLst>
                              <p:cond delay="0"/>
                            </p:stCondLst>
                            <p:childTnLst>
                              <p:par>
                                <p:cTn id="260" presetID="4" presetClass="entr" presetSubtype="32" fill="hold" grpId="0" nodeType="clickEffect">
                                  <p:stCondLst>
                                    <p:cond delay="0"/>
                                  </p:stCondLst>
                                  <p:childTnLst>
                                    <p:set>
                                      <p:cBhvr>
                                        <p:cTn id="261" dur="1" fill="hold">
                                          <p:stCondLst>
                                            <p:cond delay="0"/>
                                          </p:stCondLst>
                                        </p:cTn>
                                        <p:tgtEl>
                                          <p:spTgt spid="70">
                                            <p:txEl>
                                              <p:pRg st="7" end="7"/>
                                            </p:txEl>
                                          </p:spTgt>
                                        </p:tgtEl>
                                        <p:attrNameLst>
                                          <p:attrName>style.visibility</p:attrName>
                                        </p:attrNameLst>
                                      </p:cBhvr>
                                      <p:to>
                                        <p:strVal val="visible"/>
                                      </p:to>
                                    </p:set>
                                    <p:animEffect transition="in" filter="box(out)">
                                      <p:cBhvr>
                                        <p:cTn id="262" dur="500"/>
                                        <p:tgtEl>
                                          <p:spTgt spid="70">
                                            <p:txEl>
                                              <p:pRg st="7" end="7"/>
                                            </p:txEl>
                                          </p:spTgt>
                                        </p:tgtEl>
                                      </p:cBhvr>
                                    </p:animEffect>
                                  </p:childTnLst>
                                  <p:subTnLst>
                                    <p:audio>
                                      <p:cMediaNode>
                                        <p:cTn display="0" masterRel="sameClick">
                                          <p:stCondLst>
                                            <p:cond evt="begin" delay="0">
                                              <p:tn val="260"/>
                                            </p:cond>
                                          </p:stCondLst>
                                          <p:endCondLst>
                                            <p:cond evt="onStopAudio" delay="0">
                                              <p:tgtEl>
                                                <p:sldTgt/>
                                              </p:tgtEl>
                                            </p:cond>
                                          </p:endCondLst>
                                        </p:cTn>
                                        <p:tgtEl>
                                          <p:sndTgt r:embed="rId2" name="CAMERA.WAV"/>
                                        </p:tgtEl>
                                      </p:cMediaNode>
                                    </p:audio>
                                  </p:subTnLst>
                                </p:cTn>
                              </p:par>
                            </p:childTnLst>
                          </p:cTn>
                        </p:par>
                      </p:childTnLst>
                    </p:cTn>
                  </p:par>
                  <p:par>
                    <p:cTn id="263" fill="hold">
                      <p:stCondLst>
                        <p:cond delay="indefinite"/>
                      </p:stCondLst>
                      <p:childTnLst>
                        <p:par>
                          <p:cTn id="264" fill="hold">
                            <p:stCondLst>
                              <p:cond delay="0"/>
                            </p:stCondLst>
                            <p:childTnLst>
                              <p:par>
                                <p:cTn id="265" presetID="4" presetClass="entr" presetSubtype="32" fill="hold" grpId="0" nodeType="clickEffect">
                                  <p:stCondLst>
                                    <p:cond delay="0"/>
                                  </p:stCondLst>
                                  <p:childTnLst>
                                    <p:set>
                                      <p:cBhvr>
                                        <p:cTn id="266" dur="1" fill="hold">
                                          <p:stCondLst>
                                            <p:cond delay="0"/>
                                          </p:stCondLst>
                                        </p:cTn>
                                        <p:tgtEl>
                                          <p:spTgt spid="70">
                                            <p:txEl>
                                              <p:pRg st="8" end="8"/>
                                            </p:txEl>
                                          </p:spTgt>
                                        </p:tgtEl>
                                        <p:attrNameLst>
                                          <p:attrName>style.visibility</p:attrName>
                                        </p:attrNameLst>
                                      </p:cBhvr>
                                      <p:to>
                                        <p:strVal val="visible"/>
                                      </p:to>
                                    </p:set>
                                    <p:animEffect transition="in" filter="box(out)">
                                      <p:cBhvr>
                                        <p:cTn id="267" dur="500"/>
                                        <p:tgtEl>
                                          <p:spTgt spid="70">
                                            <p:txEl>
                                              <p:pRg st="8" end="8"/>
                                            </p:txEl>
                                          </p:spTgt>
                                        </p:tgtEl>
                                      </p:cBhvr>
                                    </p:animEffect>
                                  </p:childTnLst>
                                  <p:subTnLst>
                                    <p:audio>
                                      <p:cMediaNode>
                                        <p:cTn display="0" masterRel="sameClick">
                                          <p:stCondLst>
                                            <p:cond evt="begin" delay="0">
                                              <p:tn val="265"/>
                                            </p:cond>
                                          </p:stCondLst>
                                          <p:endCondLst>
                                            <p:cond evt="onStopAudio" delay="0">
                                              <p:tgtEl>
                                                <p:sldTgt/>
                                              </p:tgtEl>
                                            </p:cond>
                                          </p:endCondLst>
                                        </p:cTn>
                                        <p:tgtEl>
                                          <p:sndTgt r:embed="rId2" name="CAMERA.WAV"/>
                                        </p:tgtEl>
                                      </p:cMediaNode>
                                    </p:audio>
                                  </p:subTnLst>
                                </p:cTn>
                              </p:par>
                            </p:childTnLst>
                          </p:cTn>
                        </p:par>
                      </p:childTnLst>
                    </p:cTn>
                  </p:par>
                  <p:par>
                    <p:cTn id="268" fill="hold">
                      <p:stCondLst>
                        <p:cond delay="indefinite"/>
                      </p:stCondLst>
                      <p:childTnLst>
                        <p:par>
                          <p:cTn id="269" fill="hold">
                            <p:stCondLst>
                              <p:cond delay="0"/>
                            </p:stCondLst>
                            <p:childTnLst>
                              <p:par>
                                <p:cTn id="270" presetID="4" presetClass="entr" presetSubtype="32" fill="hold" grpId="0" nodeType="clickEffect">
                                  <p:stCondLst>
                                    <p:cond delay="0"/>
                                  </p:stCondLst>
                                  <p:childTnLst>
                                    <p:set>
                                      <p:cBhvr>
                                        <p:cTn id="271" dur="1" fill="hold">
                                          <p:stCondLst>
                                            <p:cond delay="0"/>
                                          </p:stCondLst>
                                        </p:cTn>
                                        <p:tgtEl>
                                          <p:spTgt spid="70">
                                            <p:txEl>
                                              <p:pRg st="9" end="9"/>
                                            </p:txEl>
                                          </p:spTgt>
                                        </p:tgtEl>
                                        <p:attrNameLst>
                                          <p:attrName>style.visibility</p:attrName>
                                        </p:attrNameLst>
                                      </p:cBhvr>
                                      <p:to>
                                        <p:strVal val="visible"/>
                                      </p:to>
                                    </p:set>
                                    <p:animEffect transition="in" filter="box(out)">
                                      <p:cBhvr>
                                        <p:cTn id="272" dur="500"/>
                                        <p:tgtEl>
                                          <p:spTgt spid="70">
                                            <p:txEl>
                                              <p:pRg st="9" end="9"/>
                                            </p:txEl>
                                          </p:spTgt>
                                        </p:tgtEl>
                                      </p:cBhvr>
                                    </p:animEffect>
                                  </p:childTnLst>
                                  <p:subTnLst>
                                    <p:audio>
                                      <p:cMediaNode>
                                        <p:cTn display="0" masterRel="sameClick">
                                          <p:stCondLst>
                                            <p:cond evt="begin" delay="0">
                                              <p:tn val="270"/>
                                            </p:cond>
                                          </p:stCondLst>
                                          <p:endCondLst>
                                            <p:cond evt="onStopAudio" delay="0">
                                              <p:tgtEl>
                                                <p:sldTgt/>
                                              </p:tgtEl>
                                            </p:cond>
                                          </p:endCondLst>
                                        </p:cTn>
                                        <p:tgtEl>
                                          <p:sndTgt r:embed="rId2" name="CAMERA.WAV"/>
                                        </p:tgtEl>
                                      </p:cMediaNode>
                                    </p:audio>
                                  </p:subTnLst>
                                </p:cTn>
                              </p:par>
                            </p:childTnLst>
                          </p:cTn>
                        </p:par>
                      </p:childTnLst>
                    </p:cTn>
                  </p:par>
                  <p:par>
                    <p:cTn id="273" fill="hold">
                      <p:stCondLst>
                        <p:cond delay="indefinite"/>
                      </p:stCondLst>
                      <p:childTnLst>
                        <p:par>
                          <p:cTn id="274" fill="hold">
                            <p:stCondLst>
                              <p:cond delay="0"/>
                            </p:stCondLst>
                            <p:childTnLst>
                              <p:par>
                                <p:cTn id="275" presetID="4" presetClass="entr" presetSubtype="32" fill="hold" grpId="0" nodeType="clickEffect">
                                  <p:stCondLst>
                                    <p:cond delay="0"/>
                                  </p:stCondLst>
                                  <p:childTnLst>
                                    <p:set>
                                      <p:cBhvr>
                                        <p:cTn id="276" dur="1" fill="hold">
                                          <p:stCondLst>
                                            <p:cond delay="0"/>
                                          </p:stCondLst>
                                        </p:cTn>
                                        <p:tgtEl>
                                          <p:spTgt spid="70">
                                            <p:txEl>
                                              <p:pRg st="10" end="10"/>
                                            </p:txEl>
                                          </p:spTgt>
                                        </p:tgtEl>
                                        <p:attrNameLst>
                                          <p:attrName>style.visibility</p:attrName>
                                        </p:attrNameLst>
                                      </p:cBhvr>
                                      <p:to>
                                        <p:strVal val="visible"/>
                                      </p:to>
                                    </p:set>
                                    <p:animEffect transition="in" filter="box(out)">
                                      <p:cBhvr>
                                        <p:cTn id="277" dur="500"/>
                                        <p:tgtEl>
                                          <p:spTgt spid="70">
                                            <p:txEl>
                                              <p:pRg st="10" end="10"/>
                                            </p:txEl>
                                          </p:spTgt>
                                        </p:tgtEl>
                                      </p:cBhvr>
                                    </p:animEffect>
                                  </p:childTnLst>
                                  <p:subTnLst>
                                    <p:audio>
                                      <p:cMediaNode>
                                        <p:cTn display="0" masterRel="sameClick">
                                          <p:stCondLst>
                                            <p:cond evt="begin" delay="0">
                                              <p:tn val="275"/>
                                            </p:cond>
                                          </p:stCondLst>
                                          <p:endCondLst>
                                            <p:cond evt="onStopAudio" delay="0">
                                              <p:tgtEl>
                                                <p:sldTgt/>
                                              </p:tgtEl>
                                            </p:cond>
                                          </p:endCondLst>
                                        </p:cTn>
                                        <p:tgtEl>
                                          <p:sndTgt r:embed="rId2" name="CAMERA.WAV"/>
                                        </p:tgtEl>
                                      </p:cMediaNode>
                                    </p:audio>
                                  </p:subTnLst>
                                </p:cTn>
                              </p:par>
                            </p:childTnLst>
                          </p:cTn>
                        </p:par>
                      </p:childTnLst>
                    </p:cTn>
                  </p:par>
                  <p:par>
                    <p:cTn id="278" fill="hold">
                      <p:stCondLst>
                        <p:cond delay="indefinite"/>
                      </p:stCondLst>
                      <p:childTnLst>
                        <p:par>
                          <p:cTn id="279" fill="hold">
                            <p:stCondLst>
                              <p:cond delay="0"/>
                            </p:stCondLst>
                            <p:childTnLst>
                              <p:par>
                                <p:cTn id="280" presetID="4" presetClass="entr" presetSubtype="32" fill="hold" grpId="0" nodeType="clickEffect">
                                  <p:stCondLst>
                                    <p:cond delay="0"/>
                                  </p:stCondLst>
                                  <p:childTnLst>
                                    <p:set>
                                      <p:cBhvr>
                                        <p:cTn id="281" dur="1" fill="hold">
                                          <p:stCondLst>
                                            <p:cond delay="0"/>
                                          </p:stCondLst>
                                        </p:cTn>
                                        <p:tgtEl>
                                          <p:spTgt spid="70">
                                            <p:txEl>
                                              <p:pRg st="11" end="11"/>
                                            </p:txEl>
                                          </p:spTgt>
                                        </p:tgtEl>
                                        <p:attrNameLst>
                                          <p:attrName>style.visibility</p:attrName>
                                        </p:attrNameLst>
                                      </p:cBhvr>
                                      <p:to>
                                        <p:strVal val="visible"/>
                                      </p:to>
                                    </p:set>
                                    <p:animEffect transition="in" filter="box(out)">
                                      <p:cBhvr>
                                        <p:cTn id="282" dur="500"/>
                                        <p:tgtEl>
                                          <p:spTgt spid="70">
                                            <p:txEl>
                                              <p:pRg st="11" end="11"/>
                                            </p:txEl>
                                          </p:spTgt>
                                        </p:tgtEl>
                                      </p:cBhvr>
                                    </p:animEffect>
                                  </p:childTnLst>
                                  <p:subTnLst>
                                    <p:audio>
                                      <p:cMediaNode>
                                        <p:cTn display="0" masterRel="sameClick">
                                          <p:stCondLst>
                                            <p:cond evt="begin" delay="0">
                                              <p:tn val="280"/>
                                            </p:cond>
                                          </p:stCondLst>
                                          <p:endCondLst>
                                            <p:cond evt="onStopAudio" delay="0">
                                              <p:tgtEl>
                                                <p:sldTgt/>
                                              </p:tgtEl>
                                            </p:cond>
                                          </p:endCondLst>
                                        </p:cTn>
                                        <p:tgtEl>
                                          <p:sndTgt r:embed="rId2" name="CAMERA.WAV"/>
                                        </p:tgtEl>
                                      </p:cMediaNode>
                                    </p:audio>
                                  </p:subTnLst>
                                </p:cTn>
                              </p:par>
                            </p:childTnLst>
                          </p:cTn>
                        </p:par>
                      </p:childTnLst>
                    </p:cTn>
                  </p:par>
                  <p:par>
                    <p:cTn id="283" fill="hold">
                      <p:stCondLst>
                        <p:cond delay="indefinite"/>
                      </p:stCondLst>
                      <p:childTnLst>
                        <p:par>
                          <p:cTn id="284" fill="hold">
                            <p:stCondLst>
                              <p:cond delay="0"/>
                            </p:stCondLst>
                            <p:childTnLst>
                              <p:par>
                                <p:cTn id="285" presetID="4" presetClass="entr" presetSubtype="32" fill="hold" grpId="0" nodeType="clickEffect">
                                  <p:stCondLst>
                                    <p:cond delay="0"/>
                                  </p:stCondLst>
                                  <p:childTnLst>
                                    <p:set>
                                      <p:cBhvr>
                                        <p:cTn id="286" dur="1" fill="hold">
                                          <p:stCondLst>
                                            <p:cond delay="0"/>
                                          </p:stCondLst>
                                        </p:cTn>
                                        <p:tgtEl>
                                          <p:spTgt spid="70">
                                            <p:txEl>
                                              <p:pRg st="12" end="12"/>
                                            </p:txEl>
                                          </p:spTgt>
                                        </p:tgtEl>
                                        <p:attrNameLst>
                                          <p:attrName>style.visibility</p:attrName>
                                        </p:attrNameLst>
                                      </p:cBhvr>
                                      <p:to>
                                        <p:strVal val="visible"/>
                                      </p:to>
                                    </p:set>
                                    <p:animEffect transition="in" filter="box(out)">
                                      <p:cBhvr>
                                        <p:cTn id="287" dur="500"/>
                                        <p:tgtEl>
                                          <p:spTgt spid="70">
                                            <p:txEl>
                                              <p:pRg st="12" end="12"/>
                                            </p:txEl>
                                          </p:spTgt>
                                        </p:tgtEl>
                                      </p:cBhvr>
                                    </p:animEffect>
                                  </p:childTnLst>
                                  <p:subTnLst>
                                    <p:audio>
                                      <p:cMediaNode>
                                        <p:cTn display="0" masterRel="sameClick">
                                          <p:stCondLst>
                                            <p:cond evt="begin" delay="0">
                                              <p:tn val="285"/>
                                            </p:cond>
                                          </p:stCondLst>
                                          <p:endCondLst>
                                            <p:cond evt="onStopAudio" delay="0">
                                              <p:tgtEl>
                                                <p:sldTgt/>
                                              </p:tgtEl>
                                            </p:cond>
                                          </p:endCondLst>
                                        </p:cTn>
                                        <p:tgtEl>
                                          <p:sndTgt r:embed="rId2" name="CAMERA.WAV"/>
                                        </p:tgtEl>
                                      </p:cMediaNode>
                                    </p:audio>
                                  </p:subTnLst>
                                </p:cTn>
                              </p:par>
                            </p:childTnLst>
                          </p:cTn>
                        </p:par>
                      </p:childTnLst>
                    </p:cTn>
                  </p:par>
                  <p:par>
                    <p:cTn id="288" fill="hold">
                      <p:stCondLst>
                        <p:cond delay="indefinite"/>
                      </p:stCondLst>
                      <p:childTnLst>
                        <p:par>
                          <p:cTn id="289" fill="hold">
                            <p:stCondLst>
                              <p:cond delay="0"/>
                            </p:stCondLst>
                            <p:childTnLst>
                              <p:par>
                                <p:cTn id="290" presetID="4" presetClass="entr" presetSubtype="32" fill="hold" grpId="0" nodeType="clickEffect">
                                  <p:stCondLst>
                                    <p:cond delay="0"/>
                                  </p:stCondLst>
                                  <p:childTnLst>
                                    <p:set>
                                      <p:cBhvr>
                                        <p:cTn id="291" dur="1" fill="hold">
                                          <p:stCondLst>
                                            <p:cond delay="0"/>
                                          </p:stCondLst>
                                        </p:cTn>
                                        <p:tgtEl>
                                          <p:spTgt spid="70">
                                            <p:txEl>
                                              <p:pRg st="13" end="13"/>
                                            </p:txEl>
                                          </p:spTgt>
                                        </p:tgtEl>
                                        <p:attrNameLst>
                                          <p:attrName>style.visibility</p:attrName>
                                        </p:attrNameLst>
                                      </p:cBhvr>
                                      <p:to>
                                        <p:strVal val="visible"/>
                                      </p:to>
                                    </p:set>
                                    <p:animEffect transition="in" filter="box(out)">
                                      <p:cBhvr>
                                        <p:cTn id="292" dur="500"/>
                                        <p:tgtEl>
                                          <p:spTgt spid="70">
                                            <p:txEl>
                                              <p:pRg st="13" end="13"/>
                                            </p:txEl>
                                          </p:spTgt>
                                        </p:tgtEl>
                                      </p:cBhvr>
                                    </p:animEffect>
                                  </p:childTnLst>
                                  <p:subTnLst>
                                    <p:audio>
                                      <p:cMediaNode>
                                        <p:cTn display="0" masterRel="sameClick">
                                          <p:stCondLst>
                                            <p:cond evt="begin" delay="0">
                                              <p:tn val="290"/>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uild="p" autoUpdateAnimBg="0"/>
      <p:bldP spid="50" grpId="0" build="p" autoUpdateAnimBg="0"/>
      <p:bldP spid="51" grpId="0" build="p" autoUpdateAnimBg="0"/>
      <p:bldP spid="52" grpId="0" build="p" autoUpdateAnimBg="0"/>
      <p:bldP spid="70" grpId="0" build="p"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858791" cy="605909"/>
          </a:xfrm>
        </p:spPr>
        <p:txBody>
          <a:bodyPr/>
          <a:lstStyle/>
          <a:p>
            <a:r>
              <a:rPr lang="zh-CN" altLang="en-US" dirty="0">
                <a:latin typeface="楷体" panose="02010609060101010101" pitchFamily="49" charset="-122"/>
                <a:ea typeface="楷体" panose="02010609060101010101" pitchFamily="49" charset="-122"/>
              </a:rPr>
              <a:t>例</a:t>
            </a:r>
          </a:p>
        </p:txBody>
      </p:sp>
      <p:sp>
        <p:nvSpPr>
          <p:cNvPr id="101" name="Text Box 141"/>
          <p:cNvSpPr txBox="1">
            <a:spLocks noChangeArrowheads="1"/>
          </p:cNvSpPr>
          <p:nvPr/>
        </p:nvSpPr>
        <p:spPr bwMode="auto">
          <a:xfrm>
            <a:off x="1394737" y="2502631"/>
            <a:ext cx="6305341" cy="3554819"/>
          </a:xfrm>
          <a:prstGeom prst="rect">
            <a:avLst/>
          </a:prstGeom>
          <a:solidFill>
            <a:schemeClr val="tx1"/>
          </a:solidFill>
          <a:ln w="12700" cap="sq">
            <a:solidFill>
              <a:schemeClr val="bg1"/>
            </a:solidFill>
            <a:miter lim="800000"/>
            <a:headEnd type="none" w="sm" len="sm"/>
            <a:tailEnd type="none" w="sm" len="sm"/>
          </a:ln>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Char char=" "/>
            </a:pPr>
            <a:r>
              <a:rPr lang="zh-CN" altLang="en-US" sz="1800" b="1" dirty="0">
                <a:solidFill>
                  <a:schemeClr val="bg1"/>
                </a:solidFill>
                <a:effectLst>
                  <a:outerShdw blurRad="38100" dist="38100" dir="2700000" algn="tl">
                    <a:srgbClr val="000000">
                      <a:alpha val="43137"/>
                    </a:srgbClr>
                  </a:outerShdw>
                </a:effectLst>
                <a:latin typeface="Arial Narrow" panose="020B0606020202030204" pitchFamily="34" charset="0"/>
              </a:rPr>
              <a:t>终点            </a:t>
            </a:r>
            <a:r>
              <a:rPr lang="en-US" altLang="en-US" sz="1800" b="1" dirty="0" err="1">
                <a:solidFill>
                  <a:srgbClr val="0066FF"/>
                </a:solidFill>
                <a:effectLst>
                  <a:outerShdw blurRad="38100" dist="38100" dir="2700000" algn="tl">
                    <a:srgbClr val="000000">
                      <a:alpha val="43137"/>
                    </a:srgbClr>
                  </a:outerShdw>
                </a:effectLst>
                <a:latin typeface="Arial Narrow" panose="020B0606020202030204" pitchFamily="34" charset="0"/>
              </a:rPr>
              <a:t>i</a:t>
            </a:r>
            <a:r>
              <a:rPr lang="en-US" altLang="zh-CN" sz="1800" b="1" dirty="0">
                <a:solidFill>
                  <a:srgbClr val="0066FF"/>
                </a:solidFill>
                <a:effectLst>
                  <a:outerShdw blurRad="38100" dist="38100" dir="2700000" algn="tl">
                    <a:srgbClr val="000000">
                      <a:alpha val="43137"/>
                    </a:srgbClr>
                  </a:outerShdw>
                </a:effectLst>
                <a:latin typeface="Arial Narrow" panose="020B0606020202030204" pitchFamily="34" charset="0"/>
              </a:rPr>
              <a:t> =1             </a:t>
            </a:r>
            <a:r>
              <a:rPr lang="en-US" altLang="en-US" sz="1800" b="1" dirty="0" err="1">
                <a:solidFill>
                  <a:srgbClr val="0066FF"/>
                </a:solidFill>
                <a:effectLst>
                  <a:outerShdw blurRad="38100" dist="38100" dir="2700000" algn="tl">
                    <a:srgbClr val="000000">
                      <a:alpha val="43137"/>
                    </a:srgbClr>
                  </a:outerShdw>
                </a:effectLst>
                <a:latin typeface="Arial Narrow" panose="020B0606020202030204" pitchFamily="34" charset="0"/>
              </a:rPr>
              <a:t>i</a:t>
            </a:r>
            <a:r>
              <a:rPr lang="en-US" altLang="zh-CN" sz="1800" b="1" dirty="0">
                <a:solidFill>
                  <a:srgbClr val="0066FF"/>
                </a:solidFill>
                <a:effectLst>
                  <a:outerShdw blurRad="38100" dist="38100" dir="2700000" algn="tl">
                    <a:srgbClr val="000000">
                      <a:alpha val="43137"/>
                    </a:srgbClr>
                  </a:outerShdw>
                </a:effectLst>
                <a:latin typeface="Arial Narrow" panose="020B0606020202030204" pitchFamily="34" charset="0"/>
              </a:rPr>
              <a:t> = 2            </a:t>
            </a:r>
            <a:r>
              <a:rPr lang="en-US" altLang="en-US" sz="1800" b="1" dirty="0" err="1">
                <a:solidFill>
                  <a:srgbClr val="0066FF"/>
                </a:solidFill>
                <a:effectLst>
                  <a:outerShdw blurRad="38100" dist="38100" dir="2700000" algn="tl">
                    <a:srgbClr val="000000">
                      <a:alpha val="43137"/>
                    </a:srgbClr>
                  </a:outerShdw>
                </a:effectLst>
                <a:latin typeface="Arial Narrow" panose="020B0606020202030204" pitchFamily="34" charset="0"/>
              </a:rPr>
              <a:t>i</a:t>
            </a:r>
            <a:r>
              <a:rPr lang="en-US" altLang="zh-CN" sz="1800" b="1" dirty="0">
                <a:solidFill>
                  <a:srgbClr val="0066FF"/>
                </a:solidFill>
                <a:effectLst>
                  <a:outerShdw blurRad="38100" dist="38100" dir="2700000" algn="tl">
                    <a:srgbClr val="000000">
                      <a:alpha val="43137"/>
                    </a:srgbClr>
                  </a:outerShdw>
                </a:effectLst>
                <a:latin typeface="Arial Narrow" panose="020B0606020202030204" pitchFamily="34" charset="0"/>
              </a:rPr>
              <a:t> =3                  </a:t>
            </a:r>
            <a:r>
              <a:rPr lang="en-US" altLang="en-US" sz="1800" b="1" dirty="0" err="1">
                <a:solidFill>
                  <a:srgbClr val="0066FF"/>
                </a:solidFill>
                <a:effectLst>
                  <a:outerShdw blurRad="38100" dist="38100" dir="2700000" algn="tl">
                    <a:srgbClr val="000000">
                      <a:alpha val="43137"/>
                    </a:srgbClr>
                  </a:outerShdw>
                </a:effectLst>
                <a:latin typeface="Arial Narrow" panose="020B0606020202030204" pitchFamily="34" charset="0"/>
              </a:rPr>
              <a:t>i</a:t>
            </a:r>
            <a:r>
              <a:rPr lang="en-US" altLang="zh-CN" sz="1800" b="1" dirty="0">
                <a:solidFill>
                  <a:srgbClr val="0066FF"/>
                </a:solidFill>
                <a:effectLst>
                  <a:outerShdw blurRad="38100" dist="38100" dir="2700000" algn="tl">
                    <a:srgbClr val="000000">
                      <a:alpha val="43137"/>
                    </a:srgbClr>
                  </a:outerShdw>
                </a:effectLst>
                <a:latin typeface="Arial Narrow" panose="020B0606020202030204" pitchFamily="34" charset="0"/>
              </a:rPr>
              <a:t> =4             </a:t>
            </a:r>
            <a:r>
              <a:rPr lang="en-US" altLang="en-US" sz="1800" b="1" dirty="0" err="1">
                <a:solidFill>
                  <a:srgbClr val="0066FF"/>
                </a:solidFill>
                <a:effectLst>
                  <a:outerShdw blurRad="38100" dist="38100" dir="2700000" algn="tl">
                    <a:srgbClr val="000000">
                      <a:alpha val="43137"/>
                    </a:srgbClr>
                  </a:outerShdw>
                </a:effectLst>
                <a:latin typeface="Arial Narrow" panose="020B0606020202030204" pitchFamily="34" charset="0"/>
              </a:rPr>
              <a:t>i</a:t>
            </a:r>
            <a:r>
              <a:rPr lang="en-US" altLang="zh-CN" sz="1800" b="1" dirty="0">
                <a:solidFill>
                  <a:srgbClr val="0066FF"/>
                </a:solidFill>
                <a:effectLst>
                  <a:outerShdw blurRad="38100" dist="38100" dir="2700000" algn="tl">
                    <a:srgbClr val="000000">
                      <a:alpha val="43137"/>
                    </a:srgbClr>
                  </a:outerShdw>
                </a:effectLst>
                <a:latin typeface="Arial Narrow" panose="020B0606020202030204" pitchFamily="34" charset="0"/>
              </a:rPr>
              <a:t> =5</a:t>
            </a:r>
            <a:r>
              <a:rPr lang="en-US" altLang="zh-CN" sz="1800" b="1" dirty="0">
                <a:solidFill>
                  <a:schemeClr val="bg1"/>
                </a:solidFill>
                <a:effectLst>
                  <a:outerShdw blurRad="38100" dist="38100" dir="2700000" algn="tl">
                    <a:srgbClr val="000000">
                      <a:alpha val="43137"/>
                    </a:srgbClr>
                  </a:outerShdw>
                </a:effectLst>
                <a:latin typeface="Arial Narrow" panose="020B0606020202030204" pitchFamily="34" charset="0"/>
              </a:rPr>
              <a:t> </a:t>
            </a:r>
          </a:p>
          <a:p>
            <a:pPr eaLnBrk="1" hangingPunct="1">
              <a:spcBef>
                <a:spcPct val="50000"/>
              </a:spcBef>
              <a:buFontTx/>
              <a:buChar char=" "/>
            </a:pPr>
            <a:r>
              <a:rPr lang="en-US" altLang="zh-CN" sz="1800" b="1" dirty="0">
                <a:solidFill>
                  <a:srgbClr val="0066FF"/>
                </a:solidFill>
                <a:effectLst>
                  <a:outerShdw blurRad="38100" dist="38100" dir="2700000" algn="tl">
                    <a:srgbClr val="000000">
                      <a:alpha val="43137"/>
                    </a:srgbClr>
                  </a:outerShdw>
                </a:effectLst>
                <a:latin typeface="Arial Narrow" panose="020B0606020202030204" pitchFamily="34" charset="0"/>
              </a:rPr>
              <a:t>  v1   </a:t>
            </a:r>
            <a:r>
              <a:rPr lang="en-US" altLang="zh-CN" sz="1800" b="1" dirty="0">
                <a:solidFill>
                  <a:schemeClr val="bg1"/>
                </a:solidFill>
                <a:effectLst>
                  <a:outerShdw blurRad="38100" dist="38100" dir="2700000" algn="tl">
                    <a:srgbClr val="000000">
                      <a:alpha val="43137"/>
                    </a:srgbClr>
                  </a:outerShdw>
                </a:effectLst>
                <a:latin typeface="Arial Narrow" panose="020B0606020202030204" pitchFamily="34" charset="0"/>
              </a:rPr>
              <a:t>             </a:t>
            </a:r>
            <a:r>
              <a:rPr lang="en-US" altLang="zh-CN" sz="1800" b="1" dirty="0" err="1">
                <a:solidFill>
                  <a:schemeClr val="bg1"/>
                </a:solidFill>
                <a:effectLst>
                  <a:outerShdw blurRad="38100" dist="38100" dir="2700000" algn="tl">
                    <a:srgbClr val="000000">
                      <a:alpha val="43137"/>
                    </a:srgbClr>
                  </a:outerShdw>
                </a:effectLst>
                <a:latin typeface="Arial Narrow" panose="020B0606020202030204" pitchFamily="34" charset="0"/>
              </a:rPr>
              <a:t>inf</a:t>
            </a:r>
            <a:r>
              <a:rPr lang="en-US" altLang="zh-CN" sz="1800" b="1" dirty="0">
                <a:solidFill>
                  <a:schemeClr val="bg1"/>
                </a:solidFill>
                <a:effectLst>
                  <a:outerShdw blurRad="38100" dist="38100" dir="2700000" algn="tl">
                    <a:srgbClr val="000000">
                      <a:alpha val="43137"/>
                    </a:srgbClr>
                  </a:outerShdw>
                </a:effectLst>
                <a:latin typeface="Arial Narrow" panose="020B0606020202030204" pitchFamily="34" charset="0"/>
              </a:rPr>
              <a:t>               </a:t>
            </a:r>
            <a:r>
              <a:rPr lang="en-US" altLang="zh-CN" sz="1800" b="1" dirty="0" err="1">
                <a:solidFill>
                  <a:schemeClr val="bg1"/>
                </a:solidFill>
                <a:effectLst>
                  <a:outerShdw blurRad="38100" dist="38100" dir="2700000" algn="tl">
                    <a:srgbClr val="000000">
                      <a:alpha val="43137"/>
                    </a:srgbClr>
                  </a:outerShdw>
                </a:effectLst>
                <a:latin typeface="Arial Narrow" panose="020B0606020202030204" pitchFamily="34" charset="0"/>
              </a:rPr>
              <a:t>inf</a:t>
            </a:r>
            <a:r>
              <a:rPr lang="en-US" altLang="zh-CN" sz="1800" b="1" dirty="0">
                <a:solidFill>
                  <a:schemeClr val="bg1"/>
                </a:solidFill>
                <a:effectLst>
                  <a:outerShdw blurRad="38100" dist="38100" dir="2700000" algn="tl">
                    <a:srgbClr val="000000">
                      <a:alpha val="43137"/>
                    </a:srgbClr>
                  </a:outerShdw>
                </a:effectLst>
                <a:latin typeface="Arial Narrow" panose="020B0606020202030204" pitchFamily="34" charset="0"/>
              </a:rPr>
              <a:t>               </a:t>
            </a:r>
            <a:r>
              <a:rPr lang="en-US" altLang="zh-CN" sz="1800" b="1" dirty="0" err="1">
                <a:solidFill>
                  <a:schemeClr val="bg1"/>
                </a:solidFill>
                <a:effectLst>
                  <a:outerShdw blurRad="38100" dist="38100" dir="2700000" algn="tl">
                    <a:srgbClr val="000000">
                      <a:alpha val="43137"/>
                    </a:srgbClr>
                  </a:outerShdw>
                </a:effectLst>
                <a:latin typeface="Arial Narrow" panose="020B0606020202030204" pitchFamily="34" charset="0"/>
              </a:rPr>
              <a:t>inf</a:t>
            </a:r>
            <a:r>
              <a:rPr lang="en-US" altLang="zh-CN" sz="1800" b="1" dirty="0">
                <a:solidFill>
                  <a:schemeClr val="bg1"/>
                </a:solidFill>
                <a:effectLst>
                  <a:outerShdw blurRad="38100" dist="38100" dir="2700000" algn="tl">
                    <a:srgbClr val="000000">
                      <a:alpha val="43137"/>
                    </a:srgbClr>
                  </a:outerShdw>
                </a:effectLst>
                <a:latin typeface="Arial Narrow" panose="020B0606020202030204" pitchFamily="34" charset="0"/>
              </a:rPr>
              <a:t>                   </a:t>
            </a:r>
            <a:r>
              <a:rPr lang="en-US" altLang="zh-CN" sz="1800" b="1" dirty="0" err="1">
                <a:solidFill>
                  <a:schemeClr val="bg1"/>
                </a:solidFill>
                <a:effectLst>
                  <a:outerShdw blurRad="38100" dist="38100" dir="2700000" algn="tl">
                    <a:srgbClr val="000000">
                      <a:alpha val="43137"/>
                    </a:srgbClr>
                  </a:outerShdw>
                </a:effectLst>
                <a:latin typeface="Arial Narrow" panose="020B0606020202030204" pitchFamily="34" charset="0"/>
              </a:rPr>
              <a:t>inf</a:t>
            </a:r>
            <a:r>
              <a:rPr lang="en-US" altLang="zh-CN" sz="1800" b="1" dirty="0">
                <a:solidFill>
                  <a:schemeClr val="bg1"/>
                </a:solidFill>
                <a:effectLst>
                  <a:outerShdw blurRad="38100" dist="38100" dir="2700000" algn="tl">
                    <a:srgbClr val="000000">
                      <a:alpha val="43137"/>
                    </a:srgbClr>
                  </a:outerShdw>
                </a:effectLst>
                <a:latin typeface="Arial Narrow" panose="020B0606020202030204" pitchFamily="34" charset="0"/>
              </a:rPr>
              <a:t>              </a:t>
            </a:r>
            <a:r>
              <a:rPr lang="en-US" altLang="zh-CN" sz="1800" b="1" dirty="0" err="1">
                <a:solidFill>
                  <a:schemeClr val="bg1"/>
                </a:solidFill>
                <a:effectLst>
                  <a:outerShdw blurRad="38100" dist="38100" dir="2700000" algn="tl">
                    <a:srgbClr val="000000">
                      <a:alpha val="43137"/>
                    </a:srgbClr>
                  </a:outerShdw>
                </a:effectLst>
                <a:latin typeface="Arial Narrow" panose="020B0606020202030204" pitchFamily="34" charset="0"/>
              </a:rPr>
              <a:t>inf</a:t>
            </a:r>
            <a:endParaRPr lang="en-US" altLang="zh-CN" sz="1800" b="1" dirty="0">
              <a:solidFill>
                <a:schemeClr val="bg1"/>
              </a:solidFill>
              <a:effectLst>
                <a:outerShdw blurRad="38100" dist="38100" dir="2700000" algn="tl">
                  <a:srgbClr val="000000">
                    <a:alpha val="43137"/>
                  </a:srgbClr>
                </a:outerShdw>
              </a:effectLst>
              <a:latin typeface="Arial Narrow" panose="020B0606020202030204" pitchFamily="34" charset="0"/>
            </a:endParaRPr>
          </a:p>
          <a:p>
            <a:pPr eaLnBrk="1" hangingPunct="1">
              <a:lnSpc>
                <a:spcPct val="50000"/>
              </a:lnSpc>
              <a:spcBef>
                <a:spcPct val="50000"/>
              </a:spcBef>
              <a:buFontTx/>
              <a:buChar char=" "/>
            </a:pPr>
            <a:r>
              <a:rPr lang="en-US" altLang="zh-CN" sz="1800" b="1" dirty="0">
                <a:solidFill>
                  <a:schemeClr val="bg1"/>
                </a:solidFill>
                <a:effectLst>
                  <a:outerShdw blurRad="38100" dist="38100" dir="2700000" algn="tl">
                    <a:srgbClr val="000000">
                      <a:alpha val="43137"/>
                    </a:srgbClr>
                  </a:outerShdw>
                </a:effectLst>
                <a:latin typeface="Arial Narrow" panose="020B0606020202030204" pitchFamily="34" charset="0"/>
              </a:rPr>
              <a:t> </a:t>
            </a:r>
            <a:r>
              <a:rPr lang="en-US" altLang="zh-CN" sz="1800" b="1" dirty="0">
                <a:solidFill>
                  <a:srgbClr val="0066FF"/>
                </a:solidFill>
                <a:effectLst>
                  <a:outerShdw blurRad="38100" dist="38100" dir="2700000" algn="tl">
                    <a:srgbClr val="000000">
                      <a:alpha val="43137"/>
                    </a:srgbClr>
                  </a:outerShdw>
                </a:effectLst>
                <a:latin typeface="Arial Narrow" panose="020B0606020202030204" pitchFamily="34" charset="0"/>
              </a:rPr>
              <a:t> v2  </a:t>
            </a:r>
            <a:r>
              <a:rPr lang="en-US" altLang="zh-CN" sz="1800" b="1" dirty="0">
                <a:solidFill>
                  <a:schemeClr val="bg1"/>
                </a:solidFill>
                <a:effectLst>
                  <a:outerShdw blurRad="38100" dist="38100" dir="2700000" algn="tl">
                    <a:srgbClr val="000000">
                      <a:alpha val="43137"/>
                    </a:srgbClr>
                  </a:outerShdw>
                </a:effectLst>
                <a:latin typeface="Arial Narrow" panose="020B0606020202030204" pitchFamily="34" charset="0"/>
              </a:rPr>
              <a:t>              </a:t>
            </a:r>
            <a:r>
              <a:rPr lang="en-US" altLang="zh-CN" sz="1800" b="1" dirty="0">
                <a:solidFill>
                  <a:srgbClr val="FF5050"/>
                </a:solidFill>
                <a:effectLst>
                  <a:outerShdw blurRad="38100" dist="38100" dir="2700000" algn="tl">
                    <a:srgbClr val="000000">
                      <a:alpha val="43137"/>
                    </a:srgbClr>
                  </a:outerShdw>
                </a:effectLst>
                <a:latin typeface="Arial Narrow" panose="020B0606020202030204" pitchFamily="34" charset="0"/>
              </a:rPr>
              <a:t>10</a:t>
            </a:r>
          </a:p>
          <a:p>
            <a:pPr eaLnBrk="1" hangingPunct="1">
              <a:lnSpc>
                <a:spcPct val="50000"/>
              </a:lnSpc>
              <a:spcBef>
                <a:spcPct val="50000"/>
              </a:spcBef>
              <a:buFontTx/>
              <a:buChar char=" "/>
            </a:pPr>
            <a:r>
              <a:rPr lang="en-US" altLang="zh-CN" sz="1800" b="1" dirty="0">
                <a:solidFill>
                  <a:srgbClr val="0066FF"/>
                </a:solidFill>
                <a:effectLst>
                  <a:outerShdw blurRad="38100" dist="38100" dir="2700000" algn="tl">
                    <a:srgbClr val="000000">
                      <a:alpha val="43137"/>
                    </a:srgbClr>
                  </a:outerShdw>
                </a:effectLst>
                <a:latin typeface="Arial Narrow" panose="020B0606020202030204" pitchFamily="34" charset="0"/>
              </a:rPr>
              <a:t>                   </a:t>
            </a:r>
            <a:r>
              <a:rPr lang="en-US" altLang="zh-CN" sz="1800" b="1" dirty="0">
                <a:solidFill>
                  <a:srgbClr val="FF5050"/>
                </a:solidFill>
                <a:effectLst>
                  <a:outerShdw blurRad="38100" dist="38100" dir="2700000" algn="tl">
                    <a:srgbClr val="000000">
                      <a:alpha val="43137"/>
                    </a:srgbClr>
                  </a:outerShdw>
                </a:effectLst>
                <a:latin typeface="Arial Narrow" panose="020B0606020202030204" pitchFamily="34" charset="0"/>
              </a:rPr>
              <a:t>(v0,v2)</a:t>
            </a:r>
            <a:endParaRPr lang="en-US" altLang="zh-CN" sz="1800" b="1" dirty="0">
              <a:solidFill>
                <a:schemeClr val="bg1"/>
              </a:solidFill>
              <a:effectLst>
                <a:outerShdw blurRad="38100" dist="38100" dir="2700000" algn="tl">
                  <a:srgbClr val="000000">
                    <a:alpha val="43137"/>
                  </a:srgbClr>
                </a:outerShdw>
              </a:effectLst>
              <a:latin typeface="Arial Narrow" panose="020B0606020202030204" pitchFamily="34" charset="0"/>
            </a:endParaRPr>
          </a:p>
          <a:p>
            <a:pPr eaLnBrk="1" hangingPunct="1">
              <a:lnSpc>
                <a:spcPct val="50000"/>
              </a:lnSpc>
              <a:spcBef>
                <a:spcPct val="50000"/>
              </a:spcBef>
              <a:buFontTx/>
              <a:buChar char=" "/>
            </a:pPr>
            <a:r>
              <a:rPr lang="en-US" altLang="zh-CN" sz="1800" b="1" dirty="0">
                <a:solidFill>
                  <a:schemeClr val="bg1"/>
                </a:solidFill>
                <a:effectLst>
                  <a:outerShdw blurRad="38100" dist="38100" dir="2700000" algn="tl">
                    <a:srgbClr val="000000">
                      <a:alpha val="43137"/>
                    </a:srgbClr>
                  </a:outerShdw>
                </a:effectLst>
                <a:latin typeface="Arial Narrow" panose="020B0606020202030204" pitchFamily="34" charset="0"/>
              </a:rPr>
              <a:t> </a:t>
            </a:r>
            <a:r>
              <a:rPr lang="en-US" altLang="zh-CN" sz="1800" b="1" dirty="0">
                <a:solidFill>
                  <a:srgbClr val="0066FF"/>
                </a:solidFill>
                <a:effectLst>
                  <a:outerShdw blurRad="38100" dist="38100" dir="2700000" algn="tl">
                    <a:srgbClr val="000000">
                      <a:alpha val="43137"/>
                    </a:srgbClr>
                  </a:outerShdw>
                </a:effectLst>
                <a:latin typeface="Arial Narrow" panose="020B0606020202030204" pitchFamily="34" charset="0"/>
              </a:rPr>
              <a:t> v3  </a:t>
            </a:r>
            <a:r>
              <a:rPr lang="en-US" altLang="zh-CN" sz="1800" b="1" dirty="0">
                <a:solidFill>
                  <a:schemeClr val="bg1"/>
                </a:solidFill>
                <a:effectLst>
                  <a:outerShdw blurRad="38100" dist="38100" dir="2700000" algn="tl">
                    <a:srgbClr val="000000">
                      <a:alpha val="43137"/>
                    </a:srgbClr>
                  </a:outerShdw>
                </a:effectLst>
                <a:latin typeface="Arial Narrow" panose="020B0606020202030204" pitchFamily="34" charset="0"/>
              </a:rPr>
              <a:t>              </a:t>
            </a:r>
            <a:r>
              <a:rPr lang="en-US" altLang="zh-CN" sz="1800" b="1" dirty="0" err="1">
                <a:solidFill>
                  <a:schemeClr val="bg1"/>
                </a:solidFill>
                <a:effectLst>
                  <a:outerShdw blurRad="38100" dist="38100" dir="2700000" algn="tl">
                    <a:srgbClr val="000000">
                      <a:alpha val="43137"/>
                    </a:srgbClr>
                  </a:outerShdw>
                </a:effectLst>
                <a:latin typeface="Arial Narrow" panose="020B0606020202030204" pitchFamily="34" charset="0"/>
              </a:rPr>
              <a:t>inf</a:t>
            </a:r>
            <a:r>
              <a:rPr lang="en-US" altLang="zh-CN" sz="1800" b="1" dirty="0">
                <a:solidFill>
                  <a:schemeClr val="bg1"/>
                </a:solidFill>
                <a:effectLst>
                  <a:outerShdw blurRad="38100" dist="38100" dir="2700000" algn="tl">
                    <a:srgbClr val="000000">
                      <a:alpha val="43137"/>
                    </a:srgbClr>
                  </a:outerShdw>
                </a:effectLst>
                <a:latin typeface="Arial Narrow" panose="020B0606020202030204" pitchFamily="34" charset="0"/>
              </a:rPr>
              <a:t>              60                </a:t>
            </a:r>
            <a:r>
              <a:rPr lang="en-US" altLang="zh-CN" sz="1800" b="1" dirty="0">
                <a:solidFill>
                  <a:srgbClr val="FF5050"/>
                </a:solidFill>
                <a:effectLst>
                  <a:outerShdw blurRad="38100" dist="38100" dir="2700000" algn="tl">
                    <a:srgbClr val="000000">
                      <a:alpha val="43137"/>
                    </a:srgbClr>
                  </a:outerShdw>
                </a:effectLst>
                <a:latin typeface="Arial Narrow" panose="020B0606020202030204" pitchFamily="34" charset="0"/>
              </a:rPr>
              <a:t>50</a:t>
            </a:r>
          </a:p>
          <a:p>
            <a:pPr eaLnBrk="1" hangingPunct="1">
              <a:lnSpc>
                <a:spcPct val="50000"/>
              </a:lnSpc>
              <a:spcBef>
                <a:spcPct val="50000"/>
              </a:spcBef>
              <a:buFontTx/>
              <a:buChar char=" "/>
            </a:pPr>
            <a:r>
              <a:rPr lang="en-US" altLang="zh-CN" sz="1800" b="1" dirty="0">
                <a:solidFill>
                  <a:schemeClr val="bg1"/>
                </a:solidFill>
                <a:effectLst>
                  <a:outerShdw blurRad="38100" dist="38100" dir="2700000" algn="tl">
                    <a:srgbClr val="000000">
                      <a:alpha val="43137"/>
                    </a:srgbClr>
                  </a:outerShdw>
                </a:effectLst>
                <a:latin typeface="Arial Narrow" panose="020B0606020202030204" pitchFamily="34" charset="0"/>
              </a:rPr>
              <a:t>                                  (v0,v2,v3)    </a:t>
            </a:r>
            <a:r>
              <a:rPr lang="en-US" altLang="zh-CN" sz="1800" b="1" dirty="0">
                <a:solidFill>
                  <a:srgbClr val="FF5050"/>
                </a:solidFill>
                <a:effectLst>
                  <a:outerShdw blurRad="38100" dist="38100" dir="2700000" algn="tl">
                    <a:srgbClr val="000000">
                      <a:alpha val="43137"/>
                    </a:srgbClr>
                  </a:outerShdw>
                </a:effectLst>
                <a:latin typeface="Arial Narrow" panose="020B0606020202030204" pitchFamily="34" charset="0"/>
              </a:rPr>
              <a:t>(v0,v4,v3)</a:t>
            </a:r>
          </a:p>
          <a:p>
            <a:pPr eaLnBrk="1" hangingPunct="1">
              <a:lnSpc>
                <a:spcPct val="50000"/>
              </a:lnSpc>
              <a:spcBef>
                <a:spcPct val="50000"/>
              </a:spcBef>
              <a:buFontTx/>
              <a:buChar char=" "/>
            </a:pPr>
            <a:r>
              <a:rPr lang="en-US" altLang="zh-CN" sz="1800" b="1" dirty="0">
                <a:solidFill>
                  <a:schemeClr val="bg1"/>
                </a:solidFill>
                <a:effectLst>
                  <a:outerShdw blurRad="38100" dist="38100" dir="2700000" algn="tl">
                    <a:srgbClr val="000000">
                      <a:alpha val="43137"/>
                    </a:srgbClr>
                  </a:outerShdw>
                </a:effectLst>
                <a:latin typeface="Arial Narrow" panose="020B0606020202030204" pitchFamily="34" charset="0"/>
              </a:rPr>
              <a:t> </a:t>
            </a:r>
            <a:r>
              <a:rPr lang="en-US" altLang="zh-CN" sz="1800" b="1" dirty="0">
                <a:solidFill>
                  <a:srgbClr val="0066FF"/>
                </a:solidFill>
                <a:effectLst>
                  <a:outerShdw blurRad="38100" dist="38100" dir="2700000" algn="tl">
                    <a:srgbClr val="000000">
                      <a:alpha val="43137"/>
                    </a:srgbClr>
                  </a:outerShdw>
                </a:effectLst>
                <a:latin typeface="Arial Narrow" panose="020B0606020202030204" pitchFamily="34" charset="0"/>
              </a:rPr>
              <a:t> v4    </a:t>
            </a:r>
            <a:r>
              <a:rPr lang="en-US" altLang="zh-CN" sz="1800" b="1" dirty="0">
                <a:solidFill>
                  <a:schemeClr val="bg1"/>
                </a:solidFill>
                <a:effectLst>
                  <a:outerShdw blurRad="38100" dist="38100" dir="2700000" algn="tl">
                    <a:srgbClr val="000000">
                      <a:alpha val="43137"/>
                    </a:srgbClr>
                  </a:outerShdw>
                </a:effectLst>
                <a:latin typeface="Arial Narrow" panose="020B0606020202030204" pitchFamily="34" charset="0"/>
              </a:rPr>
              <a:t>            30              </a:t>
            </a:r>
            <a:r>
              <a:rPr lang="en-US" altLang="zh-CN" sz="1800" b="1" dirty="0">
                <a:solidFill>
                  <a:srgbClr val="FF5050"/>
                </a:solidFill>
                <a:effectLst>
                  <a:outerShdw blurRad="38100" dist="38100" dir="2700000" algn="tl">
                    <a:srgbClr val="000000">
                      <a:alpha val="43137"/>
                    </a:srgbClr>
                  </a:outerShdw>
                </a:effectLst>
                <a:latin typeface="Arial Narrow" panose="020B0606020202030204" pitchFamily="34" charset="0"/>
              </a:rPr>
              <a:t>30</a:t>
            </a:r>
          </a:p>
          <a:p>
            <a:pPr eaLnBrk="1" hangingPunct="1">
              <a:lnSpc>
                <a:spcPct val="50000"/>
              </a:lnSpc>
              <a:spcBef>
                <a:spcPct val="50000"/>
              </a:spcBef>
              <a:buFontTx/>
              <a:buChar char=" "/>
            </a:pPr>
            <a:r>
              <a:rPr lang="en-US" altLang="zh-CN" sz="1800" b="1" dirty="0">
                <a:solidFill>
                  <a:schemeClr val="bg1"/>
                </a:solidFill>
                <a:effectLst>
                  <a:outerShdw blurRad="38100" dist="38100" dir="2700000" algn="tl">
                    <a:srgbClr val="000000">
                      <a:alpha val="43137"/>
                    </a:srgbClr>
                  </a:outerShdw>
                </a:effectLst>
                <a:latin typeface="Arial Narrow" panose="020B0606020202030204" pitchFamily="34" charset="0"/>
              </a:rPr>
              <a:t>                   (v0,v4)       </a:t>
            </a:r>
            <a:r>
              <a:rPr lang="en-US" altLang="zh-CN" sz="1800" b="1" dirty="0">
                <a:solidFill>
                  <a:srgbClr val="FF5050"/>
                </a:solidFill>
                <a:effectLst>
                  <a:outerShdw blurRad="38100" dist="38100" dir="2700000" algn="tl">
                    <a:srgbClr val="000000">
                      <a:alpha val="43137"/>
                    </a:srgbClr>
                  </a:outerShdw>
                </a:effectLst>
                <a:latin typeface="Arial Narrow" panose="020B0606020202030204" pitchFamily="34" charset="0"/>
              </a:rPr>
              <a:t>(v0,v4)</a:t>
            </a:r>
            <a:endParaRPr lang="en-US" altLang="zh-CN" sz="1800" b="1" dirty="0">
              <a:solidFill>
                <a:srgbClr val="0066FF"/>
              </a:solidFill>
              <a:effectLst>
                <a:outerShdw blurRad="38100" dist="38100" dir="2700000" algn="tl">
                  <a:srgbClr val="000000">
                    <a:alpha val="43137"/>
                  </a:srgbClr>
                </a:outerShdw>
              </a:effectLst>
              <a:latin typeface="Arial Narrow" panose="020B0606020202030204" pitchFamily="34" charset="0"/>
            </a:endParaRPr>
          </a:p>
          <a:p>
            <a:pPr eaLnBrk="1" hangingPunct="1">
              <a:lnSpc>
                <a:spcPct val="50000"/>
              </a:lnSpc>
              <a:spcBef>
                <a:spcPct val="50000"/>
              </a:spcBef>
              <a:buFontTx/>
              <a:buChar char=" "/>
            </a:pPr>
            <a:r>
              <a:rPr lang="en-US" altLang="zh-CN" sz="1800" b="1" dirty="0">
                <a:solidFill>
                  <a:schemeClr val="bg1"/>
                </a:solidFill>
                <a:effectLst>
                  <a:outerShdw blurRad="38100" dist="38100" dir="2700000" algn="tl">
                    <a:srgbClr val="000000">
                      <a:alpha val="43137"/>
                    </a:srgbClr>
                  </a:outerShdw>
                </a:effectLst>
                <a:latin typeface="Arial Narrow" panose="020B0606020202030204" pitchFamily="34" charset="0"/>
              </a:rPr>
              <a:t> </a:t>
            </a:r>
            <a:r>
              <a:rPr lang="en-US" altLang="zh-CN" sz="1800" b="1" dirty="0">
                <a:solidFill>
                  <a:srgbClr val="0066FF"/>
                </a:solidFill>
                <a:effectLst>
                  <a:outerShdw blurRad="38100" dist="38100" dir="2700000" algn="tl">
                    <a:srgbClr val="000000">
                      <a:alpha val="43137"/>
                    </a:srgbClr>
                  </a:outerShdw>
                </a:effectLst>
                <a:latin typeface="Arial Narrow" panose="020B0606020202030204" pitchFamily="34" charset="0"/>
              </a:rPr>
              <a:t> v5  </a:t>
            </a:r>
            <a:r>
              <a:rPr lang="en-US" altLang="zh-CN" sz="1800" b="1" dirty="0">
                <a:solidFill>
                  <a:schemeClr val="bg1"/>
                </a:solidFill>
                <a:effectLst>
                  <a:outerShdw blurRad="38100" dist="38100" dir="2700000" algn="tl">
                    <a:srgbClr val="000000">
                      <a:alpha val="43137"/>
                    </a:srgbClr>
                  </a:outerShdw>
                </a:effectLst>
                <a:latin typeface="Arial Narrow" panose="020B0606020202030204" pitchFamily="34" charset="0"/>
              </a:rPr>
              <a:t>              100           100              90                     </a:t>
            </a:r>
            <a:r>
              <a:rPr lang="en-US" altLang="zh-CN" sz="1800" b="1" dirty="0">
                <a:solidFill>
                  <a:srgbClr val="FF5050"/>
                </a:solidFill>
                <a:effectLst>
                  <a:outerShdw blurRad="38100" dist="38100" dir="2700000" algn="tl">
                    <a:srgbClr val="000000">
                      <a:alpha val="43137"/>
                    </a:srgbClr>
                  </a:outerShdw>
                </a:effectLst>
                <a:latin typeface="Arial Narrow" panose="020B0606020202030204" pitchFamily="34" charset="0"/>
              </a:rPr>
              <a:t>60</a:t>
            </a:r>
          </a:p>
          <a:p>
            <a:pPr eaLnBrk="1" hangingPunct="1">
              <a:lnSpc>
                <a:spcPct val="50000"/>
              </a:lnSpc>
              <a:spcBef>
                <a:spcPct val="50000"/>
              </a:spcBef>
              <a:buFontTx/>
              <a:buChar char=" "/>
            </a:pPr>
            <a:r>
              <a:rPr lang="en-US" altLang="zh-CN" sz="1800" b="1" dirty="0">
                <a:solidFill>
                  <a:schemeClr val="bg1"/>
                </a:solidFill>
                <a:effectLst>
                  <a:outerShdw blurRad="38100" dist="38100" dir="2700000" algn="tl">
                    <a:srgbClr val="000000">
                      <a:alpha val="43137"/>
                    </a:srgbClr>
                  </a:outerShdw>
                </a:effectLst>
                <a:latin typeface="Arial Narrow" panose="020B0606020202030204" pitchFamily="34" charset="0"/>
              </a:rPr>
              <a:t>                   (v0,v5)       (v0,v5)      (v0,v4,v5)      </a:t>
            </a:r>
            <a:r>
              <a:rPr lang="en-US" altLang="zh-CN" sz="1800" b="1" dirty="0">
                <a:solidFill>
                  <a:srgbClr val="FF5050"/>
                </a:solidFill>
                <a:effectLst>
                  <a:outerShdw blurRad="38100" dist="38100" dir="2700000" algn="tl">
                    <a:srgbClr val="000000">
                      <a:alpha val="43137"/>
                    </a:srgbClr>
                  </a:outerShdw>
                </a:effectLst>
                <a:latin typeface="Arial Narrow" panose="020B0606020202030204" pitchFamily="34" charset="0"/>
              </a:rPr>
              <a:t>(v0,v4,v3,v5)</a:t>
            </a:r>
            <a:endParaRPr lang="en-US" altLang="zh-CN" sz="1800" b="1" dirty="0">
              <a:solidFill>
                <a:srgbClr val="0066FF"/>
              </a:solidFill>
              <a:effectLst>
                <a:outerShdw blurRad="38100" dist="38100" dir="2700000" algn="tl">
                  <a:srgbClr val="000000">
                    <a:alpha val="43137"/>
                  </a:srgbClr>
                </a:outerShdw>
              </a:effectLst>
              <a:latin typeface="Arial Narrow" panose="020B0606020202030204" pitchFamily="34" charset="0"/>
            </a:endParaRPr>
          </a:p>
          <a:p>
            <a:pPr eaLnBrk="1" hangingPunct="1">
              <a:lnSpc>
                <a:spcPct val="50000"/>
              </a:lnSpc>
              <a:spcBef>
                <a:spcPct val="50000"/>
              </a:spcBef>
              <a:buFontTx/>
              <a:buChar char=" "/>
            </a:pPr>
            <a:r>
              <a:rPr lang="en-US" altLang="zh-CN" sz="1800" b="1" dirty="0">
                <a:solidFill>
                  <a:schemeClr val="bg1"/>
                </a:solidFill>
                <a:effectLst>
                  <a:outerShdw blurRad="38100" dist="38100" dir="2700000" algn="tl">
                    <a:srgbClr val="000000">
                      <a:alpha val="43137"/>
                    </a:srgbClr>
                  </a:outerShdw>
                </a:effectLst>
                <a:latin typeface="Arial Narrow" panose="020B0606020202030204" pitchFamily="34" charset="0"/>
              </a:rPr>
              <a:t> </a:t>
            </a:r>
            <a:r>
              <a:rPr lang="en-US" altLang="zh-CN" sz="1800" b="1" dirty="0">
                <a:solidFill>
                  <a:srgbClr val="FF5050"/>
                </a:solidFill>
                <a:effectLst>
                  <a:outerShdw blurRad="38100" dist="38100" dir="2700000" algn="tl">
                    <a:srgbClr val="000000">
                      <a:alpha val="43137"/>
                    </a:srgbClr>
                  </a:outerShdw>
                </a:effectLst>
                <a:latin typeface="Arial Narrow" panose="020B0606020202030204" pitchFamily="34" charset="0"/>
              </a:rPr>
              <a:t>  </a:t>
            </a:r>
            <a:r>
              <a:rPr lang="en-US" altLang="zh-CN" sz="1800" b="1" dirty="0" err="1">
                <a:solidFill>
                  <a:srgbClr val="FF5050"/>
                </a:solidFill>
                <a:effectLst>
                  <a:outerShdw blurRad="38100" dist="38100" dir="2700000" algn="tl">
                    <a:srgbClr val="000000">
                      <a:alpha val="43137"/>
                    </a:srgbClr>
                  </a:outerShdw>
                </a:effectLst>
                <a:latin typeface="Arial Narrow" panose="020B0606020202030204" pitchFamily="34" charset="0"/>
              </a:rPr>
              <a:t>vj</a:t>
            </a:r>
            <a:r>
              <a:rPr lang="en-US" altLang="zh-CN" sz="1800" b="1" dirty="0">
                <a:solidFill>
                  <a:srgbClr val="FF5050"/>
                </a:solidFill>
                <a:effectLst>
                  <a:outerShdw blurRad="38100" dist="38100" dir="2700000" algn="tl">
                    <a:srgbClr val="000000">
                      <a:alpha val="43137"/>
                    </a:srgbClr>
                  </a:outerShdw>
                </a:effectLst>
                <a:latin typeface="Arial Narrow" panose="020B0606020202030204" pitchFamily="34" charset="0"/>
              </a:rPr>
              <a:t>      </a:t>
            </a:r>
            <a:r>
              <a:rPr lang="en-US" altLang="zh-CN" sz="1800" b="1" dirty="0">
                <a:solidFill>
                  <a:schemeClr val="bg1"/>
                </a:solidFill>
                <a:effectLst>
                  <a:outerShdw blurRad="38100" dist="38100" dir="2700000" algn="tl">
                    <a:srgbClr val="000000">
                      <a:alpha val="43137"/>
                    </a:srgbClr>
                  </a:outerShdw>
                </a:effectLst>
                <a:latin typeface="Arial Narrow" panose="020B0606020202030204" pitchFamily="34" charset="0"/>
              </a:rPr>
              <a:t>           </a:t>
            </a:r>
            <a:r>
              <a:rPr lang="en-US" altLang="zh-CN" sz="1800" b="1" dirty="0">
                <a:solidFill>
                  <a:srgbClr val="FF5050"/>
                </a:solidFill>
                <a:effectLst>
                  <a:outerShdw blurRad="38100" dist="38100" dir="2700000" algn="tl">
                    <a:srgbClr val="000000">
                      <a:alpha val="43137"/>
                    </a:srgbClr>
                  </a:outerShdw>
                </a:effectLst>
                <a:latin typeface="Arial Narrow" panose="020B0606020202030204" pitchFamily="34" charset="0"/>
              </a:rPr>
              <a:t>v2             v4                v3                    v5</a:t>
            </a:r>
          </a:p>
          <a:p>
            <a:pPr eaLnBrk="1" hangingPunct="1">
              <a:lnSpc>
                <a:spcPct val="50000"/>
              </a:lnSpc>
              <a:spcBef>
                <a:spcPct val="50000"/>
              </a:spcBef>
              <a:buFontTx/>
              <a:buChar char=" "/>
            </a:pPr>
            <a:r>
              <a:rPr lang="en-US" altLang="zh-CN" sz="1800" b="1" dirty="0">
                <a:solidFill>
                  <a:schemeClr val="bg1"/>
                </a:solidFill>
                <a:effectLst>
                  <a:outerShdw blurRad="38100" dist="38100" dir="2700000" algn="tl">
                    <a:srgbClr val="000000">
                      <a:alpha val="43137"/>
                    </a:srgbClr>
                  </a:outerShdw>
                </a:effectLst>
                <a:latin typeface="Arial Narrow" panose="020B0606020202030204" pitchFamily="34" charset="0"/>
              </a:rPr>
              <a:t>  </a:t>
            </a:r>
            <a:r>
              <a:rPr lang="en-US" altLang="zh-CN" sz="1800" b="1" dirty="0">
                <a:solidFill>
                  <a:schemeClr val="accent1"/>
                </a:solidFill>
                <a:effectLst>
                  <a:outerShdw blurRad="38100" dist="38100" dir="2700000" algn="tl">
                    <a:srgbClr val="000000">
                      <a:alpha val="43137"/>
                    </a:srgbClr>
                  </a:outerShdw>
                </a:effectLst>
                <a:latin typeface="Arial Narrow" panose="020B0606020202030204" pitchFamily="34" charset="0"/>
              </a:rPr>
              <a:t> S    </a:t>
            </a:r>
            <a:r>
              <a:rPr lang="en-US" altLang="zh-CN" sz="1800" b="1" dirty="0">
                <a:solidFill>
                  <a:schemeClr val="bg1"/>
                </a:solidFill>
                <a:effectLst>
                  <a:outerShdw blurRad="38100" dist="38100" dir="2700000" algn="tl">
                    <a:srgbClr val="000000">
                      <a:alpha val="43137"/>
                    </a:srgbClr>
                  </a:outerShdw>
                </a:effectLst>
                <a:latin typeface="Arial Narrow" panose="020B0606020202030204" pitchFamily="34" charset="0"/>
              </a:rPr>
              <a:t>         </a:t>
            </a:r>
            <a:r>
              <a:rPr lang="en-US" altLang="zh-CN" sz="1800" b="1" dirty="0">
                <a:solidFill>
                  <a:schemeClr val="accent1"/>
                </a:solidFill>
                <a:effectLst>
                  <a:outerShdw blurRad="38100" dist="38100" dir="2700000" algn="tl">
                    <a:srgbClr val="000000">
                      <a:alpha val="43137"/>
                    </a:srgbClr>
                  </a:outerShdw>
                </a:effectLst>
                <a:latin typeface="Arial Narrow" panose="020B0606020202030204" pitchFamily="34" charset="0"/>
              </a:rPr>
              <a:t>{v0,v2}    {v0,v2,v4}   {v0,v2,v3,v4}  {v0,v2,v3,v4,v5}</a:t>
            </a:r>
            <a:r>
              <a:rPr lang="en-US" altLang="zh-CN" sz="1800" b="1" dirty="0">
                <a:solidFill>
                  <a:schemeClr val="bg1"/>
                </a:solidFill>
                <a:effectLst>
                  <a:outerShdw blurRad="38100" dist="38100" dir="2700000" algn="tl">
                    <a:srgbClr val="000000">
                      <a:alpha val="43137"/>
                    </a:srgbClr>
                  </a:outerShdw>
                </a:effectLst>
                <a:latin typeface="Arial Narrow" panose="020B0606020202030204" pitchFamily="34" charset="0"/>
              </a:rPr>
              <a:t> </a:t>
            </a:r>
          </a:p>
        </p:txBody>
      </p:sp>
      <p:sp>
        <p:nvSpPr>
          <p:cNvPr id="102" name="Line 142"/>
          <p:cNvSpPr>
            <a:spLocks noChangeShapeType="1"/>
          </p:cNvSpPr>
          <p:nvPr/>
        </p:nvSpPr>
        <p:spPr bwMode="auto">
          <a:xfrm>
            <a:off x="1394737" y="2856644"/>
            <a:ext cx="5943600" cy="0"/>
          </a:xfrm>
          <a:prstGeom prst="line">
            <a:avLst/>
          </a:prstGeom>
          <a:noFill/>
          <a:ln w="12700" cap="sq">
            <a:solidFill>
              <a:schemeClr val="bg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 name="Line 143"/>
          <p:cNvSpPr>
            <a:spLocks noChangeShapeType="1"/>
          </p:cNvSpPr>
          <p:nvPr/>
        </p:nvSpPr>
        <p:spPr bwMode="auto">
          <a:xfrm>
            <a:off x="2232937" y="2475644"/>
            <a:ext cx="0" cy="3505200"/>
          </a:xfrm>
          <a:prstGeom prst="line">
            <a:avLst/>
          </a:prstGeom>
          <a:noFill/>
          <a:ln w="12700" cap="sq">
            <a:solidFill>
              <a:schemeClr val="bg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 name="Line 144"/>
          <p:cNvSpPr>
            <a:spLocks noChangeShapeType="1"/>
          </p:cNvSpPr>
          <p:nvPr/>
        </p:nvSpPr>
        <p:spPr bwMode="auto">
          <a:xfrm>
            <a:off x="1394737" y="3237644"/>
            <a:ext cx="5943600" cy="0"/>
          </a:xfrm>
          <a:prstGeom prst="line">
            <a:avLst/>
          </a:prstGeom>
          <a:noFill/>
          <a:ln w="12700" cap="sq">
            <a:solidFill>
              <a:schemeClr val="bg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 name="Line 145"/>
          <p:cNvSpPr>
            <a:spLocks noChangeShapeType="1"/>
          </p:cNvSpPr>
          <p:nvPr/>
        </p:nvSpPr>
        <p:spPr bwMode="auto">
          <a:xfrm>
            <a:off x="1394737" y="3771044"/>
            <a:ext cx="5943600" cy="0"/>
          </a:xfrm>
          <a:prstGeom prst="line">
            <a:avLst/>
          </a:prstGeom>
          <a:noFill/>
          <a:ln w="12700" cap="sq">
            <a:solidFill>
              <a:schemeClr val="bg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6" name="Line 146"/>
          <p:cNvSpPr>
            <a:spLocks noChangeShapeType="1"/>
          </p:cNvSpPr>
          <p:nvPr/>
        </p:nvSpPr>
        <p:spPr bwMode="auto">
          <a:xfrm>
            <a:off x="1394737" y="4304444"/>
            <a:ext cx="5943600" cy="0"/>
          </a:xfrm>
          <a:prstGeom prst="line">
            <a:avLst/>
          </a:prstGeom>
          <a:noFill/>
          <a:ln w="12700" cap="sq">
            <a:solidFill>
              <a:schemeClr val="bg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 name="Line 147"/>
          <p:cNvSpPr>
            <a:spLocks noChangeShapeType="1"/>
          </p:cNvSpPr>
          <p:nvPr/>
        </p:nvSpPr>
        <p:spPr bwMode="auto">
          <a:xfrm>
            <a:off x="1394737" y="4914044"/>
            <a:ext cx="5943600" cy="0"/>
          </a:xfrm>
          <a:prstGeom prst="line">
            <a:avLst/>
          </a:prstGeom>
          <a:noFill/>
          <a:ln w="12700" cap="sq">
            <a:solidFill>
              <a:schemeClr val="bg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 name="Line 148"/>
          <p:cNvSpPr>
            <a:spLocks noChangeShapeType="1"/>
          </p:cNvSpPr>
          <p:nvPr/>
        </p:nvSpPr>
        <p:spPr bwMode="auto">
          <a:xfrm>
            <a:off x="1394737" y="5447444"/>
            <a:ext cx="5943600" cy="0"/>
          </a:xfrm>
          <a:prstGeom prst="line">
            <a:avLst/>
          </a:prstGeom>
          <a:noFill/>
          <a:ln w="12700" cap="sq">
            <a:solidFill>
              <a:schemeClr val="bg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9" name="Line 149"/>
          <p:cNvSpPr>
            <a:spLocks noChangeShapeType="1"/>
          </p:cNvSpPr>
          <p:nvPr/>
        </p:nvSpPr>
        <p:spPr bwMode="auto">
          <a:xfrm>
            <a:off x="1394737" y="5752244"/>
            <a:ext cx="5943600" cy="0"/>
          </a:xfrm>
          <a:prstGeom prst="line">
            <a:avLst/>
          </a:prstGeom>
          <a:noFill/>
          <a:ln w="12700" cap="sq">
            <a:solidFill>
              <a:schemeClr val="bg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0" name="Line 150"/>
          <p:cNvSpPr>
            <a:spLocks noChangeShapeType="1"/>
          </p:cNvSpPr>
          <p:nvPr/>
        </p:nvSpPr>
        <p:spPr bwMode="auto">
          <a:xfrm>
            <a:off x="3223537" y="2551844"/>
            <a:ext cx="0" cy="3505200"/>
          </a:xfrm>
          <a:prstGeom prst="line">
            <a:avLst/>
          </a:prstGeom>
          <a:noFill/>
          <a:ln w="12700" cap="sq">
            <a:solidFill>
              <a:schemeClr val="bg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 name="Line 151"/>
          <p:cNvSpPr>
            <a:spLocks noChangeShapeType="1"/>
          </p:cNvSpPr>
          <p:nvPr/>
        </p:nvSpPr>
        <p:spPr bwMode="auto">
          <a:xfrm>
            <a:off x="4290337" y="2551844"/>
            <a:ext cx="0" cy="3505200"/>
          </a:xfrm>
          <a:prstGeom prst="line">
            <a:avLst/>
          </a:prstGeom>
          <a:noFill/>
          <a:ln w="12700" cap="sq">
            <a:solidFill>
              <a:schemeClr val="bg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 name="Line 152"/>
          <p:cNvSpPr>
            <a:spLocks noChangeShapeType="1"/>
          </p:cNvSpPr>
          <p:nvPr/>
        </p:nvSpPr>
        <p:spPr bwMode="auto">
          <a:xfrm>
            <a:off x="5585737" y="2551844"/>
            <a:ext cx="0" cy="3505200"/>
          </a:xfrm>
          <a:prstGeom prst="line">
            <a:avLst/>
          </a:prstGeom>
          <a:noFill/>
          <a:ln w="12700" cap="sq">
            <a:solidFill>
              <a:schemeClr val="bg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 name="Line 153"/>
          <p:cNvSpPr>
            <a:spLocks noChangeShapeType="1"/>
          </p:cNvSpPr>
          <p:nvPr/>
        </p:nvSpPr>
        <p:spPr bwMode="auto">
          <a:xfrm>
            <a:off x="6728737" y="2247044"/>
            <a:ext cx="0" cy="3505200"/>
          </a:xfrm>
          <a:prstGeom prst="line">
            <a:avLst/>
          </a:prstGeom>
          <a:noFill/>
          <a:ln w="12700" cap="sq">
            <a:solidFill>
              <a:schemeClr val="bg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 name="Text Box 154"/>
          <p:cNvSpPr txBox="1">
            <a:spLocks noChangeArrowheads="1"/>
          </p:cNvSpPr>
          <p:nvPr/>
        </p:nvSpPr>
        <p:spPr bwMode="auto">
          <a:xfrm>
            <a:off x="1676400" y="1600200"/>
            <a:ext cx="4236262" cy="523220"/>
          </a:xfrm>
          <a:prstGeom prst="rect">
            <a:avLst/>
          </a:prstGeom>
          <a:solidFill>
            <a:schemeClr val="tx1"/>
          </a:solidFill>
          <a:ln>
            <a:noFill/>
          </a:ln>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Char char=" "/>
            </a:pPr>
            <a:r>
              <a:rPr lang="zh-CN" altLang="en-US" sz="2800" b="1" dirty="0">
                <a:solidFill>
                  <a:srgbClr val="FFFF00"/>
                </a:solidFill>
                <a:latin typeface="楷体" panose="02010609060101010101" pitchFamily="49" charset="-122"/>
                <a:ea typeface="楷体" panose="02010609060101010101" pitchFamily="49" charset="-122"/>
              </a:rPr>
              <a:t>求</a:t>
            </a:r>
            <a:r>
              <a:rPr lang="en-US" altLang="zh-CN" sz="2800" b="1" dirty="0">
                <a:solidFill>
                  <a:srgbClr val="FFFF00"/>
                </a:solidFill>
                <a:latin typeface="楷体" panose="02010609060101010101" pitchFamily="49" charset="-122"/>
                <a:ea typeface="楷体" panose="02010609060101010101" pitchFamily="49" charset="-122"/>
              </a:rPr>
              <a:t>v0</a:t>
            </a:r>
            <a:r>
              <a:rPr lang="zh-CN" altLang="en-US" sz="2800" b="1" dirty="0">
                <a:solidFill>
                  <a:srgbClr val="FFFF00"/>
                </a:solidFill>
                <a:latin typeface="楷体" panose="02010609060101010101" pitchFamily="49" charset="-122"/>
                <a:ea typeface="楷体" panose="02010609060101010101" pitchFamily="49" charset="-122"/>
              </a:rPr>
              <a:t>到各点的最短路径</a:t>
            </a:r>
            <a:endParaRPr lang="zh-CN" altLang="en-US" sz="2800" b="1" dirty="0">
              <a:solidFill>
                <a:srgbClr val="FFFFFF"/>
              </a:solidFill>
              <a:latin typeface="楷体" panose="02010609060101010101" pitchFamily="49" charset="-122"/>
              <a:ea typeface="楷体" panose="02010609060101010101" pitchFamily="49" charset="-122"/>
            </a:endParaRPr>
          </a:p>
        </p:txBody>
      </p:sp>
      <p:grpSp>
        <p:nvGrpSpPr>
          <p:cNvPr id="115" name="Group 117"/>
          <p:cNvGrpSpPr>
            <a:grpSpLocks/>
          </p:cNvGrpSpPr>
          <p:nvPr/>
        </p:nvGrpSpPr>
        <p:grpSpPr bwMode="auto">
          <a:xfrm>
            <a:off x="8493721" y="763258"/>
            <a:ext cx="2579342" cy="2197103"/>
            <a:chOff x="4080" y="288"/>
            <a:chExt cx="1248" cy="1152"/>
          </a:xfrm>
        </p:grpSpPr>
        <p:sp>
          <p:nvSpPr>
            <p:cNvPr id="116" name="Text Box 118"/>
            <p:cNvSpPr txBox="1">
              <a:spLocks noChangeArrowheads="1"/>
            </p:cNvSpPr>
            <p:nvPr/>
          </p:nvSpPr>
          <p:spPr bwMode="auto">
            <a:xfrm>
              <a:off x="4944" y="768"/>
              <a:ext cx="384" cy="192"/>
            </a:xfrm>
            <a:prstGeom prst="rect">
              <a:avLst/>
            </a:prstGeom>
            <a:noFill/>
            <a:ln w="12700" cap="sq">
              <a:no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Char char=" "/>
              </a:pPr>
              <a:r>
                <a:rPr lang="zh-CN" altLang="en-US" sz="1400" b="1">
                  <a:latin typeface="Arial Narrow" panose="020B0606020202030204" pitchFamily="34" charset="0"/>
                </a:rPr>
                <a:t> 20</a:t>
              </a:r>
              <a:endParaRPr lang="zh-CN" altLang="en-US" sz="1600" b="1">
                <a:latin typeface="Arial Narrow" panose="020B0606020202030204" pitchFamily="34" charset="0"/>
              </a:endParaRPr>
            </a:p>
          </p:txBody>
        </p:sp>
        <p:grpSp>
          <p:nvGrpSpPr>
            <p:cNvPr id="117" name="Group 119"/>
            <p:cNvGrpSpPr>
              <a:grpSpLocks/>
            </p:cNvGrpSpPr>
            <p:nvPr/>
          </p:nvGrpSpPr>
          <p:grpSpPr bwMode="auto">
            <a:xfrm>
              <a:off x="4080" y="288"/>
              <a:ext cx="1056" cy="1152"/>
              <a:chOff x="4080" y="288"/>
              <a:chExt cx="1056" cy="1152"/>
            </a:xfrm>
          </p:grpSpPr>
          <p:sp>
            <p:nvSpPr>
              <p:cNvPr id="118" name="Oval 120"/>
              <p:cNvSpPr>
                <a:spLocks noChangeArrowheads="1"/>
              </p:cNvSpPr>
              <p:nvPr/>
            </p:nvSpPr>
            <p:spPr bwMode="auto">
              <a:xfrm>
                <a:off x="4512" y="288"/>
                <a:ext cx="192" cy="192"/>
              </a:xfrm>
              <a:prstGeom prst="ellipse">
                <a:avLst/>
              </a:prstGeom>
              <a:solidFill>
                <a:srgbClr val="CCECFF"/>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buFontTx/>
                  <a:buChar char=" "/>
                </a:pPr>
                <a:r>
                  <a:rPr lang="en-US" altLang="en-US" sz="2000" b="1">
                    <a:latin typeface="Arial Narrow" panose="020B0606020202030204" pitchFamily="34" charset="0"/>
                  </a:rPr>
                  <a:t>v5</a:t>
                </a:r>
                <a:endParaRPr lang="en-US" altLang="zh-CN" sz="1600" b="1">
                  <a:latin typeface="Arial Narrow" panose="020B0606020202030204" pitchFamily="34" charset="0"/>
                </a:endParaRPr>
              </a:p>
            </p:txBody>
          </p:sp>
          <p:sp>
            <p:nvSpPr>
              <p:cNvPr id="119" name="Oval 121"/>
              <p:cNvSpPr>
                <a:spLocks noChangeArrowheads="1"/>
              </p:cNvSpPr>
              <p:nvPr/>
            </p:nvSpPr>
            <p:spPr bwMode="auto">
              <a:xfrm>
                <a:off x="4080" y="1008"/>
                <a:ext cx="192" cy="192"/>
              </a:xfrm>
              <a:prstGeom prst="ellipse">
                <a:avLst/>
              </a:prstGeom>
              <a:solidFill>
                <a:srgbClr val="CCECFF"/>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buFontTx/>
                  <a:buChar char=" "/>
                </a:pPr>
                <a:r>
                  <a:rPr lang="en-US" altLang="en-US" sz="2000" b="1">
                    <a:latin typeface="Arial Narrow" panose="020B0606020202030204" pitchFamily="34" charset="0"/>
                  </a:rPr>
                  <a:t>v1</a:t>
                </a:r>
                <a:endParaRPr lang="en-US" altLang="zh-CN" sz="1600" b="1">
                  <a:latin typeface="Arial Narrow" panose="020B0606020202030204" pitchFamily="34" charset="0"/>
                </a:endParaRPr>
              </a:p>
            </p:txBody>
          </p:sp>
          <p:sp>
            <p:nvSpPr>
              <p:cNvPr id="120" name="Oval 122"/>
              <p:cNvSpPr>
                <a:spLocks noChangeArrowheads="1"/>
              </p:cNvSpPr>
              <p:nvPr/>
            </p:nvSpPr>
            <p:spPr bwMode="auto">
              <a:xfrm>
                <a:off x="4080" y="576"/>
                <a:ext cx="192" cy="192"/>
              </a:xfrm>
              <a:prstGeom prst="ellipse">
                <a:avLst/>
              </a:prstGeom>
              <a:solidFill>
                <a:srgbClr val="CCECFF"/>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buFontTx/>
                  <a:buChar char=" "/>
                </a:pPr>
                <a:r>
                  <a:rPr lang="en-US" altLang="en-US" sz="2000" b="1">
                    <a:latin typeface="Arial Narrow" panose="020B0606020202030204" pitchFamily="34" charset="0"/>
                  </a:rPr>
                  <a:t>v0</a:t>
                </a:r>
                <a:endParaRPr lang="en-US" altLang="zh-CN" sz="1600" b="1">
                  <a:latin typeface="Arial Narrow" panose="020B0606020202030204" pitchFamily="34" charset="0"/>
                </a:endParaRPr>
              </a:p>
            </p:txBody>
          </p:sp>
          <p:sp>
            <p:nvSpPr>
              <p:cNvPr id="121" name="Oval 123"/>
              <p:cNvSpPr>
                <a:spLocks noChangeArrowheads="1"/>
              </p:cNvSpPr>
              <p:nvPr/>
            </p:nvSpPr>
            <p:spPr bwMode="auto">
              <a:xfrm>
                <a:off x="4944" y="576"/>
                <a:ext cx="192" cy="192"/>
              </a:xfrm>
              <a:prstGeom prst="ellipse">
                <a:avLst/>
              </a:prstGeom>
              <a:solidFill>
                <a:srgbClr val="CCECFF"/>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buFontTx/>
                  <a:buChar char=" "/>
                </a:pPr>
                <a:r>
                  <a:rPr lang="en-US" altLang="en-US" sz="2000" b="1">
                    <a:latin typeface="Arial Narrow" panose="020B0606020202030204" pitchFamily="34" charset="0"/>
                  </a:rPr>
                  <a:t>v4</a:t>
                </a:r>
                <a:endParaRPr lang="en-US" altLang="zh-CN" sz="1600" b="1">
                  <a:latin typeface="Arial Narrow" panose="020B0606020202030204" pitchFamily="34" charset="0"/>
                </a:endParaRPr>
              </a:p>
            </p:txBody>
          </p:sp>
          <p:sp>
            <p:nvSpPr>
              <p:cNvPr id="122" name="Oval 124"/>
              <p:cNvSpPr>
                <a:spLocks noChangeArrowheads="1"/>
              </p:cNvSpPr>
              <p:nvPr/>
            </p:nvSpPr>
            <p:spPr bwMode="auto">
              <a:xfrm>
                <a:off x="4560" y="1248"/>
                <a:ext cx="192" cy="192"/>
              </a:xfrm>
              <a:prstGeom prst="ellipse">
                <a:avLst/>
              </a:prstGeom>
              <a:solidFill>
                <a:srgbClr val="CCECFF"/>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buFontTx/>
                  <a:buChar char=" "/>
                </a:pPr>
                <a:r>
                  <a:rPr lang="en-US" altLang="en-US" sz="2000" b="1">
                    <a:latin typeface="Arial Narrow" panose="020B0606020202030204" pitchFamily="34" charset="0"/>
                  </a:rPr>
                  <a:t>v2</a:t>
                </a:r>
                <a:endParaRPr lang="en-US" altLang="zh-CN" sz="1600" b="1">
                  <a:latin typeface="Arial Narrow" panose="020B0606020202030204" pitchFamily="34" charset="0"/>
                </a:endParaRPr>
              </a:p>
            </p:txBody>
          </p:sp>
          <p:sp>
            <p:nvSpPr>
              <p:cNvPr id="123" name="Oval 125"/>
              <p:cNvSpPr>
                <a:spLocks noChangeArrowheads="1"/>
              </p:cNvSpPr>
              <p:nvPr/>
            </p:nvSpPr>
            <p:spPr bwMode="auto">
              <a:xfrm>
                <a:off x="4944" y="1008"/>
                <a:ext cx="192" cy="192"/>
              </a:xfrm>
              <a:prstGeom prst="ellipse">
                <a:avLst/>
              </a:prstGeom>
              <a:solidFill>
                <a:srgbClr val="CCECFF"/>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buFontTx/>
                  <a:buChar char=" "/>
                </a:pPr>
                <a:r>
                  <a:rPr lang="en-US" altLang="en-US" sz="2000" b="1" dirty="0">
                    <a:latin typeface="Arial Narrow" panose="020B0606020202030204" pitchFamily="34" charset="0"/>
                  </a:rPr>
                  <a:t>v3</a:t>
                </a:r>
                <a:endParaRPr lang="en-US" altLang="zh-CN" sz="1600" b="1" dirty="0">
                  <a:latin typeface="Arial Narrow" panose="020B0606020202030204" pitchFamily="34" charset="0"/>
                </a:endParaRPr>
              </a:p>
            </p:txBody>
          </p:sp>
          <p:sp>
            <p:nvSpPr>
              <p:cNvPr id="124" name="Line 126"/>
              <p:cNvSpPr>
                <a:spLocks noChangeShapeType="1"/>
              </p:cNvSpPr>
              <p:nvPr/>
            </p:nvSpPr>
            <p:spPr bwMode="auto">
              <a:xfrm flipH="1" flipV="1">
                <a:off x="4704" y="432"/>
                <a:ext cx="240" cy="192"/>
              </a:xfrm>
              <a:prstGeom prst="line">
                <a:avLst/>
              </a:prstGeom>
              <a:noFill/>
              <a:ln w="19050" cap="sq">
                <a:solidFill>
                  <a:schemeClr val="tx1"/>
                </a:solidFill>
                <a:miter lim="800000"/>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25" name="Line 127"/>
              <p:cNvSpPr>
                <a:spLocks noChangeShapeType="1"/>
              </p:cNvSpPr>
              <p:nvPr/>
            </p:nvSpPr>
            <p:spPr bwMode="auto">
              <a:xfrm>
                <a:off x="4272" y="672"/>
                <a:ext cx="672" cy="0"/>
              </a:xfrm>
              <a:prstGeom prst="line">
                <a:avLst/>
              </a:prstGeom>
              <a:noFill/>
              <a:ln w="19050" cap="sq">
                <a:solidFill>
                  <a:schemeClr val="tx1"/>
                </a:solidFill>
                <a:miter lim="800000"/>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26" name="Line 128"/>
              <p:cNvSpPr>
                <a:spLocks noChangeShapeType="1"/>
              </p:cNvSpPr>
              <p:nvPr/>
            </p:nvSpPr>
            <p:spPr bwMode="auto">
              <a:xfrm flipV="1">
                <a:off x="4272" y="432"/>
                <a:ext cx="240" cy="192"/>
              </a:xfrm>
              <a:prstGeom prst="line">
                <a:avLst/>
              </a:prstGeom>
              <a:noFill/>
              <a:ln w="19050" cap="sq">
                <a:solidFill>
                  <a:schemeClr val="tx1"/>
                </a:solidFill>
                <a:miter lim="800000"/>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27" name="Line 129"/>
              <p:cNvSpPr>
                <a:spLocks noChangeShapeType="1"/>
              </p:cNvSpPr>
              <p:nvPr/>
            </p:nvSpPr>
            <p:spPr bwMode="auto">
              <a:xfrm>
                <a:off x="5040" y="768"/>
                <a:ext cx="0" cy="240"/>
              </a:xfrm>
              <a:prstGeom prst="line">
                <a:avLst/>
              </a:prstGeom>
              <a:noFill/>
              <a:ln w="19050" cap="sq">
                <a:solidFill>
                  <a:schemeClr val="tx1"/>
                </a:solidFill>
                <a:miter lim="800000"/>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28" name="Line 130"/>
              <p:cNvSpPr>
                <a:spLocks noChangeShapeType="1"/>
              </p:cNvSpPr>
              <p:nvPr/>
            </p:nvSpPr>
            <p:spPr bwMode="auto">
              <a:xfrm flipV="1">
                <a:off x="4752" y="1152"/>
                <a:ext cx="192" cy="144"/>
              </a:xfrm>
              <a:prstGeom prst="line">
                <a:avLst/>
              </a:prstGeom>
              <a:noFill/>
              <a:ln w="19050" cap="sq">
                <a:solidFill>
                  <a:schemeClr val="tx1"/>
                </a:solidFill>
                <a:miter lim="800000"/>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29" name="Line 131"/>
              <p:cNvSpPr>
                <a:spLocks noChangeShapeType="1"/>
              </p:cNvSpPr>
              <p:nvPr/>
            </p:nvSpPr>
            <p:spPr bwMode="auto">
              <a:xfrm>
                <a:off x="4224" y="768"/>
                <a:ext cx="384" cy="480"/>
              </a:xfrm>
              <a:prstGeom prst="line">
                <a:avLst/>
              </a:prstGeom>
              <a:noFill/>
              <a:ln w="19050" cap="sq">
                <a:solidFill>
                  <a:schemeClr val="tx1"/>
                </a:solidFill>
                <a:miter lim="800000"/>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30" name="Line 132"/>
              <p:cNvSpPr>
                <a:spLocks noChangeShapeType="1"/>
              </p:cNvSpPr>
              <p:nvPr/>
            </p:nvSpPr>
            <p:spPr bwMode="auto">
              <a:xfrm>
                <a:off x="4272" y="1152"/>
                <a:ext cx="288" cy="144"/>
              </a:xfrm>
              <a:prstGeom prst="line">
                <a:avLst/>
              </a:prstGeom>
              <a:noFill/>
              <a:ln w="19050" cap="sq">
                <a:solidFill>
                  <a:schemeClr val="tx1"/>
                </a:solidFill>
                <a:miter lim="800000"/>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31" name="Line 133"/>
              <p:cNvSpPr>
                <a:spLocks noChangeShapeType="1"/>
              </p:cNvSpPr>
              <p:nvPr/>
            </p:nvSpPr>
            <p:spPr bwMode="auto">
              <a:xfrm flipH="1" flipV="1">
                <a:off x="4656" y="480"/>
                <a:ext cx="288" cy="576"/>
              </a:xfrm>
              <a:prstGeom prst="line">
                <a:avLst/>
              </a:prstGeom>
              <a:noFill/>
              <a:ln w="19050" cap="sq">
                <a:solidFill>
                  <a:schemeClr val="tx1"/>
                </a:solidFill>
                <a:miter lim="800000"/>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132" name="Text Box 134"/>
              <p:cNvSpPr txBox="1">
                <a:spLocks noChangeArrowheads="1"/>
              </p:cNvSpPr>
              <p:nvPr/>
            </p:nvSpPr>
            <p:spPr bwMode="auto">
              <a:xfrm>
                <a:off x="4224" y="384"/>
                <a:ext cx="384" cy="192"/>
              </a:xfrm>
              <a:prstGeom prst="rect">
                <a:avLst/>
              </a:prstGeom>
              <a:noFill/>
              <a:ln w="12700" cap="sq">
                <a:no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Char char=" "/>
                </a:pPr>
                <a:r>
                  <a:rPr lang="zh-CN" altLang="en-US" sz="1400" b="1">
                    <a:latin typeface="Arial Narrow" panose="020B0606020202030204" pitchFamily="34" charset="0"/>
                  </a:rPr>
                  <a:t>100</a:t>
                </a:r>
                <a:endParaRPr lang="zh-CN" altLang="en-US" sz="1600" b="1">
                  <a:latin typeface="Arial Narrow" panose="020B0606020202030204" pitchFamily="34" charset="0"/>
                </a:endParaRPr>
              </a:p>
            </p:txBody>
          </p:sp>
          <p:sp>
            <p:nvSpPr>
              <p:cNvPr id="133" name="Text Box 135"/>
              <p:cNvSpPr txBox="1">
                <a:spLocks noChangeArrowheads="1"/>
              </p:cNvSpPr>
              <p:nvPr/>
            </p:nvSpPr>
            <p:spPr bwMode="auto">
              <a:xfrm>
                <a:off x="4704" y="384"/>
                <a:ext cx="384" cy="192"/>
              </a:xfrm>
              <a:prstGeom prst="rect">
                <a:avLst/>
              </a:prstGeom>
              <a:noFill/>
              <a:ln w="12700" cap="sq">
                <a:no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Char char=" "/>
                </a:pPr>
                <a:r>
                  <a:rPr lang="zh-CN" altLang="en-US" sz="1400" b="1">
                    <a:latin typeface="Arial Narrow" panose="020B0606020202030204" pitchFamily="34" charset="0"/>
                  </a:rPr>
                  <a:t>60</a:t>
                </a:r>
                <a:endParaRPr lang="zh-CN" altLang="en-US" sz="1600" b="1">
                  <a:latin typeface="Arial Narrow" panose="020B0606020202030204" pitchFamily="34" charset="0"/>
                </a:endParaRPr>
              </a:p>
            </p:txBody>
          </p:sp>
          <p:sp>
            <p:nvSpPr>
              <p:cNvPr id="134" name="Text Box 136"/>
              <p:cNvSpPr txBox="1">
                <a:spLocks noChangeArrowheads="1"/>
              </p:cNvSpPr>
              <p:nvPr/>
            </p:nvSpPr>
            <p:spPr bwMode="auto">
              <a:xfrm>
                <a:off x="4416" y="528"/>
                <a:ext cx="384" cy="192"/>
              </a:xfrm>
              <a:prstGeom prst="rect">
                <a:avLst/>
              </a:prstGeom>
              <a:noFill/>
              <a:ln w="12700" cap="sq">
                <a:no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Char char=" "/>
                </a:pPr>
                <a:r>
                  <a:rPr lang="zh-CN" altLang="en-US" sz="1400" b="1">
                    <a:latin typeface="Arial Narrow" panose="020B0606020202030204" pitchFamily="34" charset="0"/>
                  </a:rPr>
                  <a:t>30</a:t>
                </a:r>
                <a:endParaRPr lang="zh-CN" altLang="en-US" sz="1600" b="1">
                  <a:latin typeface="Arial Narrow" panose="020B0606020202030204" pitchFamily="34" charset="0"/>
                </a:endParaRPr>
              </a:p>
            </p:txBody>
          </p:sp>
          <p:sp>
            <p:nvSpPr>
              <p:cNvPr id="135" name="Text Box 137"/>
              <p:cNvSpPr txBox="1">
                <a:spLocks noChangeArrowheads="1"/>
              </p:cNvSpPr>
              <p:nvPr/>
            </p:nvSpPr>
            <p:spPr bwMode="auto">
              <a:xfrm>
                <a:off x="4656" y="768"/>
                <a:ext cx="384" cy="192"/>
              </a:xfrm>
              <a:prstGeom prst="rect">
                <a:avLst/>
              </a:prstGeom>
              <a:noFill/>
              <a:ln w="12700" cap="sq">
                <a:no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Char char=" "/>
                </a:pPr>
                <a:r>
                  <a:rPr lang="zh-CN" altLang="en-US" sz="1400" b="1">
                    <a:latin typeface="Arial Narrow" panose="020B0606020202030204" pitchFamily="34" charset="0"/>
                  </a:rPr>
                  <a:t>10</a:t>
                </a:r>
                <a:endParaRPr lang="zh-CN" altLang="en-US" sz="1600" b="1">
                  <a:latin typeface="Arial Narrow" panose="020B0606020202030204" pitchFamily="34" charset="0"/>
                </a:endParaRPr>
              </a:p>
            </p:txBody>
          </p:sp>
          <p:sp>
            <p:nvSpPr>
              <p:cNvPr id="136" name="Text Box 138"/>
              <p:cNvSpPr txBox="1">
                <a:spLocks noChangeArrowheads="1"/>
              </p:cNvSpPr>
              <p:nvPr/>
            </p:nvSpPr>
            <p:spPr bwMode="auto">
              <a:xfrm>
                <a:off x="4272" y="864"/>
                <a:ext cx="384" cy="192"/>
              </a:xfrm>
              <a:prstGeom prst="rect">
                <a:avLst/>
              </a:prstGeom>
              <a:noFill/>
              <a:ln w="12700" cap="sq">
                <a:no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Char char=" "/>
                </a:pPr>
                <a:r>
                  <a:rPr lang="zh-CN" altLang="en-US" sz="1400" b="1">
                    <a:latin typeface="Arial Narrow" panose="020B0606020202030204" pitchFamily="34" charset="0"/>
                  </a:rPr>
                  <a:t> 10</a:t>
                </a:r>
                <a:endParaRPr lang="zh-CN" altLang="en-US" sz="1600" b="1">
                  <a:latin typeface="Arial Narrow" panose="020B0606020202030204" pitchFamily="34" charset="0"/>
                </a:endParaRPr>
              </a:p>
            </p:txBody>
          </p:sp>
          <p:sp>
            <p:nvSpPr>
              <p:cNvPr id="137" name="Text Box 139"/>
              <p:cNvSpPr txBox="1">
                <a:spLocks noChangeArrowheads="1"/>
              </p:cNvSpPr>
              <p:nvPr/>
            </p:nvSpPr>
            <p:spPr bwMode="auto">
              <a:xfrm>
                <a:off x="4752" y="1152"/>
                <a:ext cx="384" cy="192"/>
              </a:xfrm>
              <a:prstGeom prst="rect">
                <a:avLst/>
              </a:prstGeom>
              <a:noFill/>
              <a:ln w="12700" cap="sq">
                <a:no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Char char=" "/>
                </a:pPr>
                <a:r>
                  <a:rPr lang="zh-CN" altLang="en-US" sz="1400" b="1">
                    <a:latin typeface="Arial Narrow" panose="020B0606020202030204" pitchFamily="34" charset="0"/>
                  </a:rPr>
                  <a:t>50</a:t>
                </a:r>
                <a:endParaRPr lang="zh-CN" altLang="en-US" sz="1600" b="1">
                  <a:latin typeface="Arial Narrow" panose="020B0606020202030204" pitchFamily="34" charset="0"/>
                </a:endParaRPr>
              </a:p>
            </p:txBody>
          </p:sp>
          <p:sp>
            <p:nvSpPr>
              <p:cNvPr id="138" name="Text Box 140"/>
              <p:cNvSpPr txBox="1">
                <a:spLocks noChangeArrowheads="1"/>
              </p:cNvSpPr>
              <p:nvPr/>
            </p:nvSpPr>
            <p:spPr bwMode="auto">
              <a:xfrm>
                <a:off x="4224" y="1152"/>
                <a:ext cx="384" cy="192"/>
              </a:xfrm>
              <a:prstGeom prst="rect">
                <a:avLst/>
              </a:prstGeom>
              <a:noFill/>
              <a:ln w="12700" cap="sq">
                <a:no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Char char=" "/>
                </a:pPr>
                <a:r>
                  <a:rPr lang="zh-CN" altLang="en-US" sz="1400" b="1">
                    <a:latin typeface="Arial Narrow" panose="020B0606020202030204" pitchFamily="34" charset="0"/>
                  </a:rPr>
                  <a:t>5</a:t>
                </a:r>
                <a:endParaRPr lang="zh-CN" altLang="en-US" sz="1600" b="1">
                  <a:latin typeface="Arial Narrow" panose="020B0606020202030204" pitchFamily="34" charset="0"/>
                </a:endParaRPr>
              </a:p>
            </p:txBody>
          </p:sp>
        </p:grpSp>
      </p:grpSp>
    </p:spTree>
    <p:extLst>
      <p:ext uri="{BB962C8B-B14F-4D97-AF65-F5344CB8AC3E}">
        <p14:creationId xmlns:p14="http://schemas.microsoft.com/office/powerpoint/2010/main" val="343406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1000"/>
                                        <p:tgtEl>
                                          <p:spTgt spid="101"/>
                                        </p:tgtEl>
                                      </p:cBhvr>
                                    </p:animEffect>
                                    <p:anim calcmode="lin" valueType="num">
                                      <p:cBhvr>
                                        <p:cTn id="8" dur="1000" fill="hold"/>
                                        <p:tgtEl>
                                          <p:spTgt spid="101"/>
                                        </p:tgtEl>
                                        <p:attrNameLst>
                                          <p:attrName>ppt_x</p:attrName>
                                        </p:attrNameLst>
                                      </p:cBhvr>
                                      <p:tavLst>
                                        <p:tav tm="0">
                                          <p:val>
                                            <p:strVal val="#ppt_x"/>
                                          </p:val>
                                        </p:tav>
                                        <p:tav tm="100000">
                                          <p:val>
                                            <p:strVal val="#ppt_x"/>
                                          </p:val>
                                        </p:tav>
                                      </p:tavLst>
                                    </p:anim>
                                    <p:anim calcmode="lin" valueType="num">
                                      <p:cBhvr>
                                        <p:cTn id="9" dur="1000" fill="hold"/>
                                        <p:tgtEl>
                                          <p:spTgt spid="10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1000"/>
                                        <p:tgtEl>
                                          <p:spTgt spid="102"/>
                                        </p:tgtEl>
                                      </p:cBhvr>
                                    </p:animEffect>
                                    <p:anim calcmode="lin" valueType="num">
                                      <p:cBhvr>
                                        <p:cTn id="13" dur="1000" fill="hold"/>
                                        <p:tgtEl>
                                          <p:spTgt spid="102"/>
                                        </p:tgtEl>
                                        <p:attrNameLst>
                                          <p:attrName>ppt_x</p:attrName>
                                        </p:attrNameLst>
                                      </p:cBhvr>
                                      <p:tavLst>
                                        <p:tav tm="0">
                                          <p:val>
                                            <p:strVal val="#ppt_x"/>
                                          </p:val>
                                        </p:tav>
                                        <p:tav tm="100000">
                                          <p:val>
                                            <p:strVal val="#ppt_x"/>
                                          </p:val>
                                        </p:tav>
                                      </p:tavLst>
                                    </p:anim>
                                    <p:anim calcmode="lin" valueType="num">
                                      <p:cBhvr>
                                        <p:cTn id="14" dur="1000" fill="hold"/>
                                        <p:tgtEl>
                                          <p:spTgt spid="10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3"/>
                                        </p:tgtEl>
                                        <p:attrNameLst>
                                          <p:attrName>style.visibility</p:attrName>
                                        </p:attrNameLst>
                                      </p:cBhvr>
                                      <p:to>
                                        <p:strVal val="visible"/>
                                      </p:to>
                                    </p:set>
                                    <p:animEffect transition="in" filter="fade">
                                      <p:cBhvr>
                                        <p:cTn id="17" dur="1000"/>
                                        <p:tgtEl>
                                          <p:spTgt spid="103"/>
                                        </p:tgtEl>
                                      </p:cBhvr>
                                    </p:animEffect>
                                    <p:anim calcmode="lin" valueType="num">
                                      <p:cBhvr>
                                        <p:cTn id="18" dur="1000" fill="hold"/>
                                        <p:tgtEl>
                                          <p:spTgt spid="103"/>
                                        </p:tgtEl>
                                        <p:attrNameLst>
                                          <p:attrName>ppt_x</p:attrName>
                                        </p:attrNameLst>
                                      </p:cBhvr>
                                      <p:tavLst>
                                        <p:tav tm="0">
                                          <p:val>
                                            <p:strVal val="#ppt_x"/>
                                          </p:val>
                                        </p:tav>
                                        <p:tav tm="100000">
                                          <p:val>
                                            <p:strVal val="#ppt_x"/>
                                          </p:val>
                                        </p:tav>
                                      </p:tavLst>
                                    </p:anim>
                                    <p:anim calcmode="lin" valueType="num">
                                      <p:cBhvr>
                                        <p:cTn id="19" dur="1000" fill="hold"/>
                                        <p:tgtEl>
                                          <p:spTgt spid="10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4"/>
                                        </p:tgtEl>
                                        <p:attrNameLst>
                                          <p:attrName>style.visibility</p:attrName>
                                        </p:attrNameLst>
                                      </p:cBhvr>
                                      <p:to>
                                        <p:strVal val="visible"/>
                                      </p:to>
                                    </p:set>
                                    <p:animEffect transition="in" filter="fade">
                                      <p:cBhvr>
                                        <p:cTn id="22" dur="1000"/>
                                        <p:tgtEl>
                                          <p:spTgt spid="104"/>
                                        </p:tgtEl>
                                      </p:cBhvr>
                                    </p:animEffect>
                                    <p:anim calcmode="lin" valueType="num">
                                      <p:cBhvr>
                                        <p:cTn id="23" dur="1000" fill="hold"/>
                                        <p:tgtEl>
                                          <p:spTgt spid="104"/>
                                        </p:tgtEl>
                                        <p:attrNameLst>
                                          <p:attrName>ppt_x</p:attrName>
                                        </p:attrNameLst>
                                      </p:cBhvr>
                                      <p:tavLst>
                                        <p:tav tm="0">
                                          <p:val>
                                            <p:strVal val="#ppt_x"/>
                                          </p:val>
                                        </p:tav>
                                        <p:tav tm="100000">
                                          <p:val>
                                            <p:strVal val="#ppt_x"/>
                                          </p:val>
                                        </p:tav>
                                      </p:tavLst>
                                    </p:anim>
                                    <p:anim calcmode="lin" valueType="num">
                                      <p:cBhvr>
                                        <p:cTn id="24" dur="1000" fill="hold"/>
                                        <p:tgtEl>
                                          <p:spTgt spid="10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fade">
                                      <p:cBhvr>
                                        <p:cTn id="27" dur="1000"/>
                                        <p:tgtEl>
                                          <p:spTgt spid="105"/>
                                        </p:tgtEl>
                                      </p:cBhvr>
                                    </p:animEffect>
                                    <p:anim calcmode="lin" valueType="num">
                                      <p:cBhvr>
                                        <p:cTn id="28" dur="1000" fill="hold"/>
                                        <p:tgtEl>
                                          <p:spTgt spid="105"/>
                                        </p:tgtEl>
                                        <p:attrNameLst>
                                          <p:attrName>ppt_x</p:attrName>
                                        </p:attrNameLst>
                                      </p:cBhvr>
                                      <p:tavLst>
                                        <p:tav tm="0">
                                          <p:val>
                                            <p:strVal val="#ppt_x"/>
                                          </p:val>
                                        </p:tav>
                                        <p:tav tm="100000">
                                          <p:val>
                                            <p:strVal val="#ppt_x"/>
                                          </p:val>
                                        </p:tav>
                                      </p:tavLst>
                                    </p:anim>
                                    <p:anim calcmode="lin" valueType="num">
                                      <p:cBhvr>
                                        <p:cTn id="29" dur="1000" fill="hold"/>
                                        <p:tgtEl>
                                          <p:spTgt spid="10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6"/>
                                        </p:tgtEl>
                                        <p:attrNameLst>
                                          <p:attrName>style.visibility</p:attrName>
                                        </p:attrNameLst>
                                      </p:cBhvr>
                                      <p:to>
                                        <p:strVal val="visible"/>
                                      </p:to>
                                    </p:set>
                                    <p:animEffect transition="in" filter="fade">
                                      <p:cBhvr>
                                        <p:cTn id="32" dur="1000"/>
                                        <p:tgtEl>
                                          <p:spTgt spid="106"/>
                                        </p:tgtEl>
                                      </p:cBhvr>
                                    </p:animEffect>
                                    <p:anim calcmode="lin" valueType="num">
                                      <p:cBhvr>
                                        <p:cTn id="33" dur="1000" fill="hold"/>
                                        <p:tgtEl>
                                          <p:spTgt spid="106"/>
                                        </p:tgtEl>
                                        <p:attrNameLst>
                                          <p:attrName>ppt_x</p:attrName>
                                        </p:attrNameLst>
                                      </p:cBhvr>
                                      <p:tavLst>
                                        <p:tav tm="0">
                                          <p:val>
                                            <p:strVal val="#ppt_x"/>
                                          </p:val>
                                        </p:tav>
                                        <p:tav tm="100000">
                                          <p:val>
                                            <p:strVal val="#ppt_x"/>
                                          </p:val>
                                        </p:tav>
                                      </p:tavLst>
                                    </p:anim>
                                    <p:anim calcmode="lin" valueType="num">
                                      <p:cBhvr>
                                        <p:cTn id="34" dur="1000" fill="hold"/>
                                        <p:tgtEl>
                                          <p:spTgt spid="10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07"/>
                                        </p:tgtEl>
                                        <p:attrNameLst>
                                          <p:attrName>style.visibility</p:attrName>
                                        </p:attrNameLst>
                                      </p:cBhvr>
                                      <p:to>
                                        <p:strVal val="visible"/>
                                      </p:to>
                                    </p:set>
                                    <p:animEffect transition="in" filter="fade">
                                      <p:cBhvr>
                                        <p:cTn id="37" dur="1000"/>
                                        <p:tgtEl>
                                          <p:spTgt spid="107"/>
                                        </p:tgtEl>
                                      </p:cBhvr>
                                    </p:animEffect>
                                    <p:anim calcmode="lin" valueType="num">
                                      <p:cBhvr>
                                        <p:cTn id="38" dur="1000" fill="hold"/>
                                        <p:tgtEl>
                                          <p:spTgt spid="107"/>
                                        </p:tgtEl>
                                        <p:attrNameLst>
                                          <p:attrName>ppt_x</p:attrName>
                                        </p:attrNameLst>
                                      </p:cBhvr>
                                      <p:tavLst>
                                        <p:tav tm="0">
                                          <p:val>
                                            <p:strVal val="#ppt_x"/>
                                          </p:val>
                                        </p:tav>
                                        <p:tav tm="100000">
                                          <p:val>
                                            <p:strVal val="#ppt_x"/>
                                          </p:val>
                                        </p:tav>
                                      </p:tavLst>
                                    </p:anim>
                                    <p:anim calcmode="lin" valueType="num">
                                      <p:cBhvr>
                                        <p:cTn id="39" dur="1000" fill="hold"/>
                                        <p:tgtEl>
                                          <p:spTgt spid="107"/>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08"/>
                                        </p:tgtEl>
                                        <p:attrNameLst>
                                          <p:attrName>style.visibility</p:attrName>
                                        </p:attrNameLst>
                                      </p:cBhvr>
                                      <p:to>
                                        <p:strVal val="visible"/>
                                      </p:to>
                                    </p:set>
                                    <p:animEffect transition="in" filter="fade">
                                      <p:cBhvr>
                                        <p:cTn id="42" dur="1000"/>
                                        <p:tgtEl>
                                          <p:spTgt spid="108"/>
                                        </p:tgtEl>
                                      </p:cBhvr>
                                    </p:animEffect>
                                    <p:anim calcmode="lin" valueType="num">
                                      <p:cBhvr>
                                        <p:cTn id="43" dur="1000" fill="hold"/>
                                        <p:tgtEl>
                                          <p:spTgt spid="108"/>
                                        </p:tgtEl>
                                        <p:attrNameLst>
                                          <p:attrName>ppt_x</p:attrName>
                                        </p:attrNameLst>
                                      </p:cBhvr>
                                      <p:tavLst>
                                        <p:tav tm="0">
                                          <p:val>
                                            <p:strVal val="#ppt_x"/>
                                          </p:val>
                                        </p:tav>
                                        <p:tav tm="100000">
                                          <p:val>
                                            <p:strVal val="#ppt_x"/>
                                          </p:val>
                                        </p:tav>
                                      </p:tavLst>
                                    </p:anim>
                                    <p:anim calcmode="lin" valueType="num">
                                      <p:cBhvr>
                                        <p:cTn id="44" dur="1000" fill="hold"/>
                                        <p:tgtEl>
                                          <p:spTgt spid="108"/>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09"/>
                                        </p:tgtEl>
                                        <p:attrNameLst>
                                          <p:attrName>style.visibility</p:attrName>
                                        </p:attrNameLst>
                                      </p:cBhvr>
                                      <p:to>
                                        <p:strVal val="visible"/>
                                      </p:to>
                                    </p:set>
                                    <p:animEffect transition="in" filter="fade">
                                      <p:cBhvr>
                                        <p:cTn id="47" dur="1000"/>
                                        <p:tgtEl>
                                          <p:spTgt spid="109"/>
                                        </p:tgtEl>
                                      </p:cBhvr>
                                    </p:animEffect>
                                    <p:anim calcmode="lin" valueType="num">
                                      <p:cBhvr>
                                        <p:cTn id="48" dur="1000" fill="hold"/>
                                        <p:tgtEl>
                                          <p:spTgt spid="109"/>
                                        </p:tgtEl>
                                        <p:attrNameLst>
                                          <p:attrName>ppt_x</p:attrName>
                                        </p:attrNameLst>
                                      </p:cBhvr>
                                      <p:tavLst>
                                        <p:tav tm="0">
                                          <p:val>
                                            <p:strVal val="#ppt_x"/>
                                          </p:val>
                                        </p:tav>
                                        <p:tav tm="100000">
                                          <p:val>
                                            <p:strVal val="#ppt_x"/>
                                          </p:val>
                                        </p:tav>
                                      </p:tavLst>
                                    </p:anim>
                                    <p:anim calcmode="lin" valueType="num">
                                      <p:cBhvr>
                                        <p:cTn id="49" dur="1000" fill="hold"/>
                                        <p:tgtEl>
                                          <p:spTgt spid="109"/>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10"/>
                                        </p:tgtEl>
                                        <p:attrNameLst>
                                          <p:attrName>style.visibility</p:attrName>
                                        </p:attrNameLst>
                                      </p:cBhvr>
                                      <p:to>
                                        <p:strVal val="visible"/>
                                      </p:to>
                                    </p:set>
                                    <p:animEffect transition="in" filter="fade">
                                      <p:cBhvr>
                                        <p:cTn id="52" dur="1000"/>
                                        <p:tgtEl>
                                          <p:spTgt spid="110"/>
                                        </p:tgtEl>
                                      </p:cBhvr>
                                    </p:animEffect>
                                    <p:anim calcmode="lin" valueType="num">
                                      <p:cBhvr>
                                        <p:cTn id="53" dur="1000" fill="hold"/>
                                        <p:tgtEl>
                                          <p:spTgt spid="110"/>
                                        </p:tgtEl>
                                        <p:attrNameLst>
                                          <p:attrName>ppt_x</p:attrName>
                                        </p:attrNameLst>
                                      </p:cBhvr>
                                      <p:tavLst>
                                        <p:tav tm="0">
                                          <p:val>
                                            <p:strVal val="#ppt_x"/>
                                          </p:val>
                                        </p:tav>
                                        <p:tav tm="100000">
                                          <p:val>
                                            <p:strVal val="#ppt_x"/>
                                          </p:val>
                                        </p:tav>
                                      </p:tavLst>
                                    </p:anim>
                                    <p:anim calcmode="lin" valueType="num">
                                      <p:cBhvr>
                                        <p:cTn id="54" dur="1000" fill="hold"/>
                                        <p:tgtEl>
                                          <p:spTgt spid="110"/>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11"/>
                                        </p:tgtEl>
                                        <p:attrNameLst>
                                          <p:attrName>style.visibility</p:attrName>
                                        </p:attrNameLst>
                                      </p:cBhvr>
                                      <p:to>
                                        <p:strVal val="visible"/>
                                      </p:to>
                                    </p:set>
                                    <p:animEffect transition="in" filter="fade">
                                      <p:cBhvr>
                                        <p:cTn id="57" dur="1000"/>
                                        <p:tgtEl>
                                          <p:spTgt spid="111"/>
                                        </p:tgtEl>
                                      </p:cBhvr>
                                    </p:animEffect>
                                    <p:anim calcmode="lin" valueType="num">
                                      <p:cBhvr>
                                        <p:cTn id="58" dur="1000" fill="hold"/>
                                        <p:tgtEl>
                                          <p:spTgt spid="111"/>
                                        </p:tgtEl>
                                        <p:attrNameLst>
                                          <p:attrName>ppt_x</p:attrName>
                                        </p:attrNameLst>
                                      </p:cBhvr>
                                      <p:tavLst>
                                        <p:tav tm="0">
                                          <p:val>
                                            <p:strVal val="#ppt_x"/>
                                          </p:val>
                                        </p:tav>
                                        <p:tav tm="100000">
                                          <p:val>
                                            <p:strVal val="#ppt_x"/>
                                          </p:val>
                                        </p:tav>
                                      </p:tavLst>
                                    </p:anim>
                                    <p:anim calcmode="lin" valueType="num">
                                      <p:cBhvr>
                                        <p:cTn id="59" dur="1000" fill="hold"/>
                                        <p:tgtEl>
                                          <p:spTgt spid="111"/>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12"/>
                                        </p:tgtEl>
                                        <p:attrNameLst>
                                          <p:attrName>style.visibility</p:attrName>
                                        </p:attrNameLst>
                                      </p:cBhvr>
                                      <p:to>
                                        <p:strVal val="visible"/>
                                      </p:to>
                                    </p:set>
                                    <p:animEffect transition="in" filter="fade">
                                      <p:cBhvr>
                                        <p:cTn id="62" dur="1000"/>
                                        <p:tgtEl>
                                          <p:spTgt spid="112"/>
                                        </p:tgtEl>
                                      </p:cBhvr>
                                    </p:animEffect>
                                    <p:anim calcmode="lin" valueType="num">
                                      <p:cBhvr>
                                        <p:cTn id="63" dur="1000" fill="hold"/>
                                        <p:tgtEl>
                                          <p:spTgt spid="112"/>
                                        </p:tgtEl>
                                        <p:attrNameLst>
                                          <p:attrName>ppt_x</p:attrName>
                                        </p:attrNameLst>
                                      </p:cBhvr>
                                      <p:tavLst>
                                        <p:tav tm="0">
                                          <p:val>
                                            <p:strVal val="#ppt_x"/>
                                          </p:val>
                                        </p:tav>
                                        <p:tav tm="100000">
                                          <p:val>
                                            <p:strVal val="#ppt_x"/>
                                          </p:val>
                                        </p:tav>
                                      </p:tavLst>
                                    </p:anim>
                                    <p:anim calcmode="lin" valueType="num">
                                      <p:cBhvr>
                                        <p:cTn id="64" dur="1000" fill="hold"/>
                                        <p:tgtEl>
                                          <p:spTgt spid="112"/>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13"/>
                                        </p:tgtEl>
                                        <p:attrNameLst>
                                          <p:attrName>style.visibility</p:attrName>
                                        </p:attrNameLst>
                                      </p:cBhvr>
                                      <p:to>
                                        <p:strVal val="visible"/>
                                      </p:to>
                                    </p:set>
                                    <p:animEffect transition="in" filter="fade">
                                      <p:cBhvr>
                                        <p:cTn id="67" dur="1000"/>
                                        <p:tgtEl>
                                          <p:spTgt spid="113"/>
                                        </p:tgtEl>
                                      </p:cBhvr>
                                    </p:animEffect>
                                    <p:anim calcmode="lin" valueType="num">
                                      <p:cBhvr>
                                        <p:cTn id="68" dur="1000" fill="hold"/>
                                        <p:tgtEl>
                                          <p:spTgt spid="113"/>
                                        </p:tgtEl>
                                        <p:attrNameLst>
                                          <p:attrName>ppt_x</p:attrName>
                                        </p:attrNameLst>
                                      </p:cBhvr>
                                      <p:tavLst>
                                        <p:tav tm="0">
                                          <p:val>
                                            <p:strVal val="#ppt_x"/>
                                          </p:val>
                                        </p:tav>
                                        <p:tav tm="100000">
                                          <p:val>
                                            <p:strVal val="#ppt_x"/>
                                          </p:val>
                                        </p:tav>
                                      </p:tavLst>
                                    </p:anim>
                                    <p:anim calcmode="lin" valueType="num">
                                      <p:cBhvr>
                                        <p:cTn id="69" dur="1000" fill="hold"/>
                                        <p:tgtEl>
                                          <p:spTgt spid="1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76793"/>
            <a:ext cx="460146" cy="560070"/>
          </a:xfrm>
        </p:spPr>
        <p:txBody>
          <a:bodyPr/>
          <a:lstStyle/>
          <a:p>
            <a:endParaRPr lang="zh-CN" altLang="en-US" dirty="0">
              <a:latin typeface="楷体" panose="02010609060101010101" pitchFamily="49" charset="-122"/>
              <a:ea typeface="楷体" panose="02010609060101010101" pitchFamily="49" charset="-122"/>
            </a:endParaRPr>
          </a:p>
        </p:txBody>
      </p:sp>
      <p:sp>
        <p:nvSpPr>
          <p:cNvPr id="27" name="Rectangle 5"/>
          <p:cNvSpPr txBox="1">
            <a:spLocks noChangeArrowheads="1"/>
          </p:cNvSpPr>
          <p:nvPr/>
        </p:nvSpPr>
        <p:spPr>
          <a:xfrm>
            <a:off x="1558044" y="2097506"/>
            <a:ext cx="8775363" cy="3810000"/>
          </a:xfrm>
          <a:prstGeom prst="rect">
            <a:avLst/>
          </a:prstGeom>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spcBef>
                <a:spcPct val="50000"/>
              </a:spcBef>
              <a:buFontTx/>
              <a:buNone/>
            </a:pPr>
            <a:r>
              <a:rPr lang="zh-CN" altLang="en-US" b="1">
                <a:solidFill>
                  <a:srgbClr val="9900FF"/>
                </a:solidFill>
                <a:latin typeface="楷体" panose="02010609060101010101" pitchFamily="49" charset="-122"/>
                <a:ea typeface="楷体" panose="02010609060101010101" pitchFamily="49" charset="-122"/>
              </a:rPr>
              <a:t>两种常见的最短路径问题：</a:t>
            </a:r>
          </a:p>
          <a:p>
            <a:pPr>
              <a:lnSpc>
                <a:spcPct val="105000"/>
              </a:lnSpc>
              <a:spcBef>
                <a:spcPct val="50000"/>
              </a:spcBef>
              <a:buFontTx/>
              <a:buNone/>
            </a:pPr>
            <a:r>
              <a:rPr lang="zh-CN" altLang="en-US" b="1">
                <a:solidFill>
                  <a:schemeClr val="tx2"/>
                </a:solidFill>
                <a:latin typeface="楷体" panose="02010609060101010101" pitchFamily="49" charset="-122"/>
                <a:ea typeface="楷体" panose="02010609060101010101" pitchFamily="49" charset="-122"/>
              </a:rPr>
              <a:t>一、 单源最短路径</a:t>
            </a:r>
            <a:r>
              <a:rPr lang="en-US" altLang="zh-CN" b="1">
                <a:latin typeface="楷体" panose="02010609060101010101" pitchFamily="49" charset="-122"/>
                <a:ea typeface="楷体" panose="02010609060101010101" pitchFamily="49" charset="-122"/>
              </a:rPr>
              <a:t>—</a:t>
            </a:r>
            <a:r>
              <a:rPr lang="zh-CN" altLang="en-US" b="1">
                <a:latin typeface="楷体" panose="02010609060101010101" pitchFamily="49" charset="-122"/>
                <a:ea typeface="楷体" panose="02010609060101010101" pitchFamily="49" charset="-122"/>
              </a:rPr>
              <a:t>用</a:t>
            </a:r>
            <a:r>
              <a:rPr lang="en-US" altLang="zh-CN" b="1">
                <a:latin typeface="楷体" panose="02010609060101010101" pitchFamily="49" charset="-122"/>
                <a:ea typeface="楷体" panose="02010609060101010101" pitchFamily="49" charset="-122"/>
                <a:hlinkClick r:id="" action="ppaction://hlinkshowjump?jump=nextslide"/>
              </a:rPr>
              <a:t>Dijkstra</a:t>
            </a:r>
            <a:r>
              <a:rPr lang="zh-CN" altLang="en-US" b="1">
                <a:latin typeface="楷体" panose="02010609060101010101" pitchFamily="49" charset="-122"/>
                <a:ea typeface="楷体" panose="02010609060101010101" pitchFamily="49" charset="-122"/>
                <a:hlinkClick r:id="" action="ppaction://hlinkshowjump?jump=nextslide"/>
              </a:rPr>
              <a:t>（迪杰斯特拉）</a:t>
            </a:r>
            <a:r>
              <a:rPr lang="zh-CN" altLang="en-US" b="1">
                <a:latin typeface="楷体" panose="02010609060101010101" pitchFamily="49" charset="-122"/>
                <a:ea typeface="楷体" panose="02010609060101010101" pitchFamily="49" charset="-122"/>
              </a:rPr>
              <a:t>算法</a:t>
            </a:r>
          </a:p>
          <a:p>
            <a:pPr>
              <a:lnSpc>
                <a:spcPct val="105000"/>
              </a:lnSpc>
              <a:spcBef>
                <a:spcPct val="50000"/>
              </a:spcBef>
              <a:buFontTx/>
              <a:buNone/>
            </a:pPr>
            <a:r>
              <a:rPr lang="zh-CN" altLang="en-US" b="1">
                <a:solidFill>
                  <a:schemeClr val="tx2"/>
                </a:solidFill>
                <a:latin typeface="楷体" panose="02010609060101010101" pitchFamily="49" charset="-122"/>
                <a:ea typeface="楷体" panose="02010609060101010101" pitchFamily="49" charset="-122"/>
              </a:rPr>
              <a:t>二、所有顶点间的最短路径</a:t>
            </a:r>
            <a:r>
              <a:rPr lang="en-US" altLang="zh-CN" b="1">
                <a:latin typeface="楷体" panose="02010609060101010101" pitchFamily="49" charset="-122"/>
                <a:ea typeface="楷体" panose="02010609060101010101" pitchFamily="49" charset="-122"/>
              </a:rPr>
              <a:t>—</a:t>
            </a:r>
            <a:r>
              <a:rPr lang="zh-CN" altLang="en-US" b="1">
                <a:latin typeface="楷体" panose="02010609060101010101" pitchFamily="49" charset="-122"/>
                <a:ea typeface="楷体" panose="02010609060101010101" pitchFamily="49" charset="-122"/>
              </a:rPr>
              <a:t>用</a:t>
            </a:r>
            <a:r>
              <a:rPr lang="en-US" altLang="zh-CN" b="1">
                <a:latin typeface="楷体" panose="02010609060101010101" pitchFamily="49" charset="-122"/>
                <a:ea typeface="楷体" panose="02010609060101010101" pitchFamily="49" charset="-122"/>
                <a:hlinkClick r:id="rId2" action="ppaction://hlinksldjump"/>
              </a:rPr>
              <a:t>Floyd</a:t>
            </a:r>
            <a:r>
              <a:rPr lang="zh-CN" altLang="en-US" b="1">
                <a:latin typeface="楷体" panose="02010609060101010101" pitchFamily="49" charset="-122"/>
                <a:ea typeface="楷体" panose="02010609060101010101" pitchFamily="49" charset="-122"/>
                <a:hlinkClick r:id="rId2" action="ppaction://hlinksldjump"/>
              </a:rPr>
              <a:t>（弗洛伊德）</a:t>
            </a:r>
            <a:r>
              <a:rPr lang="zh-CN" altLang="en-US" b="1">
                <a:latin typeface="楷体" panose="02010609060101010101" pitchFamily="49" charset="-122"/>
                <a:ea typeface="楷体" panose="02010609060101010101" pitchFamily="49" charset="-122"/>
              </a:rPr>
              <a:t>算法</a:t>
            </a:r>
            <a:endParaRPr lang="zh-CN" altLang="en-US"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899369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3"/>
            <a:ext cx="2112110" cy="605909"/>
          </a:xfrm>
        </p:spPr>
        <p:txBody>
          <a:bodyPr/>
          <a:lstStyle/>
          <a:p>
            <a:r>
              <a:rPr lang="en-US" altLang="zh-CN" dirty="0">
                <a:latin typeface="楷体" panose="02010609060101010101" pitchFamily="49" charset="-122"/>
                <a:ea typeface="楷体" panose="02010609060101010101" pitchFamily="49" charset="-122"/>
              </a:rPr>
              <a:t>Floyd</a:t>
            </a:r>
            <a:r>
              <a:rPr lang="zh-CN" altLang="en-US" dirty="0">
                <a:ea typeface="楷体" panose="02010609060101010101" pitchFamily="49" charset="-122"/>
              </a:rPr>
              <a:t>算法</a:t>
            </a:r>
          </a:p>
        </p:txBody>
      </p:sp>
      <p:sp>
        <p:nvSpPr>
          <p:cNvPr id="4" name="Text Box 109"/>
          <p:cNvSpPr txBox="1">
            <a:spLocks noChangeArrowheads="1"/>
          </p:cNvSpPr>
          <p:nvPr/>
        </p:nvSpPr>
        <p:spPr bwMode="auto">
          <a:xfrm>
            <a:off x="281883" y="943619"/>
            <a:ext cx="12109498" cy="5047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800" b="1" dirty="0">
                <a:solidFill>
                  <a:srgbClr val="FF0000"/>
                </a:solidFill>
                <a:latin typeface="Arial Narrow" panose="020B0606020202030204" pitchFamily="34" charset="0"/>
                <a:ea typeface="楷体" panose="02010609060101010101" pitchFamily="49" charset="-122"/>
              </a:rPr>
              <a:t>算法思想：</a:t>
            </a:r>
          </a:p>
          <a:p>
            <a:pPr>
              <a:spcBef>
                <a:spcPct val="50000"/>
              </a:spcBef>
            </a:pPr>
            <a:r>
              <a:rPr lang="zh-CN" altLang="en-US" sz="2800" b="1" dirty="0">
                <a:latin typeface="Arial Narrow" panose="020B0606020202030204" pitchFamily="34" charset="0"/>
                <a:ea typeface="楷体" panose="02010609060101010101" pitchFamily="49" charset="-122"/>
              </a:rPr>
              <a:t>         求从顶点</a:t>
            </a:r>
            <a:r>
              <a:rPr lang="en-US" altLang="zh-CN" sz="2800" b="1" dirty="0">
                <a:latin typeface="Arial Narrow" panose="020B0606020202030204" pitchFamily="34" charset="0"/>
                <a:ea typeface="楷体" panose="02010609060101010101" pitchFamily="49" charset="-122"/>
              </a:rPr>
              <a:t>v</a:t>
            </a:r>
            <a:r>
              <a:rPr lang="en-US" altLang="zh-CN" sz="2800" b="1" baseline="-25000" dirty="0">
                <a:latin typeface="Arial Narrow" panose="020B0606020202030204" pitchFamily="34" charset="0"/>
                <a:ea typeface="楷体" panose="02010609060101010101" pitchFamily="49" charset="-122"/>
              </a:rPr>
              <a:t>i </a:t>
            </a:r>
            <a:r>
              <a:rPr lang="zh-CN" altLang="en-US" sz="2800" b="1" dirty="0">
                <a:latin typeface="Arial Narrow" panose="020B0606020202030204" pitchFamily="34" charset="0"/>
                <a:ea typeface="楷体" panose="02010609060101010101" pitchFamily="49" charset="-122"/>
              </a:rPr>
              <a:t>到</a:t>
            </a:r>
            <a:r>
              <a:rPr lang="en-US" altLang="zh-CN" sz="2800" b="1" dirty="0" err="1">
                <a:latin typeface="Arial Narrow" panose="020B0606020202030204" pitchFamily="34" charset="0"/>
                <a:ea typeface="楷体" panose="02010609060101010101" pitchFamily="49" charset="-122"/>
              </a:rPr>
              <a:t>v</a:t>
            </a:r>
            <a:r>
              <a:rPr lang="en-US" altLang="zh-CN" sz="2800" b="1" baseline="-25000" dirty="0" err="1">
                <a:latin typeface="Arial Narrow" panose="020B0606020202030204" pitchFamily="34" charset="0"/>
                <a:ea typeface="楷体" panose="02010609060101010101" pitchFamily="49" charset="-122"/>
              </a:rPr>
              <a:t>j</a:t>
            </a:r>
            <a:r>
              <a:rPr lang="en-US" altLang="zh-CN" sz="2800" b="1" dirty="0">
                <a:latin typeface="Arial Narrow" panose="020B0606020202030204" pitchFamily="34" charset="0"/>
                <a:ea typeface="楷体" panose="02010609060101010101" pitchFamily="49" charset="-122"/>
              </a:rPr>
              <a:t> </a:t>
            </a:r>
            <a:r>
              <a:rPr lang="zh-CN" altLang="en-US" sz="2800" b="1" dirty="0">
                <a:latin typeface="Arial Narrow" panose="020B0606020202030204" pitchFamily="34" charset="0"/>
                <a:ea typeface="楷体" panose="02010609060101010101" pitchFamily="49" charset="-122"/>
              </a:rPr>
              <a:t>的最短路径。</a:t>
            </a:r>
          </a:p>
          <a:p>
            <a:pPr>
              <a:spcBef>
                <a:spcPct val="50000"/>
              </a:spcBef>
            </a:pPr>
            <a:r>
              <a:rPr lang="en-US" altLang="zh-CN" sz="2800" b="1" dirty="0">
                <a:latin typeface="Arial Narrow" panose="020B0606020202030204" pitchFamily="34" charset="0"/>
                <a:ea typeface="楷体" panose="02010609060101010101" pitchFamily="49" charset="-122"/>
              </a:rPr>
              <a:t>         1. </a:t>
            </a:r>
            <a:r>
              <a:rPr lang="zh-CN" altLang="en-US" sz="2800" b="1" dirty="0">
                <a:latin typeface="Arial Narrow" panose="020B0606020202030204" pitchFamily="34" charset="0"/>
                <a:ea typeface="楷体" panose="02010609060101010101" pitchFamily="49" charset="-122"/>
              </a:rPr>
              <a:t>首先考虑</a:t>
            </a:r>
            <a:r>
              <a:rPr lang="en-US" altLang="zh-CN" sz="2800" b="1" dirty="0">
                <a:latin typeface="Arial Narrow" panose="020B0606020202030204" pitchFamily="34" charset="0"/>
                <a:ea typeface="楷体" panose="02010609060101010101" pitchFamily="49" charset="-122"/>
              </a:rPr>
              <a:t>v</a:t>
            </a:r>
            <a:r>
              <a:rPr lang="en-US" altLang="zh-CN" sz="2800" b="1" baseline="-25000" dirty="0">
                <a:latin typeface="Arial Narrow" panose="020B0606020202030204" pitchFamily="34" charset="0"/>
                <a:ea typeface="楷体" panose="02010609060101010101" pitchFamily="49" charset="-122"/>
              </a:rPr>
              <a:t>i</a:t>
            </a:r>
            <a:r>
              <a:rPr lang="en-US" altLang="zh-CN" sz="2800" b="1" dirty="0">
                <a:latin typeface="Arial Narrow" panose="020B0606020202030204" pitchFamily="34" charset="0"/>
                <a:ea typeface="楷体" panose="02010609060101010101" pitchFamily="49" charset="-122"/>
              </a:rPr>
              <a:t> </a:t>
            </a:r>
            <a:r>
              <a:rPr lang="zh-CN" altLang="en-US" sz="2800" b="1" dirty="0">
                <a:latin typeface="Arial Narrow" panose="020B0606020202030204" pitchFamily="34" charset="0"/>
                <a:ea typeface="楷体" panose="02010609060101010101" pitchFamily="49" charset="-122"/>
              </a:rPr>
              <a:t>到</a:t>
            </a:r>
            <a:r>
              <a:rPr lang="en-US" altLang="zh-CN" sz="2800" b="1" dirty="0" err="1">
                <a:latin typeface="Arial Narrow" panose="020B0606020202030204" pitchFamily="34" charset="0"/>
                <a:ea typeface="楷体" panose="02010609060101010101" pitchFamily="49" charset="-122"/>
              </a:rPr>
              <a:t>v</a:t>
            </a:r>
            <a:r>
              <a:rPr lang="en-US" altLang="zh-CN" sz="2800" b="1" baseline="-25000" dirty="0" err="1">
                <a:latin typeface="Arial Narrow" panose="020B0606020202030204" pitchFamily="34" charset="0"/>
                <a:ea typeface="楷体" panose="02010609060101010101" pitchFamily="49" charset="-122"/>
              </a:rPr>
              <a:t>j</a:t>
            </a:r>
            <a:r>
              <a:rPr lang="en-US" altLang="zh-CN" sz="2800" b="1" dirty="0">
                <a:latin typeface="Arial Narrow" panose="020B0606020202030204" pitchFamily="34" charset="0"/>
                <a:ea typeface="楷体" panose="02010609060101010101" pitchFamily="49" charset="-122"/>
              </a:rPr>
              <a:t> </a:t>
            </a:r>
            <a:r>
              <a:rPr lang="zh-CN" altLang="en-US" sz="2800" b="1" dirty="0">
                <a:latin typeface="Arial Narrow" panose="020B0606020202030204" pitchFamily="34" charset="0"/>
                <a:ea typeface="楷体" panose="02010609060101010101" pitchFamily="49" charset="-122"/>
              </a:rPr>
              <a:t>存在长度为</a:t>
            </a:r>
            <a:r>
              <a:rPr lang="en-US" altLang="zh-CN" sz="2800" b="1" dirty="0">
                <a:latin typeface="Arial Narrow" panose="020B0606020202030204" pitchFamily="34" charset="0"/>
                <a:ea typeface="楷体" panose="02010609060101010101" pitchFamily="49" charset="-122"/>
              </a:rPr>
              <a:t>arcs[</a:t>
            </a:r>
            <a:r>
              <a:rPr lang="en-US" altLang="zh-CN" sz="2800" b="1" dirty="0" err="1">
                <a:latin typeface="Arial Narrow" panose="020B0606020202030204" pitchFamily="34" charset="0"/>
                <a:ea typeface="楷体" panose="02010609060101010101" pitchFamily="49" charset="-122"/>
              </a:rPr>
              <a:t>i</a:t>
            </a:r>
            <a:r>
              <a:rPr lang="en-US" altLang="zh-CN" sz="2800" b="1" dirty="0">
                <a:latin typeface="Arial Narrow" panose="020B0606020202030204" pitchFamily="34" charset="0"/>
                <a:ea typeface="楷体" panose="02010609060101010101" pitchFamily="49" charset="-122"/>
              </a:rPr>
              <a:t>][j]</a:t>
            </a:r>
            <a:r>
              <a:rPr lang="zh-CN" altLang="en-US" sz="2800" b="1" dirty="0">
                <a:latin typeface="Arial Narrow" panose="020B0606020202030204" pitchFamily="34" charset="0"/>
                <a:ea typeface="楷体" panose="02010609060101010101" pitchFamily="49" charset="-122"/>
              </a:rPr>
              <a:t>的路径，但可能</a:t>
            </a:r>
            <a:r>
              <a:rPr lang="zh-CN" altLang="en-US" sz="2800" b="1" dirty="0">
                <a:solidFill>
                  <a:schemeClr val="accent6">
                    <a:lumMod val="75000"/>
                  </a:schemeClr>
                </a:solidFill>
                <a:latin typeface="Arial Narrow" panose="020B0606020202030204" pitchFamily="34" charset="0"/>
                <a:ea typeface="楷体" panose="02010609060101010101" pitchFamily="49" charset="-122"/>
              </a:rPr>
              <a:t>不是最短路</a:t>
            </a:r>
            <a:r>
              <a:rPr lang="zh-CN" altLang="en-US" sz="2800" b="1" dirty="0">
                <a:latin typeface="Arial Narrow" panose="020B0606020202030204" pitchFamily="34" charset="0"/>
                <a:ea typeface="楷体" panose="02010609060101010101" pitchFamily="49" charset="-122"/>
              </a:rPr>
              <a:t>；</a:t>
            </a:r>
          </a:p>
          <a:p>
            <a:pPr>
              <a:spcBef>
                <a:spcPct val="50000"/>
              </a:spcBef>
            </a:pPr>
            <a:r>
              <a:rPr lang="en-US" altLang="zh-CN" sz="2800" b="1" dirty="0">
                <a:latin typeface="Arial Narrow" panose="020B0606020202030204" pitchFamily="34" charset="0"/>
                <a:ea typeface="楷体" panose="02010609060101010101" pitchFamily="49" charset="-122"/>
              </a:rPr>
              <a:t>         2. </a:t>
            </a:r>
            <a:r>
              <a:rPr lang="zh-CN" altLang="en-US" sz="2800" b="1" dirty="0">
                <a:latin typeface="Arial Narrow" panose="020B0606020202030204" pitchFamily="34" charset="0"/>
                <a:ea typeface="楷体" panose="02010609060101010101" pitchFamily="49" charset="-122"/>
              </a:rPr>
              <a:t>考虑（</a:t>
            </a:r>
            <a:r>
              <a:rPr lang="en-US" altLang="zh-CN" sz="2800" b="1" dirty="0">
                <a:latin typeface="Arial Narrow" panose="020B0606020202030204" pitchFamily="34" charset="0"/>
                <a:ea typeface="楷体" panose="02010609060101010101" pitchFamily="49" charset="-122"/>
              </a:rPr>
              <a:t>v</a:t>
            </a:r>
            <a:r>
              <a:rPr lang="en-US" altLang="zh-CN" sz="2800" b="1" baseline="-25000" dirty="0">
                <a:latin typeface="Arial Narrow" panose="020B0606020202030204" pitchFamily="34" charset="0"/>
                <a:ea typeface="楷体" panose="02010609060101010101" pitchFamily="49" charset="-122"/>
              </a:rPr>
              <a:t>i</a:t>
            </a:r>
            <a:r>
              <a:rPr lang="en-US" altLang="zh-CN" sz="2800" b="1" dirty="0">
                <a:latin typeface="Arial Narrow" panose="020B0606020202030204" pitchFamily="34" charset="0"/>
                <a:ea typeface="楷体" panose="02010609060101010101" pitchFamily="49" charset="-122"/>
              </a:rPr>
              <a:t> , v</a:t>
            </a:r>
            <a:r>
              <a:rPr lang="en-US" altLang="zh-CN" sz="2800" b="1" baseline="-25000" dirty="0">
                <a:latin typeface="Arial Narrow" panose="020B0606020202030204" pitchFamily="34" charset="0"/>
                <a:ea typeface="楷体" panose="02010609060101010101" pitchFamily="49" charset="-122"/>
              </a:rPr>
              <a:t>0</a:t>
            </a:r>
            <a:r>
              <a:rPr lang="en-US" altLang="zh-CN" sz="2800" b="1" dirty="0">
                <a:latin typeface="Arial Narrow" panose="020B0606020202030204" pitchFamily="34" charset="0"/>
                <a:ea typeface="楷体" panose="02010609060101010101" pitchFamily="49" charset="-122"/>
              </a:rPr>
              <a:t> , </a:t>
            </a:r>
            <a:r>
              <a:rPr lang="en-US" altLang="zh-CN" sz="2800" b="1" dirty="0" err="1">
                <a:latin typeface="Arial Narrow" panose="020B0606020202030204" pitchFamily="34" charset="0"/>
                <a:ea typeface="楷体" panose="02010609060101010101" pitchFamily="49" charset="-122"/>
              </a:rPr>
              <a:t>v</a:t>
            </a:r>
            <a:r>
              <a:rPr lang="en-US" altLang="zh-CN" sz="2800" b="1" baseline="-25000" dirty="0" err="1">
                <a:latin typeface="Arial Narrow" panose="020B0606020202030204" pitchFamily="34" charset="0"/>
                <a:ea typeface="楷体" panose="02010609060101010101" pitchFamily="49" charset="-122"/>
              </a:rPr>
              <a:t>j</a:t>
            </a:r>
            <a:r>
              <a:rPr lang="en-US" altLang="zh-CN" sz="2800" b="1" dirty="0">
                <a:latin typeface="Arial Narrow" panose="020B0606020202030204" pitchFamily="34" charset="0"/>
                <a:ea typeface="楷体" panose="02010609060101010101" pitchFamily="49" charset="-122"/>
              </a:rPr>
              <a:t> )</a:t>
            </a:r>
            <a:r>
              <a:rPr lang="zh-CN" altLang="en-US" sz="2800" b="1" dirty="0">
                <a:latin typeface="Arial Narrow" panose="020B0606020202030204" pitchFamily="34" charset="0"/>
                <a:ea typeface="楷体" panose="02010609060101010101" pitchFamily="49" charset="-122"/>
              </a:rPr>
              <a:t>是否存在，若存在是否小于( </a:t>
            </a:r>
            <a:r>
              <a:rPr lang="en-US" altLang="zh-CN" sz="2800" b="1" dirty="0">
                <a:latin typeface="Arial Narrow" panose="020B0606020202030204" pitchFamily="34" charset="0"/>
                <a:ea typeface="楷体" panose="02010609060101010101" pitchFamily="49" charset="-122"/>
              </a:rPr>
              <a:t>v</a:t>
            </a:r>
            <a:r>
              <a:rPr lang="en-US" altLang="zh-CN" sz="2800" b="1" baseline="-25000" dirty="0">
                <a:latin typeface="Arial Narrow" panose="020B0606020202030204" pitchFamily="34" charset="0"/>
                <a:ea typeface="楷体" panose="02010609060101010101" pitchFamily="49" charset="-122"/>
              </a:rPr>
              <a:t>i</a:t>
            </a:r>
            <a:r>
              <a:rPr lang="en-US" altLang="zh-CN" sz="2800" b="1" dirty="0">
                <a:latin typeface="Arial Narrow" panose="020B0606020202030204" pitchFamily="34" charset="0"/>
                <a:ea typeface="楷体" panose="02010609060101010101" pitchFamily="49" charset="-122"/>
              </a:rPr>
              <a:t> , </a:t>
            </a:r>
            <a:r>
              <a:rPr lang="en-US" altLang="zh-CN" sz="2800" b="1" dirty="0" err="1">
                <a:latin typeface="Arial Narrow" panose="020B0606020202030204" pitchFamily="34" charset="0"/>
                <a:ea typeface="楷体" panose="02010609060101010101" pitchFamily="49" charset="-122"/>
              </a:rPr>
              <a:t>v</a:t>
            </a:r>
            <a:r>
              <a:rPr lang="en-US" altLang="zh-CN" sz="2800" b="1" baseline="-25000" dirty="0" err="1">
                <a:latin typeface="Arial Narrow" panose="020B0606020202030204" pitchFamily="34" charset="0"/>
                <a:ea typeface="楷体" panose="02010609060101010101" pitchFamily="49" charset="-122"/>
              </a:rPr>
              <a:t>j</a:t>
            </a:r>
            <a:r>
              <a:rPr lang="en-US" altLang="zh-CN" sz="2800" b="1" dirty="0">
                <a:latin typeface="Arial Narrow" panose="020B0606020202030204" pitchFamily="34" charset="0"/>
                <a:ea typeface="楷体" panose="02010609060101010101" pitchFamily="49" charset="-122"/>
              </a:rPr>
              <a:t> ) , </a:t>
            </a:r>
            <a:r>
              <a:rPr lang="zh-CN" altLang="en-US" sz="2800" b="1" dirty="0">
                <a:latin typeface="Arial Narrow" panose="020B0606020202030204" pitchFamily="34" charset="0"/>
                <a:ea typeface="楷体" panose="02010609060101010101" pitchFamily="49" charset="-122"/>
              </a:rPr>
              <a:t>取更小的；</a:t>
            </a:r>
          </a:p>
          <a:p>
            <a:pPr>
              <a:spcBef>
                <a:spcPct val="50000"/>
              </a:spcBef>
            </a:pPr>
            <a:r>
              <a:rPr lang="zh-CN" altLang="en-US" sz="2800" b="1" dirty="0">
                <a:latin typeface="Arial Narrow" panose="020B0606020202030204" pitchFamily="34" charset="0"/>
                <a:ea typeface="楷体" panose="02010609060101010101" pitchFamily="49" charset="-122"/>
              </a:rPr>
              <a:t>         </a:t>
            </a:r>
            <a:r>
              <a:rPr lang="en-US" altLang="zh-CN" sz="2800" b="1" dirty="0">
                <a:latin typeface="Arial Narrow" panose="020B0606020202030204" pitchFamily="34" charset="0"/>
                <a:ea typeface="楷体" panose="02010609060101010101" pitchFamily="49" charset="-122"/>
              </a:rPr>
              <a:t>3. </a:t>
            </a:r>
            <a:r>
              <a:rPr lang="zh-CN" altLang="en-US" sz="2800" b="1" dirty="0">
                <a:latin typeface="Arial Narrow" panose="020B0606020202030204" pitchFamily="34" charset="0"/>
                <a:ea typeface="楷体" panose="02010609060101010101" pitchFamily="49" charset="-122"/>
              </a:rPr>
              <a:t>再考虑（ </a:t>
            </a:r>
            <a:r>
              <a:rPr lang="en-US" altLang="zh-CN" sz="2800" b="1" dirty="0">
                <a:latin typeface="Arial Narrow" panose="020B0606020202030204" pitchFamily="34" charset="0"/>
                <a:ea typeface="楷体" panose="02010609060101010101" pitchFamily="49" charset="-122"/>
              </a:rPr>
              <a:t>v</a:t>
            </a:r>
            <a:r>
              <a:rPr lang="en-US" altLang="zh-CN" sz="2800" b="1" baseline="-25000" dirty="0">
                <a:latin typeface="Arial Narrow" panose="020B0606020202030204" pitchFamily="34" charset="0"/>
                <a:ea typeface="楷体" panose="02010609060101010101" pitchFamily="49" charset="-122"/>
              </a:rPr>
              <a:t>i</a:t>
            </a:r>
            <a:r>
              <a:rPr lang="en-US" altLang="zh-CN" sz="2800" b="1" dirty="0">
                <a:latin typeface="Arial Narrow" panose="020B0606020202030204" pitchFamily="34" charset="0"/>
                <a:ea typeface="楷体" panose="02010609060101010101" pitchFamily="49" charset="-122"/>
              </a:rPr>
              <a:t> ,…, v</a:t>
            </a:r>
            <a:r>
              <a:rPr lang="en-US" altLang="zh-CN" sz="2800" b="1" baseline="-25000" dirty="0">
                <a:latin typeface="Arial Narrow" panose="020B0606020202030204" pitchFamily="34" charset="0"/>
                <a:ea typeface="楷体" panose="02010609060101010101" pitchFamily="49" charset="-122"/>
              </a:rPr>
              <a:t>1</a:t>
            </a:r>
            <a:r>
              <a:rPr lang="en-US" altLang="zh-CN" sz="2800" b="1" dirty="0">
                <a:latin typeface="Arial Narrow" panose="020B0606020202030204" pitchFamily="34" charset="0"/>
                <a:ea typeface="楷体" panose="02010609060101010101" pitchFamily="49" charset="-122"/>
              </a:rPr>
              <a:t>, … , </a:t>
            </a:r>
            <a:r>
              <a:rPr lang="en-US" altLang="zh-CN" sz="2800" b="1" dirty="0" err="1">
                <a:latin typeface="Arial Narrow" panose="020B0606020202030204" pitchFamily="34" charset="0"/>
                <a:ea typeface="楷体" panose="02010609060101010101" pitchFamily="49" charset="-122"/>
              </a:rPr>
              <a:t>v</a:t>
            </a:r>
            <a:r>
              <a:rPr lang="en-US" altLang="zh-CN" sz="2800" b="1" baseline="-25000" dirty="0" err="1">
                <a:latin typeface="Arial Narrow" panose="020B0606020202030204" pitchFamily="34" charset="0"/>
                <a:ea typeface="楷体" panose="02010609060101010101" pitchFamily="49" charset="-122"/>
              </a:rPr>
              <a:t>j</a:t>
            </a:r>
            <a:r>
              <a:rPr lang="en-US" altLang="zh-CN" sz="2800" b="1" dirty="0">
                <a:latin typeface="Arial Narrow" panose="020B0606020202030204" pitchFamily="34" charset="0"/>
                <a:ea typeface="楷体" panose="02010609060101010101" pitchFamily="49" charset="-122"/>
              </a:rPr>
              <a:t> )</a:t>
            </a:r>
            <a:r>
              <a:rPr lang="zh-CN" altLang="en-US" sz="2800" b="1" dirty="0">
                <a:latin typeface="Arial Narrow" panose="020B0606020202030204" pitchFamily="34" charset="0"/>
                <a:ea typeface="楷体" panose="02010609060101010101" pitchFamily="49" charset="-122"/>
              </a:rPr>
              <a:t>是否存在，若存在与刚才小者比较，</a:t>
            </a:r>
            <a:endParaRPr lang="en-US" altLang="zh-CN" sz="2800" b="1" dirty="0">
              <a:latin typeface="Arial Narrow" panose="020B0606020202030204" pitchFamily="34" charset="0"/>
              <a:ea typeface="楷体" panose="02010609060101010101" pitchFamily="49" charset="-122"/>
            </a:endParaRPr>
          </a:p>
          <a:p>
            <a:pPr>
              <a:spcBef>
                <a:spcPct val="50000"/>
              </a:spcBef>
            </a:pPr>
            <a:r>
              <a:rPr lang="en-US" altLang="zh-CN" sz="2800" b="1" dirty="0">
                <a:latin typeface="Arial Narrow" panose="020B0606020202030204" pitchFamily="34" charset="0"/>
                <a:ea typeface="楷体" panose="02010609060101010101" pitchFamily="49" charset="-122"/>
              </a:rPr>
              <a:t>             </a:t>
            </a:r>
            <a:r>
              <a:rPr lang="zh-CN" altLang="en-US" sz="2800" b="1" dirty="0">
                <a:solidFill>
                  <a:schemeClr val="accent6">
                    <a:lumMod val="75000"/>
                  </a:schemeClr>
                </a:solidFill>
                <a:latin typeface="Arial Narrow" panose="020B0606020202030204" pitchFamily="34" charset="0"/>
                <a:ea typeface="楷体" panose="02010609060101010101" pitchFamily="49" charset="-122"/>
              </a:rPr>
              <a:t>取最小的</a:t>
            </a:r>
            <a:r>
              <a:rPr lang="zh-CN" altLang="en-US" sz="2800" b="1" dirty="0">
                <a:latin typeface="Arial Narrow" panose="020B0606020202030204" pitchFamily="34" charset="0"/>
                <a:ea typeface="楷体" panose="02010609060101010101" pitchFamily="49" charset="-122"/>
              </a:rPr>
              <a:t>；</a:t>
            </a:r>
          </a:p>
          <a:p>
            <a:pPr>
              <a:spcBef>
                <a:spcPct val="50000"/>
              </a:spcBef>
            </a:pPr>
            <a:r>
              <a:rPr lang="zh-CN" altLang="en-US" sz="2800" b="1" dirty="0">
                <a:latin typeface="Arial Narrow" panose="020B0606020202030204" pitchFamily="34" charset="0"/>
                <a:ea typeface="楷体" panose="02010609060101010101" pitchFamily="49" charset="-122"/>
              </a:rPr>
              <a:t>        </a:t>
            </a:r>
            <a:r>
              <a:rPr lang="en-US" altLang="zh-CN" sz="2800" b="1" dirty="0">
                <a:latin typeface="Arial Narrow" panose="020B0606020202030204" pitchFamily="34" charset="0"/>
                <a:ea typeface="楷体" panose="02010609060101010101" pitchFamily="49" charset="-122"/>
              </a:rPr>
              <a:t>4. </a:t>
            </a:r>
            <a:r>
              <a:rPr lang="zh-CN" altLang="en-US" sz="2800" b="1" dirty="0">
                <a:latin typeface="Arial Narrow" panose="020B0606020202030204" pitchFamily="34" charset="0"/>
                <a:ea typeface="楷体" panose="02010609060101010101" pitchFamily="49" charset="-122"/>
              </a:rPr>
              <a:t>类推</a:t>
            </a:r>
            <a:r>
              <a:rPr lang="zh-CN" altLang="en-US" sz="2800" b="1" dirty="0">
                <a:latin typeface="Arial Narrow" panose="020B0606020202030204" pitchFamily="34" charset="0"/>
                <a:ea typeface="楷体" panose="02010609060101010101" pitchFamily="49" charset="-122"/>
                <a:sym typeface="Wingdings" panose="05000000000000000000" pitchFamily="2" charset="2"/>
              </a:rPr>
              <a:t> ( </a:t>
            </a:r>
            <a:r>
              <a:rPr lang="en-US" altLang="zh-CN" sz="2800" b="1" dirty="0">
                <a:latin typeface="Arial Narrow" panose="020B0606020202030204" pitchFamily="34" charset="0"/>
                <a:ea typeface="楷体" panose="02010609060101010101" pitchFamily="49" charset="-122"/>
              </a:rPr>
              <a:t>v</a:t>
            </a:r>
            <a:r>
              <a:rPr lang="en-US" altLang="zh-CN" sz="2800" b="1" baseline="-25000" dirty="0">
                <a:latin typeface="Arial Narrow" panose="020B0606020202030204" pitchFamily="34" charset="0"/>
                <a:ea typeface="楷体" panose="02010609060101010101" pitchFamily="49" charset="-122"/>
              </a:rPr>
              <a:t>i</a:t>
            </a:r>
            <a:r>
              <a:rPr lang="en-US" altLang="zh-CN" sz="2800" b="1" dirty="0">
                <a:latin typeface="Arial Narrow" panose="020B0606020202030204" pitchFamily="34" charset="0"/>
                <a:ea typeface="楷体" panose="02010609060101010101" pitchFamily="49" charset="-122"/>
              </a:rPr>
              <a:t> ,…,</a:t>
            </a:r>
            <a:r>
              <a:rPr lang="en-US" altLang="zh-CN" sz="2800" b="1" dirty="0" err="1">
                <a:latin typeface="Arial Narrow" panose="020B0606020202030204" pitchFamily="34" charset="0"/>
                <a:ea typeface="楷体" panose="02010609060101010101" pitchFamily="49" charset="-122"/>
              </a:rPr>
              <a:t>v</a:t>
            </a:r>
            <a:r>
              <a:rPr lang="en-US" altLang="zh-CN" sz="2800" b="1" baseline="-25000" dirty="0" err="1">
                <a:latin typeface="Arial Narrow" panose="020B0606020202030204" pitchFamily="34" charset="0"/>
                <a:ea typeface="楷体" panose="02010609060101010101" pitchFamily="49" charset="-122"/>
              </a:rPr>
              <a:t>k</a:t>
            </a:r>
            <a:r>
              <a:rPr lang="en-US" altLang="zh-CN" sz="2800" b="1" dirty="0">
                <a:latin typeface="Arial Narrow" panose="020B0606020202030204" pitchFamily="34" charset="0"/>
                <a:ea typeface="楷体" panose="02010609060101010101" pitchFamily="49" charset="-122"/>
              </a:rPr>
              <a:t> , …, </a:t>
            </a:r>
            <a:r>
              <a:rPr lang="en-US" altLang="zh-CN" sz="2800" b="1" dirty="0" err="1">
                <a:latin typeface="Arial Narrow" panose="020B0606020202030204" pitchFamily="34" charset="0"/>
                <a:ea typeface="楷体" panose="02010609060101010101" pitchFamily="49" charset="-122"/>
              </a:rPr>
              <a:t>v</a:t>
            </a:r>
            <a:r>
              <a:rPr lang="en-US" altLang="zh-CN" sz="2800" b="1" baseline="-25000" dirty="0" err="1">
                <a:latin typeface="Arial Narrow" panose="020B0606020202030204" pitchFamily="34" charset="0"/>
                <a:ea typeface="楷体" panose="02010609060101010101" pitchFamily="49" charset="-122"/>
              </a:rPr>
              <a:t>j</a:t>
            </a:r>
            <a:r>
              <a:rPr lang="en-US" altLang="zh-CN" sz="2800" b="1" dirty="0">
                <a:latin typeface="Arial Narrow" panose="020B0606020202030204" pitchFamily="34" charset="0"/>
                <a:ea typeface="楷体" panose="02010609060101010101" pitchFamily="49" charset="-122"/>
              </a:rPr>
              <a:t> )</a:t>
            </a:r>
            <a:r>
              <a:rPr lang="zh-CN" altLang="en-US" sz="2800" b="1" dirty="0">
                <a:latin typeface="Arial Narrow" panose="020B0606020202030204" pitchFamily="34" charset="0"/>
                <a:ea typeface="楷体" panose="02010609060101010101" pitchFamily="49" charset="-122"/>
              </a:rPr>
              <a:t>为</a:t>
            </a:r>
            <a:r>
              <a:rPr lang="en-US" altLang="zh-CN" sz="2800" b="1" dirty="0">
                <a:latin typeface="Arial Narrow" panose="020B0606020202030204" pitchFamily="34" charset="0"/>
                <a:ea typeface="楷体" panose="02010609060101010101" pitchFamily="49" charset="-122"/>
              </a:rPr>
              <a:t>v</a:t>
            </a:r>
            <a:r>
              <a:rPr lang="en-US" altLang="zh-CN" sz="2800" b="1" baseline="-25000" dirty="0">
                <a:latin typeface="Arial Narrow" panose="020B0606020202030204" pitchFamily="34" charset="0"/>
                <a:ea typeface="楷体" panose="02010609060101010101" pitchFamily="49" charset="-122"/>
              </a:rPr>
              <a:t>i</a:t>
            </a:r>
            <a:r>
              <a:rPr lang="en-US" altLang="zh-CN" sz="2800" b="1" dirty="0">
                <a:latin typeface="Arial Narrow" panose="020B0606020202030204" pitchFamily="34" charset="0"/>
                <a:ea typeface="楷体" panose="02010609060101010101" pitchFamily="49" charset="-122"/>
              </a:rPr>
              <a:t> </a:t>
            </a:r>
            <a:r>
              <a:rPr lang="zh-CN" altLang="en-US" sz="2800" b="1" dirty="0">
                <a:latin typeface="Arial Narrow" panose="020B0606020202030204" pitchFamily="34" charset="0"/>
                <a:ea typeface="楷体" panose="02010609060101010101" pitchFamily="49" charset="-122"/>
              </a:rPr>
              <a:t>到</a:t>
            </a:r>
            <a:r>
              <a:rPr lang="en-US" altLang="zh-CN" sz="2800" b="1" dirty="0" err="1">
                <a:latin typeface="Arial Narrow" panose="020B0606020202030204" pitchFamily="34" charset="0"/>
                <a:ea typeface="楷体" panose="02010609060101010101" pitchFamily="49" charset="-122"/>
              </a:rPr>
              <a:t>v</a:t>
            </a:r>
            <a:r>
              <a:rPr lang="en-US" altLang="zh-CN" sz="2800" b="1" baseline="-25000" dirty="0" err="1">
                <a:latin typeface="Arial Narrow" panose="020B0606020202030204" pitchFamily="34" charset="0"/>
                <a:ea typeface="楷体" panose="02010609060101010101" pitchFamily="49" charset="-122"/>
              </a:rPr>
              <a:t>j</a:t>
            </a:r>
            <a:r>
              <a:rPr lang="en-US" altLang="zh-CN" sz="2800" b="1" dirty="0">
                <a:latin typeface="Arial Narrow" panose="020B0606020202030204" pitchFamily="34" charset="0"/>
                <a:ea typeface="楷体" panose="02010609060101010101" pitchFamily="49" charset="-122"/>
              </a:rPr>
              <a:t> </a:t>
            </a:r>
            <a:r>
              <a:rPr lang="zh-CN" altLang="en-US" sz="2800" b="1" dirty="0">
                <a:latin typeface="Arial Narrow" panose="020B0606020202030204" pitchFamily="34" charset="0"/>
                <a:ea typeface="楷体" panose="02010609060101010101" pitchFamily="49" charset="-122"/>
              </a:rPr>
              <a:t>经过顶点序号不大于</a:t>
            </a:r>
            <a:r>
              <a:rPr lang="en-US" altLang="zh-CN" sz="2800" b="1" dirty="0">
                <a:latin typeface="Arial Narrow" panose="020B0606020202030204" pitchFamily="34" charset="0"/>
                <a:ea typeface="楷体" panose="02010609060101010101" pitchFamily="49" charset="-122"/>
              </a:rPr>
              <a:t>k-1 </a:t>
            </a:r>
            <a:r>
              <a:rPr lang="zh-CN" altLang="en-US" sz="2800" b="1" dirty="0">
                <a:latin typeface="Arial Narrow" panose="020B0606020202030204" pitchFamily="34" charset="0"/>
                <a:ea typeface="楷体" panose="02010609060101010101" pitchFamily="49" charset="-122"/>
              </a:rPr>
              <a:t>的</a:t>
            </a:r>
            <a:r>
              <a:rPr lang="zh-CN" altLang="en-US" sz="2800" b="1" dirty="0">
                <a:solidFill>
                  <a:srgbClr val="FF0000"/>
                </a:solidFill>
                <a:latin typeface="Arial Narrow" panose="020B0606020202030204" pitchFamily="34" charset="0"/>
                <a:ea typeface="楷体" panose="02010609060101010101" pitchFamily="49" charset="-122"/>
              </a:rPr>
              <a:t>最短路径</a:t>
            </a:r>
            <a:r>
              <a:rPr lang="zh-CN" altLang="en-US" sz="2800" b="1" dirty="0">
                <a:latin typeface="Arial Narrow" panose="020B0606020202030204" pitchFamily="34" charset="0"/>
                <a:ea typeface="楷体" panose="02010609060101010101" pitchFamily="49" charset="-122"/>
              </a:rPr>
              <a:t>。</a:t>
            </a:r>
            <a:r>
              <a:rPr lang="en-US" altLang="zh-CN" sz="2800" b="1" dirty="0">
                <a:latin typeface="Arial Narrow" panose="020B0606020202030204" pitchFamily="34" charset="0"/>
                <a:ea typeface="楷体" panose="02010609060101010101" pitchFamily="49" charset="-122"/>
              </a:rPr>
              <a:t> </a:t>
            </a:r>
          </a:p>
          <a:p>
            <a:pPr algn="ctr">
              <a:spcBef>
                <a:spcPct val="50000"/>
              </a:spcBef>
            </a:pPr>
            <a:r>
              <a:rPr lang="zh-CN" altLang="en-US" sz="2800" b="1" dirty="0">
                <a:latin typeface="Arial Narrow" panose="020B0606020202030204" pitchFamily="34" charset="0"/>
                <a:ea typeface="楷体" panose="02010609060101010101" pitchFamily="49" charset="-122"/>
              </a:rPr>
              <a:t>存储结构：邻接矩阵</a:t>
            </a:r>
            <a:endParaRPr lang="en-US" altLang="zh-CN" sz="2800" b="1" dirty="0">
              <a:latin typeface="Arial Narrow" panose="020B0606020202030204" pitchFamily="34" charset="0"/>
              <a:ea typeface="楷体" panose="02010609060101010101" pitchFamily="49" charset="-122"/>
            </a:endParaRPr>
          </a:p>
        </p:txBody>
      </p:sp>
    </p:spTree>
    <p:extLst>
      <p:ext uri="{BB962C8B-B14F-4D97-AF65-F5344CB8AC3E}">
        <p14:creationId xmlns:p14="http://schemas.microsoft.com/office/powerpoint/2010/main" val="379004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 calcmode="lin" valueType="num">
                                      <p:cBhvr additive="base">
                                        <p:cTn id="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 calcmode="lin" valueType="num">
                                      <p:cBhvr additive="base">
                                        <p:cTn id="13"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 calcmode="lin" valueType="num">
                                      <p:cBhvr additive="base">
                                        <p:cTn id="23"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 calcmode="lin" valueType="num">
                                      <p:cBhvr additive="base">
                                        <p:cTn id="29"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 calcmode="lin" valueType="num">
                                      <p:cBhvr additive="base">
                                        <p:cTn id="35"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858791" cy="605909"/>
          </a:xfrm>
        </p:spPr>
        <p:txBody>
          <a:bodyPr/>
          <a:lstStyle/>
          <a:p>
            <a:r>
              <a:rPr lang="zh-CN" altLang="en-US" dirty="0">
                <a:latin typeface="楷体" panose="02010609060101010101" pitchFamily="49" charset="-122"/>
                <a:ea typeface="楷体" panose="02010609060101010101" pitchFamily="49" charset="-122"/>
              </a:rPr>
              <a:t>例</a:t>
            </a:r>
          </a:p>
        </p:txBody>
      </p:sp>
      <p:sp>
        <p:nvSpPr>
          <p:cNvPr id="4" name="Oval 4"/>
          <p:cNvSpPr>
            <a:spLocks noChangeArrowheads="1"/>
          </p:cNvSpPr>
          <p:nvPr/>
        </p:nvSpPr>
        <p:spPr bwMode="auto">
          <a:xfrm>
            <a:off x="1853658" y="3822004"/>
            <a:ext cx="417448" cy="409601"/>
          </a:xfrm>
          <a:prstGeom prst="ellipse">
            <a:avLst/>
          </a:prstGeom>
          <a:no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buFontTx/>
              <a:buChar char=" "/>
            </a:pPr>
            <a:r>
              <a:rPr lang="en-US" altLang="en-US" sz="2000" b="1">
                <a:latin typeface="Arial Narrow" panose="020B0606020202030204" pitchFamily="34" charset="0"/>
              </a:rPr>
              <a:t>v2</a:t>
            </a:r>
            <a:endParaRPr lang="en-US" altLang="zh-CN" sz="1600" b="1">
              <a:latin typeface="Arial Narrow" panose="020B0606020202030204" pitchFamily="34" charset="0"/>
            </a:endParaRPr>
          </a:p>
        </p:txBody>
      </p:sp>
      <p:sp>
        <p:nvSpPr>
          <p:cNvPr id="5" name="Oval 5"/>
          <p:cNvSpPr>
            <a:spLocks noChangeArrowheads="1"/>
          </p:cNvSpPr>
          <p:nvPr/>
        </p:nvSpPr>
        <p:spPr bwMode="auto">
          <a:xfrm>
            <a:off x="1227485" y="2900402"/>
            <a:ext cx="417448" cy="409601"/>
          </a:xfrm>
          <a:prstGeom prst="ellipse">
            <a:avLst/>
          </a:prstGeom>
          <a:no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buFontTx/>
              <a:buChar char=" "/>
            </a:pPr>
            <a:r>
              <a:rPr lang="en-US" altLang="en-US" sz="2000" b="1">
                <a:latin typeface="Arial Narrow" panose="020B0606020202030204" pitchFamily="34" charset="0"/>
              </a:rPr>
              <a:t>v0</a:t>
            </a:r>
            <a:endParaRPr lang="en-US" altLang="zh-CN" sz="1600" b="1">
              <a:latin typeface="Arial Narrow" panose="020B0606020202030204" pitchFamily="34" charset="0"/>
            </a:endParaRPr>
          </a:p>
        </p:txBody>
      </p:sp>
      <p:sp>
        <p:nvSpPr>
          <p:cNvPr id="6" name="Oval 6"/>
          <p:cNvSpPr>
            <a:spLocks noChangeArrowheads="1"/>
          </p:cNvSpPr>
          <p:nvPr/>
        </p:nvSpPr>
        <p:spPr bwMode="auto">
          <a:xfrm>
            <a:off x="2479830" y="2900402"/>
            <a:ext cx="417448" cy="409601"/>
          </a:xfrm>
          <a:prstGeom prst="ellipse">
            <a:avLst/>
          </a:prstGeom>
          <a:no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buFontTx/>
              <a:buChar char=" "/>
            </a:pPr>
            <a:r>
              <a:rPr lang="en-US" altLang="en-US" sz="2000" b="1">
                <a:latin typeface="Arial Narrow" panose="020B0606020202030204" pitchFamily="34" charset="0"/>
              </a:rPr>
              <a:t>v1</a:t>
            </a:r>
            <a:endParaRPr lang="en-US" altLang="zh-CN" sz="1600" b="1">
              <a:latin typeface="Arial Narrow" panose="020B0606020202030204" pitchFamily="34" charset="0"/>
            </a:endParaRPr>
          </a:p>
        </p:txBody>
      </p:sp>
      <p:cxnSp>
        <p:nvCxnSpPr>
          <p:cNvPr id="7" name="AutoShape 14"/>
          <p:cNvCxnSpPr>
            <a:cxnSpLocks noChangeShapeType="1"/>
            <a:stCxn id="6" idx="0"/>
            <a:endCxn id="5" idx="7"/>
          </p:cNvCxnSpPr>
          <p:nvPr/>
        </p:nvCxnSpPr>
        <p:spPr bwMode="auto">
          <a:xfrm rot="16200000" flipH="1" flipV="1">
            <a:off x="2106438" y="2378019"/>
            <a:ext cx="59734" cy="1104499"/>
          </a:xfrm>
          <a:prstGeom prst="curvedConnector3">
            <a:avLst>
              <a:gd name="adj1" fmla="val -514287"/>
            </a:avLst>
          </a:prstGeom>
          <a:noFill/>
          <a:ln w="19050" cap="sq">
            <a:solidFill>
              <a:schemeClr val="tx1"/>
            </a:solidFill>
            <a:miter lim="800000"/>
            <a:headEnd type="none" w="sm" len="sm"/>
            <a:tailEnd type="triangle" w="sm" len="sm"/>
          </a:ln>
        </p:spPr>
      </p:cxnSp>
      <p:cxnSp>
        <p:nvCxnSpPr>
          <p:cNvPr id="8" name="AutoShape 15"/>
          <p:cNvCxnSpPr>
            <a:cxnSpLocks noChangeShapeType="1"/>
            <a:stCxn id="4" idx="2"/>
            <a:endCxn id="5" idx="4"/>
          </p:cNvCxnSpPr>
          <p:nvPr/>
        </p:nvCxnSpPr>
        <p:spPr bwMode="auto">
          <a:xfrm rot="10800000">
            <a:off x="1436209" y="3310003"/>
            <a:ext cx="417448" cy="716802"/>
          </a:xfrm>
          <a:prstGeom prst="curvedConnector2">
            <a:avLst/>
          </a:prstGeom>
          <a:noFill/>
          <a:ln w="19050" cap="sq">
            <a:solidFill>
              <a:schemeClr val="tx1"/>
            </a:solidFill>
            <a:miter lim="800000"/>
            <a:headEnd type="none" w="sm" len="sm"/>
            <a:tailEnd type="triangle" w="sm" len="sm"/>
          </a:ln>
        </p:spPr>
      </p:cxnSp>
      <p:cxnSp>
        <p:nvCxnSpPr>
          <p:cNvPr id="9" name="AutoShape 16"/>
          <p:cNvCxnSpPr>
            <a:cxnSpLocks noChangeShapeType="1"/>
            <a:stCxn id="6" idx="4"/>
            <a:endCxn id="4" idx="6"/>
          </p:cNvCxnSpPr>
          <p:nvPr/>
        </p:nvCxnSpPr>
        <p:spPr bwMode="auto">
          <a:xfrm rot="5400000">
            <a:off x="2121429" y="3459680"/>
            <a:ext cx="716802" cy="417448"/>
          </a:xfrm>
          <a:prstGeom prst="curvedConnector2">
            <a:avLst/>
          </a:prstGeom>
          <a:noFill/>
          <a:ln w="19050" cap="sq">
            <a:solidFill>
              <a:schemeClr val="tx1"/>
            </a:solidFill>
            <a:miter lim="800000"/>
            <a:headEnd type="none" w="sm" len="sm"/>
            <a:tailEnd type="triangle" w="sm" len="sm"/>
          </a:ln>
        </p:spPr>
      </p:cxnSp>
      <p:sp>
        <p:nvSpPr>
          <p:cNvPr id="10" name="Line 17"/>
          <p:cNvSpPr>
            <a:spLocks noChangeShapeType="1"/>
          </p:cNvSpPr>
          <p:nvPr/>
        </p:nvSpPr>
        <p:spPr bwMode="auto">
          <a:xfrm>
            <a:off x="1644934" y="3105202"/>
            <a:ext cx="834897" cy="0"/>
          </a:xfrm>
          <a:prstGeom prst="line">
            <a:avLst/>
          </a:prstGeom>
          <a:noFill/>
          <a:ln w="19050" cap="sq">
            <a:solidFill>
              <a:schemeClr val="tx1"/>
            </a:solidFill>
            <a:miter lim="800000"/>
            <a:headEnd type="none" w="sm" len="sm"/>
            <a:tailEnd type="triangle" w="sm" len="sm"/>
          </a:ln>
        </p:spPr>
        <p:txBody>
          <a:bodyPr wrap="none" anchor="ctr"/>
          <a:lstStyle/>
          <a:p>
            <a:endParaRPr lang="zh-CN" altLang="en-US" b="1"/>
          </a:p>
        </p:txBody>
      </p:sp>
      <p:sp>
        <p:nvSpPr>
          <p:cNvPr id="11" name="Line 18"/>
          <p:cNvSpPr>
            <a:spLocks noChangeShapeType="1"/>
          </p:cNvSpPr>
          <p:nvPr/>
        </p:nvSpPr>
        <p:spPr bwMode="auto">
          <a:xfrm>
            <a:off x="1540572" y="3207603"/>
            <a:ext cx="417448" cy="614402"/>
          </a:xfrm>
          <a:prstGeom prst="line">
            <a:avLst/>
          </a:prstGeom>
          <a:noFill/>
          <a:ln w="19050" cap="sq">
            <a:solidFill>
              <a:schemeClr val="tx1"/>
            </a:solidFill>
            <a:miter lim="800000"/>
            <a:headEnd type="none" w="sm" len="sm"/>
            <a:tailEnd type="triangle" w="sm" len="sm"/>
          </a:ln>
        </p:spPr>
        <p:txBody>
          <a:bodyPr wrap="none" anchor="ctr"/>
          <a:lstStyle/>
          <a:p>
            <a:endParaRPr lang="zh-CN" altLang="en-US" b="1"/>
          </a:p>
        </p:txBody>
      </p:sp>
      <p:sp>
        <p:nvSpPr>
          <p:cNvPr id="12" name="Text Box 19"/>
          <p:cNvSpPr txBox="1">
            <a:spLocks noChangeArrowheads="1"/>
          </p:cNvSpPr>
          <p:nvPr/>
        </p:nvSpPr>
        <p:spPr bwMode="auto">
          <a:xfrm>
            <a:off x="914399" y="3002802"/>
            <a:ext cx="313086" cy="394668"/>
          </a:xfrm>
          <a:prstGeom prst="rect">
            <a:avLst/>
          </a:prstGeom>
          <a:noFill/>
          <a:ln w="12700" cap="sq">
            <a:noFill/>
            <a:miter lim="800000"/>
            <a:headEnd type="none" w="sm" len="sm"/>
            <a:tailEnd type="none" w="sm" len="sm"/>
          </a:ln>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Char char=" "/>
            </a:pPr>
            <a:r>
              <a:rPr lang="en-US" altLang="en-US" sz="1400" b="1">
                <a:latin typeface="Arial Narrow" panose="020B0606020202030204" pitchFamily="34" charset="0"/>
              </a:rPr>
              <a:t>A</a:t>
            </a:r>
            <a:endParaRPr lang="en-US" altLang="zh-CN" sz="1400" b="1">
              <a:latin typeface="Arial Narrow" panose="020B0606020202030204" pitchFamily="34" charset="0"/>
            </a:endParaRPr>
          </a:p>
        </p:txBody>
      </p:sp>
      <p:sp>
        <p:nvSpPr>
          <p:cNvPr id="13" name="Text Box 21"/>
          <p:cNvSpPr txBox="1">
            <a:spLocks noChangeArrowheads="1"/>
          </p:cNvSpPr>
          <p:nvPr/>
        </p:nvSpPr>
        <p:spPr bwMode="auto">
          <a:xfrm>
            <a:off x="1958020" y="4129205"/>
            <a:ext cx="313086" cy="394668"/>
          </a:xfrm>
          <a:prstGeom prst="rect">
            <a:avLst/>
          </a:prstGeom>
          <a:noFill/>
          <a:ln w="12700" cap="sq">
            <a:noFill/>
            <a:miter lim="800000"/>
            <a:headEnd type="none" w="sm" len="sm"/>
            <a:tailEnd type="none" w="sm" len="sm"/>
          </a:ln>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Char char=" "/>
            </a:pPr>
            <a:r>
              <a:rPr lang="en-US" altLang="en-US" sz="1400" b="1">
                <a:latin typeface="Arial Narrow" panose="020B0606020202030204" pitchFamily="34" charset="0"/>
              </a:rPr>
              <a:t>C</a:t>
            </a:r>
            <a:endParaRPr lang="en-US" altLang="zh-CN" sz="1400" b="1">
              <a:latin typeface="Arial Narrow" panose="020B0606020202030204" pitchFamily="34" charset="0"/>
            </a:endParaRPr>
          </a:p>
        </p:txBody>
      </p:sp>
      <p:sp>
        <p:nvSpPr>
          <p:cNvPr id="14" name="Text Box 22"/>
          <p:cNvSpPr txBox="1">
            <a:spLocks noChangeArrowheads="1"/>
          </p:cNvSpPr>
          <p:nvPr/>
        </p:nvSpPr>
        <p:spPr bwMode="auto">
          <a:xfrm>
            <a:off x="1853658" y="2286000"/>
            <a:ext cx="313086" cy="392534"/>
          </a:xfrm>
          <a:prstGeom prst="rect">
            <a:avLst/>
          </a:prstGeom>
          <a:noFill/>
          <a:ln w="12700" cap="sq">
            <a:noFill/>
            <a:miter lim="800000"/>
            <a:headEnd type="none" w="sm" len="sm"/>
            <a:tailEnd type="none" w="sm" len="sm"/>
          </a:ln>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Char char=" "/>
            </a:pPr>
            <a:r>
              <a:rPr lang="zh-CN" altLang="en-US" sz="1400" b="1">
                <a:latin typeface="Arial Narrow" panose="020B0606020202030204" pitchFamily="34" charset="0"/>
              </a:rPr>
              <a:t>6</a:t>
            </a:r>
            <a:endParaRPr lang="zh-CN" altLang="zh-CN" sz="1400" b="1">
              <a:latin typeface="Arial Narrow" panose="020B0606020202030204" pitchFamily="34" charset="0"/>
            </a:endParaRPr>
          </a:p>
        </p:txBody>
      </p:sp>
      <p:sp>
        <p:nvSpPr>
          <p:cNvPr id="15" name="Text Box 23"/>
          <p:cNvSpPr txBox="1">
            <a:spLocks noChangeArrowheads="1"/>
          </p:cNvSpPr>
          <p:nvPr/>
        </p:nvSpPr>
        <p:spPr bwMode="auto">
          <a:xfrm>
            <a:off x="1958020" y="2798001"/>
            <a:ext cx="313086" cy="392534"/>
          </a:xfrm>
          <a:prstGeom prst="rect">
            <a:avLst/>
          </a:prstGeom>
          <a:noFill/>
          <a:ln w="12700" cap="sq">
            <a:noFill/>
            <a:miter lim="800000"/>
            <a:headEnd type="none" w="sm" len="sm"/>
            <a:tailEnd type="none" w="sm" len="sm"/>
          </a:ln>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Char char=" "/>
            </a:pPr>
            <a:r>
              <a:rPr lang="zh-CN" altLang="en-US" sz="1400" b="1">
                <a:latin typeface="Arial Narrow" panose="020B0606020202030204" pitchFamily="34" charset="0"/>
              </a:rPr>
              <a:t>4</a:t>
            </a:r>
            <a:endParaRPr lang="zh-CN" altLang="zh-CN" sz="1400" b="1">
              <a:latin typeface="Arial Narrow" panose="020B0606020202030204" pitchFamily="34" charset="0"/>
            </a:endParaRPr>
          </a:p>
        </p:txBody>
      </p:sp>
      <p:sp>
        <p:nvSpPr>
          <p:cNvPr id="16" name="Text Box 24"/>
          <p:cNvSpPr txBox="1">
            <a:spLocks noChangeArrowheads="1"/>
          </p:cNvSpPr>
          <p:nvPr/>
        </p:nvSpPr>
        <p:spPr bwMode="auto">
          <a:xfrm>
            <a:off x="2608109" y="3617204"/>
            <a:ext cx="313086" cy="307201"/>
          </a:xfrm>
          <a:prstGeom prst="rect">
            <a:avLst/>
          </a:prstGeom>
          <a:noFill/>
          <a:ln w="12700" cap="sq">
            <a:noFill/>
            <a:miter lim="800000"/>
            <a:headEnd type="none" w="sm" len="sm"/>
            <a:tailEnd type="none" w="sm" len="sm"/>
          </a:ln>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Char char=" "/>
            </a:pPr>
            <a:r>
              <a:rPr lang="zh-CN" altLang="en-US" sz="1400" b="1" dirty="0">
                <a:latin typeface="Arial Narrow" panose="020B0606020202030204" pitchFamily="34" charset="0"/>
              </a:rPr>
              <a:t>2</a:t>
            </a:r>
            <a:endParaRPr lang="zh-CN" altLang="zh-CN" sz="1400" b="1" dirty="0">
              <a:latin typeface="Arial Narrow" panose="020B0606020202030204" pitchFamily="34" charset="0"/>
            </a:endParaRPr>
          </a:p>
        </p:txBody>
      </p:sp>
      <p:sp>
        <p:nvSpPr>
          <p:cNvPr id="17" name="Text Box 25"/>
          <p:cNvSpPr txBox="1">
            <a:spLocks noChangeArrowheads="1"/>
          </p:cNvSpPr>
          <p:nvPr/>
        </p:nvSpPr>
        <p:spPr bwMode="auto">
          <a:xfrm>
            <a:off x="1227485" y="3617204"/>
            <a:ext cx="313086" cy="394668"/>
          </a:xfrm>
          <a:prstGeom prst="rect">
            <a:avLst/>
          </a:prstGeom>
          <a:noFill/>
          <a:ln w="12700" cap="sq">
            <a:noFill/>
            <a:miter lim="800000"/>
            <a:headEnd type="none" w="sm" len="sm"/>
            <a:tailEnd type="none" w="sm" len="sm"/>
          </a:ln>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Char char=" "/>
            </a:pPr>
            <a:r>
              <a:rPr lang="zh-CN" altLang="en-US" sz="1400" b="1">
                <a:latin typeface="Arial Narrow" panose="020B0606020202030204" pitchFamily="34" charset="0"/>
              </a:rPr>
              <a:t>3</a:t>
            </a:r>
            <a:endParaRPr lang="zh-CN" altLang="zh-CN" sz="1400" b="1">
              <a:latin typeface="Arial Narrow" panose="020B0606020202030204" pitchFamily="34" charset="0"/>
            </a:endParaRPr>
          </a:p>
        </p:txBody>
      </p:sp>
      <p:sp>
        <p:nvSpPr>
          <p:cNvPr id="18" name="Text Box 26"/>
          <p:cNvSpPr txBox="1">
            <a:spLocks noChangeArrowheads="1"/>
          </p:cNvSpPr>
          <p:nvPr/>
        </p:nvSpPr>
        <p:spPr bwMode="auto">
          <a:xfrm>
            <a:off x="1671024" y="3327070"/>
            <a:ext cx="1147983" cy="392534"/>
          </a:xfrm>
          <a:prstGeom prst="rect">
            <a:avLst/>
          </a:prstGeom>
          <a:noFill/>
          <a:ln w="12700" cap="sq">
            <a:noFill/>
            <a:miter lim="800000"/>
            <a:headEnd type="none" w="sm" len="sm"/>
            <a:tailEnd type="none" w="sm" len="sm"/>
          </a:ln>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Char char=" "/>
            </a:pPr>
            <a:r>
              <a:rPr lang="zh-CN" altLang="en-US" sz="1400" b="1">
                <a:latin typeface="Arial Narrow" panose="020B0606020202030204" pitchFamily="34" charset="0"/>
              </a:rPr>
              <a:t>11</a:t>
            </a:r>
            <a:endParaRPr lang="zh-CN" altLang="zh-CN" sz="1400" b="1">
              <a:latin typeface="Arial Narrow" panose="020B0606020202030204" pitchFamily="34" charset="0"/>
            </a:endParaRPr>
          </a:p>
        </p:txBody>
      </p:sp>
      <p:sp>
        <p:nvSpPr>
          <p:cNvPr id="20" name="Line 7"/>
          <p:cNvSpPr>
            <a:spLocks noChangeShapeType="1"/>
          </p:cNvSpPr>
          <p:nvPr/>
        </p:nvSpPr>
        <p:spPr bwMode="auto">
          <a:xfrm>
            <a:off x="4383385" y="2445203"/>
            <a:ext cx="6044410" cy="0"/>
          </a:xfrm>
          <a:prstGeom prst="line">
            <a:avLst/>
          </a:prstGeom>
          <a:noFill/>
          <a:ln w="12700" cap="sq">
            <a:solidFill>
              <a:schemeClr val="bg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21" name="Line 8"/>
          <p:cNvSpPr>
            <a:spLocks noChangeShapeType="1"/>
          </p:cNvSpPr>
          <p:nvPr/>
        </p:nvSpPr>
        <p:spPr bwMode="auto">
          <a:xfrm>
            <a:off x="4383385" y="2826203"/>
            <a:ext cx="6044410" cy="0"/>
          </a:xfrm>
          <a:prstGeom prst="line">
            <a:avLst/>
          </a:prstGeom>
          <a:noFill/>
          <a:ln w="12700" cap="sq">
            <a:solidFill>
              <a:schemeClr val="bg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22" name="Line 9"/>
          <p:cNvSpPr>
            <a:spLocks noChangeShapeType="1"/>
          </p:cNvSpPr>
          <p:nvPr/>
        </p:nvSpPr>
        <p:spPr bwMode="auto">
          <a:xfrm>
            <a:off x="4383385" y="3359603"/>
            <a:ext cx="6044410" cy="0"/>
          </a:xfrm>
          <a:prstGeom prst="line">
            <a:avLst/>
          </a:prstGeom>
          <a:noFill/>
          <a:ln w="12700" cap="sq">
            <a:solidFill>
              <a:schemeClr val="bg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23" name="Line 10"/>
          <p:cNvSpPr>
            <a:spLocks noChangeShapeType="1"/>
          </p:cNvSpPr>
          <p:nvPr/>
        </p:nvSpPr>
        <p:spPr bwMode="auto">
          <a:xfrm>
            <a:off x="4383385" y="3893003"/>
            <a:ext cx="6044410" cy="0"/>
          </a:xfrm>
          <a:prstGeom prst="line">
            <a:avLst/>
          </a:prstGeom>
          <a:noFill/>
          <a:ln w="12700" cap="sq">
            <a:solidFill>
              <a:schemeClr val="bg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24" name="Line 11"/>
          <p:cNvSpPr>
            <a:spLocks noChangeShapeType="1"/>
          </p:cNvSpPr>
          <p:nvPr/>
        </p:nvSpPr>
        <p:spPr bwMode="auto">
          <a:xfrm>
            <a:off x="4383385" y="4502603"/>
            <a:ext cx="6044410" cy="0"/>
          </a:xfrm>
          <a:prstGeom prst="line">
            <a:avLst/>
          </a:prstGeom>
          <a:noFill/>
          <a:ln w="12700" cap="sq">
            <a:solidFill>
              <a:schemeClr val="bg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25" name="Line 12"/>
          <p:cNvSpPr>
            <a:spLocks noChangeShapeType="1"/>
          </p:cNvSpPr>
          <p:nvPr/>
        </p:nvSpPr>
        <p:spPr bwMode="auto">
          <a:xfrm>
            <a:off x="4383385" y="5036003"/>
            <a:ext cx="6044410" cy="0"/>
          </a:xfrm>
          <a:prstGeom prst="line">
            <a:avLst/>
          </a:prstGeom>
          <a:noFill/>
          <a:ln w="12700" cap="sq">
            <a:solidFill>
              <a:schemeClr val="bg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26" name="Text Box 20"/>
          <p:cNvSpPr txBox="1">
            <a:spLocks noChangeArrowheads="1"/>
          </p:cNvSpPr>
          <p:nvPr/>
        </p:nvSpPr>
        <p:spPr bwMode="auto">
          <a:xfrm>
            <a:off x="2936025" y="2959717"/>
            <a:ext cx="23247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Char char=" "/>
            </a:pPr>
            <a:r>
              <a:rPr lang="en-US" altLang="en-US" sz="1400" b="1" dirty="0">
                <a:latin typeface="Arial Narrow" panose="020B0606020202030204" pitchFamily="34" charset="0"/>
              </a:rPr>
              <a:t>B</a:t>
            </a:r>
            <a:endParaRPr lang="en-US" altLang="zh-CN" sz="1400" b="1" dirty="0">
              <a:latin typeface="Arial Narrow" panose="020B0606020202030204" pitchFamily="34" charset="0"/>
            </a:endParaRPr>
          </a:p>
        </p:txBody>
      </p:sp>
      <p:sp>
        <p:nvSpPr>
          <p:cNvPr id="27" name="Text Box 27"/>
          <p:cNvSpPr txBox="1">
            <a:spLocks noChangeArrowheads="1"/>
          </p:cNvSpPr>
          <p:nvPr/>
        </p:nvSpPr>
        <p:spPr bwMode="auto">
          <a:xfrm>
            <a:off x="4150908" y="997403"/>
            <a:ext cx="6354379" cy="4386263"/>
          </a:xfrm>
          <a:prstGeom prst="rect">
            <a:avLst/>
          </a:prstGeom>
          <a:solidFill>
            <a:srgbClr val="EAEAEA"/>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Char char=" "/>
            </a:pPr>
            <a:r>
              <a:rPr lang="zh-CN" altLang="zh-CN" sz="1800" b="1" dirty="0">
                <a:latin typeface="Arial Narrow" panose="020B0606020202030204" pitchFamily="34" charset="0"/>
              </a:rPr>
              <a:t>                    </a:t>
            </a:r>
            <a:r>
              <a:rPr lang="en-US" altLang="zh-CN" sz="1800" b="1" dirty="0">
                <a:latin typeface="Arial Narrow" panose="020B0606020202030204" pitchFamily="34" charset="0"/>
              </a:rPr>
              <a:t>D</a:t>
            </a:r>
            <a:r>
              <a:rPr lang="en-US" altLang="zh-CN" sz="1800" b="1" baseline="30000" dirty="0">
                <a:latin typeface="Arial Narrow" panose="020B0606020202030204" pitchFamily="34" charset="0"/>
              </a:rPr>
              <a:t>(-1)</a:t>
            </a:r>
            <a:r>
              <a:rPr lang="en-US" altLang="zh-CN" sz="1800" b="1" dirty="0">
                <a:latin typeface="Arial Narrow" panose="020B0606020202030204" pitchFamily="34" charset="0"/>
              </a:rPr>
              <a:t>                    D</a:t>
            </a:r>
            <a:r>
              <a:rPr lang="en-US" altLang="zh-CN" sz="1800" b="1" baseline="30000" dirty="0">
                <a:latin typeface="Arial Narrow" panose="020B0606020202030204" pitchFamily="34" charset="0"/>
              </a:rPr>
              <a:t>(0)</a:t>
            </a:r>
            <a:r>
              <a:rPr lang="en-US" altLang="zh-CN" sz="1800" b="1" dirty="0">
                <a:latin typeface="Arial Narrow" panose="020B0606020202030204" pitchFamily="34" charset="0"/>
              </a:rPr>
              <a:t>                     D</a:t>
            </a:r>
            <a:r>
              <a:rPr lang="en-US" altLang="zh-CN" sz="1800" b="1" baseline="30000" dirty="0">
                <a:latin typeface="Arial Narrow" panose="020B0606020202030204" pitchFamily="34" charset="0"/>
              </a:rPr>
              <a:t>(1)</a:t>
            </a:r>
            <a:r>
              <a:rPr lang="en-US" altLang="zh-CN" sz="1800" b="1" dirty="0">
                <a:latin typeface="Arial Narrow" panose="020B0606020202030204" pitchFamily="34" charset="0"/>
              </a:rPr>
              <a:t>                     D</a:t>
            </a:r>
            <a:r>
              <a:rPr lang="en-US" altLang="zh-CN" sz="1800" b="1" baseline="30000" dirty="0">
                <a:latin typeface="Arial Narrow" panose="020B0606020202030204" pitchFamily="34" charset="0"/>
              </a:rPr>
              <a:t>(2)</a:t>
            </a:r>
            <a:endParaRPr lang="en-US" altLang="zh-CN" sz="1800" b="1" dirty="0">
              <a:latin typeface="Arial Narrow" panose="020B0606020202030204" pitchFamily="34" charset="0"/>
            </a:endParaRPr>
          </a:p>
          <a:p>
            <a:pPr eaLnBrk="1" hangingPunct="1">
              <a:spcBef>
                <a:spcPct val="50000"/>
              </a:spcBef>
              <a:buFontTx/>
              <a:buChar char=" "/>
            </a:pPr>
            <a:r>
              <a:rPr lang="en-US" altLang="zh-CN" sz="1800" b="1" dirty="0">
                <a:latin typeface="Arial Narrow" panose="020B0606020202030204" pitchFamily="34" charset="0"/>
              </a:rPr>
              <a:t>             0       1       2      0       1       2      0       1       2      0       1       2</a:t>
            </a:r>
          </a:p>
          <a:p>
            <a:pPr eaLnBrk="1" hangingPunct="1">
              <a:spcBef>
                <a:spcPct val="50000"/>
              </a:spcBef>
              <a:buFontTx/>
              <a:buChar char=" "/>
            </a:pPr>
            <a:r>
              <a:rPr lang="en-US" altLang="zh-CN" sz="1800" b="1" dirty="0">
                <a:latin typeface="Arial Narrow" panose="020B0606020202030204" pitchFamily="34" charset="0"/>
              </a:rPr>
              <a:t>   0        0       4      11     0       4      11     0       4       6      0       4       6</a:t>
            </a:r>
          </a:p>
          <a:p>
            <a:pPr eaLnBrk="1" hangingPunct="1">
              <a:spcBef>
                <a:spcPct val="50000"/>
              </a:spcBef>
              <a:buFontTx/>
              <a:buChar char=" "/>
            </a:pPr>
            <a:r>
              <a:rPr lang="en-US" altLang="zh-CN" sz="1800" b="1" dirty="0">
                <a:latin typeface="Arial Narrow" panose="020B0606020202030204" pitchFamily="34" charset="0"/>
              </a:rPr>
              <a:t>   1        6       0       2      6       0       2      6       0       2      5       0       2</a:t>
            </a:r>
          </a:p>
          <a:p>
            <a:pPr eaLnBrk="1" hangingPunct="1">
              <a:spcBef>
                <a:spcPct val="50000"/>
              </a:spcBef>
              <a:buFontTx/>
              <a:buChar char=" "/>
            </a:pPr>
            <a:r>
              <a:rPr lang="en-US" altLang="zh-CN" sz="1800" b="1" dirty="0">
                <a:latin typeface="Arial Narrow" panose="020B0606020202030204" pitchFamily="34" charset="0"/>
              </a:rPr>
              <a:t>   2        3      </a:t>
            </a:r>
            <a:r>
              <a:rPr lang="en-US" altLang="zh-CN" sz="1800" b="1" dirty="0" err="1">
                <a:latin typeface="Arial Narrow" panose="020B0606020202030204" pitchFamily="34" charset="0"/>
              </a:rPr>
              <a:t>inf</a:t>
            </a:r>
            <a:r>
              <a:rPr lang="en-US" altLang="zh-CN" sz="1800" b="1" dirty="0">
                <a:latin typeface="Arial Narrow" panose="020B0606020202030204" pitchFamily="34" charset="0"/>
              </a:rPr>
              <a:t>      0      3       7       0       3      7       0      3       7       0</a:t>
            </a:r>
          </a:p>
          <a:p>
            <a:pPr eaLnBrk="1" hangingPunct="1">
              <a:spcBef>
                <a:spcPct val="50000"/>
              </a:spcBef>
              <a:buFontTx/>
              <a:buChar char=" "/>
            </a:pPr>
            <a:r>
              <a:rPr lang="en-US" altLang="zh-CN" sz="1800" b="1" dirty="0">
                <a:latin typeface="Arial Narrow" panose="020B0606020202030204" pitchFamily="34" charset="0"/>
              </a:rPr>
              <a:t>                    P</a:t>
            </a:r>
            <a:r>
              <a:rPr lang="en-US" altLang="zh-CN" sz="1800" b="1" baseline="30000" dirty="0">
                <a:latin typeface="Arial Narrow" panose="020B0606020202030204" pitchFamily="34" charset="0"/>
              </a:rPr>
              <a:t>(-1)</a:t>
            </a:r>
            <a:r>
              <a:rPr lang="en-US" altLang="zh-CN" sz="1800" b="1" dirty="0">
                <a:latin typeface="Arial Narrow" panose="020B0606020202030204" pitchFamily="34" charset="0"/>
              </a:rPr>
              <a:t>                    P</a:t>
            </a:r>
            <a:r>
              <a:rPr lang="en-US" altLang="zh-CN" sz="1800" b="1" baseline="30000" dirty="0">
                <a:latin typeface="Arial Narrow" panose="020B0606020202030204" pitchFamily="34" charset="0"/>
              </a:rPr>
              <a:t>(0)</a:t>
            </a:r>
            <a:r>
              <a:rPr lang="en-US" altLang="zh-CN" sz="1800" b="1" dirty="0">
                <a:latin typeface="Arial Narrow" panose="020B0606020202030204" pitchFamily="34" charset="0"/>
              </a:rPr>
              <a:t>                     P</a:t>
            </a:r>
            <a:r>
              <a:rPr lang="en-US" altLang="zh-CN" sz="1800" b="1" baseline="30000" dirty="0">
                <a:latin typeface="Arial Narrow" panose="020B0606020202030204" pitchFamily="34" charset="0"/>
              </a:rPr>
              <a:t>(1)</a:t>
            </a:r>
            <a:r>
              <a:rPr lang="en-US" altLang="zh-CN" sz="1800" b="1" dirty="0">
                <a:latin typeface="Arial Narrow" panose="020B0606020202030204" pitchFamily="34" charset="0"/>
              </a:rPr>
              <a:t>                     P</a:t>
            </a:r>
            <a:r>
              <a:rPr lang="en-US" altLang="zh-CN" sz="1800" b="1" baseline="30000" dirty="0">
                <a:latin typeface="Arial Narrow" panose="020B0606020202030204" pitchFamily="34" charset="0"/>
              </a:rPr>
              <a:t>(2)</a:t>
            </a:r>
          </a:p>
          <a:p>
            <a:pPr eaLnBrk="1" hangingPunct="1">
              <a:spcBef>
                <a:spcPct val="50000"/>
              </a:spcBef>
              <a:buFontTx/>
              <a:buChar char=" "/>
            </a:pPr>
            <a:r>
              <a:rPr lang="en-US" altLang="zh-CN" sz="1800" b="1" dirty="0">
                <a:latin typeface="Arial Narrow" panose="020B0606020202030204" pitchFamily="34" charset="0"/>
              </a:rPr>
              <a:t>             0       1       2      0       1       2      0       1       2      0       1       2</a:t>
            </a:r>
          </a:p>
          <a:p>
            <a:pPr eaLnBrk="1" hangingPunct="1">
              <a:spcBef>
                <a:spcPct val="50000"/>
              </a:spcBef>
              <a:buFontTx/>
              <a:buChar char=" "/>
            </a:pPr>
            <a:r>
              <a:rPr lang="en-US" altLang="zh-CN" sz="1800" b="1" dirty="0">
                <a:latin typeface="Arial Narrow" panose="020B0606020202030204" pitchFamily="34" charset="0"/>
              </a:rPr>
              <a:t>   0                AB    AC             AB    AC            AB   ABC           AB  ABC</a:t>
            </a:r>
          </a:p>
          <a:p>
            <a:pPr eaLnBrk="1" hangingPunct="1">
              <a:spcBef>
                <a:spcPct val="50000"/>
              </a:spcBef>
              <a:buFontTx/>
              <a:buChar char=" "/>
            </a:pPr>
            <a:r>
              <a:rPr lang="en-US" altLang="zh-CN" sz="1800" b="1" dirty="0">
                <a:latin typeface="Arial Narrow" panose="020B0606020202030204" pitchFamily="34" charset="0"/>
              </a:rPr>
              <a:t>   1       BA            BC    BA             BC    BA            BC    BCA          BC</a:t>
            </a:r>
          </a:p>
          <a:p>
            <a:pPr eaLnBrk="1" hangingPunct="1">
              <a:spcBef>
                <a:spcPct val="50000"/>
              </a:spcBef>
              <a:buFontTx/>
              <a:buChar char=" "/>
            </a:pPr>
            <a:r>
              <a:rPr lang="en-US" altLang="zh-CN" sz="1800" b="1" dirty="0">
                <a:latin typeface="Arial Narrow" panose="020B0606020202030204" pitchFamily="34" charset="0"/>
              </a:rPr>
              <a:t>   2       CA                     </a:t>
            </a:r>
            <a:r>
              <a:rPr lang="en-US" altLang="zh-CN" sz="1800" b="1" dirty="0" err="1">
                <a:latin typeface="Arial Narrow" panose="020B0606020202030204" pitchFamily="34" charset="0"/>
              </a:rPr>
              <a:t>CA</a:t>
            </a:r>
            <a:r>
              <a:rPr lang="en-US" altLang="zh-CN" sz="1800" b="1" dirty="0">
                <a:latin typeface="Arial Narrow" panose="020B0606020202030204" pitchFamily="34" charset="0"/>
              </a:rPr>
              <a:t>   CAB           CA   CAB           CA   CAB  </a:t>
            </a:r>
          </a:p>
        </p:txBody>
      </p:sp>
      <p:sp>
        <p:nvSpPr>
          <p:cNvPr id="28" name="Line 28"/>
          <p:cNvSpPr>
            <a:spLocks noChangeShapeType="1"/>
          </p:cNvSpPr>
          <p:nvPr/>
        </p:nvSpPr>
        <p:spPr bwMode="auto">
          <a:xfrm>
            <a:off x="4228400" y="1759403"/>
            <a:ext cx="6199394" cy="0"/>
          </a:xfrm>
          <a:prstGeom prst="line">
            <a:avLst/>
          </a:prstGeom>
          <a:noFill/>
          <a:ln w="12700" cap="sq">
            <a:solidFill>
              <a:schemeClr val="bg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29" name="Line 29"/>
          <p:cNvSpPr>
            <a:spLocks noChangeShapeType="1"/>
          </p:cNvSpPr>
          <p:nvPr/>
        </p:nvSpPr>
        <p:spPr bwMode="auto">
          <a:xfrm>
            <a:off x="4228400" y="2216603"/>
            <a:ext cx="6199394" cy="0"/>
          </a:xfrm>
          <a:prstGeom prst="line">
            <a:avLst/>
          </a:prstGeom>
          <a:noFill/>
          <a:ln w="12700" cap="sq">
            <a:solidFill>
              <a:schemeClr val="tx2"/>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30" name="Line 30"/>
          <p:cNvSpPr>
            <a:spLocks noChangeShapeType="1"/>
          </p:cNvSpPr>
          <p:nvPr/>
        </p:nvSpPr>
        <p:spPr bwMode="auto">
          <a:xfrm>
            <a:off x="4228400" y="2673803"/>
            <a:ext cx="6199394" cy="0"/>
          </a:xfrm>
          <a:prstGeom prst="line">
            <a:avLst/>
          </a:prstGeom>
          <a:noFill/>
          <a:ln w="12700" cap="sq">
            <a:solidFill>
              <a:schemeClr val="tx2"/>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31" name="Line 31"/>
          <p:cNvSpPr>
            <a:spLocks noChangeShapeType="1"/>
          </p:cNvSpPr>
          <p:nvPr/>
        </p:nvSpPr>
        <p:spPr bwMode="auto">
          <a:xfrm>
            <a:off x="4228400" y="3054803"/>
            <a:ext cx="6199394" cy="0"/>
          </a:xfrm>
          <a:prstGeom prst="line">
            <a:avLst/>
          </a:prstGeom>
          <a:noFill/>
          <a:ln w="38100" cap="sq">
            <a:solidFill>
              <a:schemeClr val="bg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32" name="Line 32"/>
          <p:cNvSpPr>
            <a:spLocks noChangeShapeType="1"/>
          </p:cNvSpPr>
          <p:nvPr/>
        </p:nvSpPr>
        <p:spPr bwMode="auto">
          <a:xfrm>
            <a:off x="4228400" y="3893003"/>
            <a:ext cx="6199394" cy="0"/>
          </a:xfrm>
          <a:prstGeom prst="line">
            <a:avLst/>
          </a:prstGeom>
          <a:noFill/>
          <a:ln w="12700" cap="sq">
            <a:solidFill>
              <a:schemeClr val="bg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33" name="Line 33"/>
          <p:cNvSpPr>
            <a:spLocks noChangeShapeType="1"/>
          </p:cNvSpPr>
          <p:nvPr/>
        </p:nvSpPr>
        <p:spPr bwMode="auto">
          <a:xfrm>
            <a:off x="4228400" y="4655003"/>
            <a:ext cx="6199394" cy="0"/>
          </a:xfrm>
          <a:prstGeom prst="line">
            <a:avLst/>
          </a:prstGeom>
          <a:noFill/>
          <a:ln w="12700" cap="sq">
            <a:solidFill>
              <a:schemeClr val="tx2"/>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34" name="Line 34"/>
          <p:cNvSpPr>
            <a:spLocks noChangeShapeType="1"/>
          </p:cNvSpPr>
          <p:nvPr/>
        </p:nvSpPr>
        <p:spPr bwMode="auto">
          <a:xfrm>
            <a:off x="4228400" y="4274003"/>
            <a:ext cx="6199394" cy="0"/>
          </a:xfrm>
          <a:prstGeom prst="line">
            <a:avLst/>
          </a:prstGeom>
          <a:noFill/>
          <a:ln w="12700" cap="sq">
            <a:solidFill>
              <a:schemeClr val="tx2"/>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35" name="Line 35"/>
          <p:cNvSpPr>
            <a:spLocks noChangeShapeType="1"/>
          </p:cNvSpPr>
          <p:nvPr/>
        </p:nvSpPr>
        <p:spPr bwMode="auto">
          <a:xfrm>
            <a:off x="4848340" y="997403"/>
            <a:ext cx="0" cy="4038600"/>
          </a:xfrm>
          <a:prstGeom prst="line">
            <a:avLst/>
          </a:prstGeom>
          <a:noFill/>
          <a:ln w="12700" cap="sq">
            <a:solidFill>
              <a:schemeClr val="bg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36" name="Line 36"/>
          <p:cNvSpPr>
            <a:spLocks noChangeShapeType="1"/>
          </p:cNvSpPr>
          <p:nvPr/>
        </p:nvSpPr>
        <p:spPr bwMode="auto">
          <a:xfrm>
            <a:off x="4848340" y="1378403"/>
            <a:ext cx="5579455" cy="0"/>
          </a:xfrm>
          <a:prstGeom prst="line">
            <a:avLst/>
          </a:prstGeom>
          <a:noFill/>
          <a:ln w="12700" cap="sq">
            <a:solidFill>
              <a:schemeClr val="bg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37" name="Line 37"/>
          <p:cNvSpPr>
            <a:spLocks noChangeShapeType="1"/>
          </p:cNvSpPr>
          <p:nvPr/>
        </p:nvSpPr>
        <p:spPr bwMode="auto">
          <a:xfrm>
            <a:off x="4848340" y="3435803"/>
            <a:ext cx="5579455" cy="0"/>
          </a:xfrm>
          <a:prstGeom prst="line">
            <a:avLst/>
          </a:prstGeom>
          <a:noFill/>
          <a:ln w="12700" cap="sq">
            <a:solidFill>
              <a:schemeClr val="bg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38" name="Line 38"/>
          <p:cNvSpPr>
            <a:spLocks noChangeShapeType="1"/>
          </p:cNvSpPr>
          <p:nvPr/>
        </p:nvSpPr>
        <p:spPr bwMode="auto">
          <a:xfrm>
            <a:off x="5313294" y="1378403"/>
            <a:ext cx="0" cy="1676400"/>
          </a:xfrm>
          <a:prstGeom prst="line">
            <a:avLst/>
          </a:prstGeom>
          <a:noFill/>
          <a:ln w="12700" cap="sq">
            <a:solidFill>
              <a:schemeClr val="tx2"/>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39" name="Line 39"/>
          <p:cNvSpPr>
            <a:spLocks noChangeShapeType="1"/>
          </p:cNvSpPr>
          <p:nvPr/>
        </p:nvSpPr>
        <p:spPr bwMode="auto">
          <a:xfrm>
            <a:off x="5778249" y="1378403"/>
            <a:ext cx="0" cy="1676400"/>
          </a:xfrm>
          <a:prstGeom prst="line">
            <a:avLst/>
          </a:prstGeom>
          <a:noFill/>
          <a:ln w="12700" cap="sq">
            <a:solidFill>
              <a:schemeClr val="tx2"/>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40" name="Line 40"/>
          <p:cNvSpPr>
            <a:spLocks noChangeShapeType="1"/>
          </p:cNvSpPr>
          <p:nvPr/>
        </p:nvSpPr>
        <p:spPr bwMode="auto">
          <a:xfrm>
            <a:off x="9497885" y="1378403"/>
            <a:ext cx="0" cy="1676400"/>
          </a:xfrm>
          <a:prstGeom prst="line">
            <a:avLst/>
          </a:prstGeom>
          <a:noFill/>
          <a:ln w="12700" cap="sq">
            <a:solidFill>
              <a:schemeClr val="tx2"/>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41" name="Line 41"/>
          <p:cNvSpPr>
            <a:spLocks noChangeShapeType="1"/>
          </p:cNvSpPr>
          <p:nvPr/>
        </p:nvSpPr>
        <p:spPr bwMode="auto">
          <a:xfrm>
            <a:off x="6708158" y="1378403"/>
            <a:ext cx="0" cy="1676400"/>
          </a:xfrm>
          <a:prstGeom prst="line">
            <a:avLst/>
          </a:prstGeom>
          <a:noFill/>
          <a:ln w="12700" cap="sq">
            <a:solidFill>
              <a:schemeClr val="tx2"/>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42" name="Line 42"/>
          <p:cNvSpPr>
            <a:spLocks noChangeShapeType="1"/>
          </p:cNvSpPr>
          <p:nvPr/>
        </p:nvSpPr>
        <p:spPr bwMode="auto">
          <a:xfrm>
            <a:off x="9962840" y="1378403"/>
            <a:ext cx="0" cy="1676400"/>
          </a:xfrm>
          <a:prstGeom prst="line">
            <a:avLst/>
          </a:prstGeom>
          <a:noFill/>
          <a:ln w="12700" cap="sq">
            <a:solidFill>
              <a:schemeClr val="tx2"/>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43" name="Line 43"/>
          <p:cNvSpPr>
            <a:spLocks noChangeShapeType="1"/>
          </p:cNvSpPr>
          <p:nvPr/>
        </p:nvSpPr>
        <p:spPr bwMode="auto">
          <a:xfrm>
            <a:off x="7173112" y="1378403"/>
            <a:ext cx="0" cy="1676400"/>
          </a:xfrm>
          <a:prstGeom prst="line">
            <a:avLst/>
          </a:prstGeom>
          <a:noFill/>
          <a:ln w="12700" cap="sq">
            <a:solidFill>
              <a:schemeClr val="tx2"/>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44" name="Line 44"/>
          <p:cNvSpPr>
            <a:spLocks noChangeShapeType="1"/>
          </p:cNvSpPr>
          <p:nvPr/>
        </p:nvSpPr>
        <p:spPr bwMode="auto">
          <a:xfrm>
            <a:off x="8103022" y="1378403"/>
            <a:ext cx="0" cy="1676400"/>
          </a:xfrm>
          <a:prstGeom prst="line">
            <a:avLst/>
          </a:prstGeom>
          <a:noFill/>
          <a:ln w="12700" cap="sq">
            <a:solidFill>
              <a:schemeClr val="tx2"/>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45" name="Line 45"/>
          <p:cNvSpPr>
            <a:spLocks noChangeShapeType="1"/>
          </p:cNvSpPr>
          <p:nvPr/>
        </p:nvSpPr>
        <p:spPr bwMode="auto">
          <a:xfrm>
            <a:off x="8567976" y="1378403"/>
            <a:ext cx="0" cy="1676400"/>
          </a:xfrm>
          <a:prstGeom prst="line">
            <a:avLst/>
          </a:prstGeom>
          <a:noFill/>
          <a:ln w="12700" cap="sq">
            <a:solidFill>
              <a:schemeClr val="tx2"/>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46" name="Line 46"/>
          <p:cNvSpPr>
            <a:spLocks noChangeShapeType="1"/>
          </p:cNvSpPr>
          <p:nvPr/>
        </p:nvSpPr>
        <p:spPr bwMode="auto">
          <a:xfrm>
            <a:off x="6229453" y="997403"/>
            <a:ext cx="0" cy="4038600"/>
          </a:xfrm>
          <a:prstGeom prst="line">
            <a:avLst/>
          </a:prstGeom>
          <a:noFill/>
          <a:ln w="12700" cap="sq">
            <a:solidFill>
              <a:schemeClr val="bg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47" name="Line 47"/>
          <p:cNvSpPr>
            <a:spLocks noChangeShapeType="1"/>
          </p:cNvSpPr>
          <p:nvPr/>
        </p:nvSpPr>
        <p:spPr bwMode="auto">
          <a:xfrm>
            <a:off x="9032931" y="997403"/>
            <a:ext cx="0" cy="4038600"/>
          </a:xfrm>
          <a:prstGeom prst="line">
            <a:avLst/>
          </a:prstGeom>
          <a:noFill/>
          <a:ln w="12700" cap="sq">
            <a:solidFill>
              <a:schemeClr val="bg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48" name="Line 48"/>
          <p:cNvSpPr>
            <a:spLocks noChangeShapeType="1"/>
          </p:cNvSpPr>
          <p:nvPr/>
        </p:nvSpPr>
        <p:spPr bwMode="auto">
          <a:xfrm>
            <a:off x="7638067" y="997403"/>
            <a:ext cx="0" cy="4038600"/>
          </a:xfrm>
          <a:prstGeom prst="line">
            <a:avLst/>
          </a:prstGeom>
          <a:noFill/>
          <a:ln w="12700" cap="sq">
            <a:solidFill>
              <a:schemeClr val="bg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49" name="Line 49"/>
          <p:cNvSpPr>
            <a:spLocks noChangeShapeType="1"/>
          </p:cNvSpPr>
          <p:nvPr/>
        </p:nvSpPr>
        <p:spPr bwMode="auto">
          <a:xfrm>
            <a:off x="5313294" y="3435803"/>
            <a:ext cx="0" cy="1676400"/>
          </a:xfrm>
          <a:prstGeom prst="line">
            <a:avLst/>
          </a:prstGeom>
          <a:noFill/>
          <a:ln w="12700" cap="sq">
            <a:solidFill>
              <a:schemeClr val="tx2"/>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50" name="Line 50"/>
          <p:cNvSpPr>
            <a:spLocks noChangeShapeType="1"/>
          </p:cNvSpPr>
          <p:nvPr/>
        </p:nvSpPr>
        <p:spPr bwMode="auto">
          <a:xfrm>
            <a:off x="5778249" y="3435803"/>
            <a:ext cx="0" cy="1676400"/>
          </a:xfrm>
          <a:prstGeom prst="line">
            <a:avLst/>
          </a:prstGeom>
          <a:noFill/>
          <a:ln w="12700" cap="sq">
            <a:solidFill>
              <a:schemeClr val="tx2"/>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51" name="Line 51"/>
          <p:cNvSpPr>
            <a:spLocks noChangeShapeType="1"/>
          </p:cNvSpPr>
          <p:nvPr/>
        </p:nvSpPr>
        <p:spPr bwMode="auto">
          <a:xfrm>
            <a:off x="6708158" y="3435803"/>
            <a:ext cx="0" cy="1676400"/>
          </a:xfrm>
          <a:prstGeom prst="line">
            <a:avLst/>
          </a:prstGeom>
          <a:noFill/>
          <a:ln w="12700" cap="sq">
            <a:solidFill>
              <a:schemeClr val="tx2"/>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52" name="Line 52"/>
          <p:cNvSpPr>
            <a:spLocks noChangeShapeType="1"/>
          </p:cNvSpPr>
          <p:nvPr/>
        </p:nvSpPr>
        <p:spPr bwMode="auto">
          <a:xfrm>
            <a:off x="7173112" y="3435803"/>
            <a:ext cx="0" cy="1676400"/>
          </a:xfrm>
          <a:prstGeom prst="line">
            <a:avLst/>
          </a:prstGeom>
          <a:noFill/>
          <a:ln w="12700" cap="sq">
            <a:solidFill>
              <a:schemeClr val="tx2"/>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53" name="Line 53"/>
          <p:cNvSpPr>
            <a:spLocks noChangeShapeType="1"/>
          </p:cNvSpPr>
          <p:nvPr/>
        </p:nvSpPr>
        <p:spPr bwMode="auto">
          <a:xfrm>
            <a:off x="8103022" y="3435803"/>
            <a:ext cx="0" cy="1676400"/>
          </a:xfrm>
          <a:prstGeom prst="line">
            <a:avLst/>
          </a:prstGeom>
          <a:noFill/>
          <a:ln w="12700" cap="sq">
            <a:solidFill>
              <a:schemeClr val="tx2"/>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54" name="Line 54"/>
          <p:cNvSpPr>
            <a:spLocks noChangeShapeType="1"/>
          </p:cNvSpPr>
          <p:nvPr/>
        </p:nvSpPr>
        <p:spPr bwMode="auto">
          <a:xfrm>
            <a:off x="8567976" y="3435803"/>
            <a:ext cx="0" cy="1676400"/>
          </a:xfrm>
          <a:prstGeom prst="line">
            <a:avLst/>
          </a:prstGeom>
          <a:noFill/>
          <a:ln w="12700" cap="sq">
            <a:solidFill>
              <a:schemeClr val="tx2"/>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55" name="Line 55"/>
          <p:cNvSpPr>
            <a:spLocks noChangeShapeType="1"/>
          </p:cNvSpPr>
          <p:nvPr/>
        </p:nvSpPr>
        <p:spPr bwMode="auto">
          <a:xfrm>
            <a:off x="9962840" y="3435803"/>
            <a:ext cx="0" cy="1676400"/>
          </a:xfrm>
          <a:prstGeom prst="line">
            <a:avLst/>
          </a:prstGeom>
          <a:noFill/>
          <a:ln w="12700" cap="sq">
            <a:solidFill>
              <a:schemeClr val="tx2"/>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56" name="Line 56"/>
          <p:cNvSpPr>
            <a:spLocks noChangeShapeType="1"/>
          </p:cNvSpPr>
          <p:nvPr/>
        </p:nvSpPr>
        <p:spPr bwMode="auto">
          <a:xfrm>
            <a:off x="9497885" y="3435803"/>
            <a:ext cx="0" cy="1676400"/>
          </a:xfrm>
          <a:prstGeom prst="line">
            <a:avLst/>
          </a:prstGeom>
          <a:noFill/>
          <a:ln w="12700" cap="sq">
            <a:solidFill>
              <a:schemeClr val="tx2"/>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b="1"/>
          </a:p>
        </p:txBody>
      </p:sp>
      <p:sp>
        <p:nvSpPr>
          <p:cNvPr id="57" name="文本框 56"/>
          <p:cNvSpPr txBox="1"/>
          <p:nvPr/>
        </p:nvSpPr>
        <p:spPr>
          <a:xfrm>
            <a:off x="2921195" y="5653223"/>
            <a:ext cx="6014788" cy="492443"/>
          </a:xfrm>
          <a:prstGeom prst="rect">
            <a:avLst/>
          </a:prstGeom>
          <a:noFill/>
        </p:spPr>
        <p:txBody>
          <a:bodyPr wrap="none" rtlCol="0">
            <a:spAutoFit/>
          </a:bodyPr>
          <a:lstStyle/>
          <a:p>
            <a:pPr algn="l">
              <a:lnSpc>
                <a:spcPct val="130000"/>
              </a:lnSpc>
            </a:pPr>
            <a:r>
              <a:rPr lang="zh-CN" altLang="en-US" sz="2000" b="1" dirty="0">
                <a:latin typeface="楷体" panose="02010609060101010101" pitchFamily="49" charset="-122"/>
                <a:ea typeface="楷体" panose="02010609060101010101" pitchFamily="49" charset="-122"/>
              </a:rPr>
              <a:t>读课本</a:t>
            </a:r>
            <a:r>
              <a:rPr lang="en-US" altLang="zh-CN" sz="2000" b="1" dirty="0">
                <a:latin typeface="楷体" panose="02010609060101010101" pitchFamily="49" charset="-122"/>
                <a:ea typeface="楷体" panose="02010609060101010101" pitchFamily="49" charset="-122"/>
              </a:rPr>
              <a:t>188</a:t>
            </a:r>
            <a:r>
              <a:rPr lang="zh-CN" altLang="en-US" sz="2000" b="1" dirty="0">
                <a:latin typeface="楷体" panose="02010609060101010101" pitchFamily="49" charset="-122"/>
                <a:ea typeface="楷体" panose="02010609060101010101" pitchFamily="49" charset="-122"/>
              </a:rPr>
              <a:t>页和</a:t>
            </a:r>
            <a:r>
              <a:rPr lang="en-US" altLang="zh-CN" sz="2000" b="1" dirty="0">
                <a:latin typeface="楷体" panose="02010609060101010101" pitchFamily="49" charset="-122"/>
                <a:ea typeface="楷体" panose="02010609060101010101" pitchFamily="49" charset="-122"/>
              </a:rPr>
              <a:t>191</a:t>
            </a:r>
            <a:r>
              <a:rPr lang="zh-CN" altLang="en-US" sz="2000" b="1" dirty="0">
                <a:latin typeface="楷体" panose="02010609060101010101" pitchFamily="49" charset="-122"/>
                <a:ea typeface="楷体" panose="02010609060101010101" pitchFamily="49" charset="-122"/>
              </a:rPr>
              <a:t>页的</a:t>
            </a:r>
            <a:r>
              <a:rPr lang="en-US" altLang="zh-CN" sz="2000" b="1" dirty="0">
                <a:latin typeface="楷体" panose="02010609060101010101" pitchFamily="49" charset="-122"/>
                <a:ea typeface="楷体" panose="02010609060101010101" pitchFamily="49" charset="-122"/>
              </a:rPr>
              <a:t>ADL</a:t>
            </a:r>
            <a:r>
              <a:rPr lang="zh-CN" altLang="en-US" sz="2000" b="1" dirty="0">
                <a:latin typeface="楷体" panose="02010609060101010101" pitchFamily="49" charset="-122"/>
                <a:ea typeface="楷体" panose="02010609060101010101" pitchFamily="49" charset="-122"/>
              </a:rPr>
              <a:t>，并分析算法时间复杂度</a:t>
            </a:r>
          </a:p>
        </p:txBody>
      </p:sp>
    </p:spTree>
    <p:extLst>
      <p:ext uri="{BB962C8B-B14F-4D97-AF65-F5344CB8AC3E}">
        <p14:creationId xmlns:p14="http://schemas.microsoft.com/office/powerpoint/2010/main" val="434796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7"/>
                                        </p:tgtEl>
                                        <p:attrNameLst>
                                          <p:attrName>style.visibility</p:attrName>
                                        </p:attrNameLst>
                                      </p:cBhvr>
                                      <p:to>
                                        <p:strVal val="visible"/>
                                      </p:to>
                                    </p:set>
                                    <p:anim calcmode="lin" valueType="num">
                                      <p:cBhvr additive="base">
                                        <p:cTn id="13" dur="500" fill="hold"/>
                                        <p:tgtEl>
                                          <p:spTgt spid="57"/>
                                        </p:tgtEl>
                                        <p:attrNameLst>
                                          <p:attrName>ppt_x</p:attrName>
                                        </p:attrNameLst>
                                      </p:cBhvr>
                                      <p:tavLst>
                                        <p:tav tm="0">
                                          <p:val>
                                            <p:strVal val="#ppt_x"/>
                                          </p:val>
                                        </p:tav>
                                        <p:tav tm="100000">
                                          <p:val>
                                            <p:strVal val="#ppt_x"/>
                                          </p:val>
                                        </p:tav>
                                      </p:tavLst>
                                    </p:anim>
                                    <p:anim calcmode="lin" valueType="num">
                                      <p:cBhvr additive="base">
                                        <p:cTn id="14"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7"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3730908" cy="605909"/>
          </a:xfrm>
        </p:spPr>
        <p:txBody>
          <a:bodyPr/>
          <a:lstStyle/>
          <a:p>
            <a:r>
              <a:rPr lang="zh-CN" altLang="en-US" dirty="0">
                <a:latin typeface="楷体" panose="02010609060101010101" pitchFamily="49" charset="-122"/>
                <a:ea typeface="楷体" panose="02010609060101010101" pitchFamily="49" charset="-122"/>
              </a:rPr>
              <a:t>最小生成（支撑）树</a:t>
            </a:r>
          </a:p>
        </p:txBody>
      </p:sp>
      <p:sp>
        <p:nvSpPr>
          <p:cNvPr id="4" name="Rectangle 5"/>
          <p:cNvSpPr>
            <a:spLocks noChangeArrowheads="1"/>
          </p:cNvSpPr>
          <p:nvPr/>
        </p:nvSpPr>
        <p:spPr bwMode="auto">
          <a:xfrm>
            <a:off x="-412510" y="430272"/>
            <a:ext cx="11845948"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238250" indent="-1238250">
              <a:defRPr kumimoji="1" sz="2400">
                <a:solidFill>
                  <a:schemeClr val="tx1"/>
                </a:solidFill>
                <a:latin typeface="Times New Roman" panose="02020603050405020304" pitchFamily="18" charset="0"/>
                <a:ea typeface="宋体" panose="02010600030101010101" pitchFamily="2" charset="-122"/>
              </a:defRPr>
            </a:lvl1pPr>
            <a:lvl2pPr marL="1428750">
              <a:defRPr kumimoji="1" sz="2400">
                <a:solidFill>
                  <a:schemeClr val="tx1"/>
                </a:solidFill>
                <a:latin typeface="Times New Roman" panose="02020603050405020304" pitchFamily="18" charset="0"/>
                <a:ea typeface="宋体" panose="02010600030101010101" pitchFamily="2" charset="-122"/>
              </a:defRPr>
            </a:lvl2pPr>
            <a:lvl3pPr marL="1619250">
              <a:defRPr kumimoji="1" sz="2400">
                <a:solidFill>
                  <a:schemeClr val="tx1"/>
                </a:solidFill>
                <a:latin typeface="Times New Roman" panose="02020603050405020304" pitchFamily="18" charset="0"/>
                <a:ea typeface="宋体" panose="02010600030101010101" pitchFamily="2" charset="-122"/>
              </a:defRPr>
            </a:lvl3pPr>
            <a:lvl4pPr marL="1809750">
              <a:defRPr kumimoji="1" sz="2400">
                <a:solidFill>
                  <a:schemeClr val="tx1"/>
                </a:solidFill>
                <a:latin typeface="Times New Roman" panose="02020603050405020304" pitchFamily="18" charset="0"/>
                <a:ea typeface="宋体" panose="02010600030101010101" pitchFamily="2" charset="-122"/>
              </a:defRPr>
            </a:lvl4pPr>
            <a:lvl5pPr marL="2000250">
              <a:defRPr kumimoji="1" sz="2400">
                <a:solidFill>
                  <a:schemeClr val="tx1"/>
                </a:solidFill>
                <a:latin typeface="Times New Roman" panose="02020603050405020304" pitchFamily="18" charset="0"/>
                <a:ea typeface="宋体" panose="02010600030101010101" pitchFamily="2" charset="-122"/>
              </a:defRPr>
            </a:lvl5pPr>
            <a:lvl6pPr marL="245745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1465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37185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2905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indent="720000">
              <a:lnSpc>
                <a:spcPct val="150000"/>
              </a:lnSpc>
            </a:pPr>
            <a:endParaRPr lang="en-US" altLang="zh-CN" sz="3200" b="1" dirty="0">
              <a:solidFill>
                <a:schemeClr val="accent1"/>
              </a:solidFill>
              <a:latin typeface="楷体" panose="02010609060101010101" pitchFamily="49" charset="-122"/>
              <a:ea typeface="楷体" panose="02010609060101010101" pitchFamily="49" charset="-122"/>
            </a:endParaRPr>
          </a:p>
          <a:p>
            <a:pPr indent="0">
              <a:lnSpc>
                <a:spcPct val="150000"/>
              </a:lnSpc>
            </a:pPr>
            <a:r>
              <a:rPr lang="zh-CN" altLang="en-US" sz="3200" b="1" dirty="0">
                <a:solidFill>
                  <a:srgbClr val="FF0000"/>
                </a:solidFill>
                <a:latin typeface="楷体" panose="02010609060101010101" pitchFamily="49" charset="-122"/>
                <a:ea typeface="楷体" panose="02010609060101010101" pitchFamily="49" charset="-122"/>
              </a:rPr>
              <a:t>定义</a:t>
            </a:r>
            <a:endParaRPr lang="en-US" altLang="zh-CN" sz="3200" b="1" dirty="0">
              <a:solidFill>
                <a:srgbClr val="FF0000"/>
              </a:solidFill>
              <a:latin typeface="楷体" panose="02010609060101010101" pitchFamily="49" charset="-122"/>
              <a:ea typeface="楷体" panose="02010609060101010101" pitchFamily="49" charset="-122"/>
            </a:endParaRPr>
          </a:p>
          <a:p>
            <a:pPr indent="0">
              <a:lnSpc>
                <a:spcPct val="150000"/>
              </a:lnSpc>
            </a:pPr>
            <a:r>
              <a:rPr lang="zh-CN" altLang="en-US" sz="3200" b="1" dirty="0">
                <a:latin typeface="楷体" panose="02010609060101010101" pitchFamily="49" charset="-122"/>
                <a:ea typeface="楷体" panose="02010609060101010101" pitchFamily="49" charset="-122"/>
              </a:rPr>
              <a:t>生成树是一个</a:t>
            </a:r>
            <a:r>
              <a:rPr lang="zh-CN" altLang="en-US" sz="3200" b="1" dirty="0">
                <a:solidFill>
                  <a:srgbClr val="FF0000"/>
                </a:solidFill>
                <a:latin typeface="楷体" panose="02010609060101010101" pitchFamily="49" charset="-122"/>
                <a:ea typeface="楷体" panose="02010609060101010101" pitchFamily="49" charset="-122"/>
              </a:rPr>
              <a:t>极小连通子图</a:t>
            </a:r>
            <a:r>
              <a:rPr lang="zh-CN" altLang="en-US" sz="3200" b="1" dirty="0">
                <a:latin typeface="楷体" panose="02010609060101010101" pitchFamily="49" charset="-122"/>
                <a:ea typeface="楷体" panose="02010609060101010101" pitchFamily="49" charset="-122"/>
              </a:rPr>
              <a:t>，它含有图中</a:t>
            </a:r>
            <a:r>
              <a:rPr lang="zh-CN" altLang="en-US" sz="3200" b="1" dirty="0">
                <a:solidFill>
                  <a:schemeClr val="accent6">
                    <a:lumMod val="75000"/>
                  </a:schemeClr>
                </a:solidFill>
                <a:latin typeface="楷体" panose="02010609060101010101" pitchFamily="49" charset="-122"/>
                <a:ea typeface="楷体" panose="02010609060101010101" pitchFamily="49" charset="-122"/>
              </a:rPr>
              <a:t>全部顶点</a:t>
            </a:r>
            <a:r>
              <a:rPr lang="zh-CN" altLang="en-US" sz="3200" b="1" dirty="0">
                <a:latin typeface="楷体" panose="02010609060101010101" pitchFamily="49" charset="-122"/>
                <a:ea typeface="楷体" panose="02010609060101010101" pitchFamily="49" charset="-122"/>
              </a:rPr>
              <a:t>，但只有</a:t>
            </a:r>
            <a:r>
              <a:rPr lang="en-US" altLang="zh-CN" sz="3200" b="1" dirty="0">
                <a:solidFill>
                  <a:schemeClr val="accent6">
                    <a:lumMod val="75000"/>
                  </a:schemeClr>
                </a:solidFill>
                <a:latin typeface="楷体" panose="02010609060101010101" pitchFamily="49" charset="-122"/>
                <a:ea typeface="楷体" panose="02010609060101010101" pitchFamily="49" charset="-122"/>
              </a:rPr>
              <a:t>n-1</a:t>
            </a:r>
            <a:r>
              <a:rPr lang="zh-CN" altLang="en-US" sz="3200" b="1" dirty="0">
                <a:solidFill>
                  <a:schemeClr val="accent6">
                    <a:lumMod val="75000"/>
                  </a:schemeClr>
                </a:solidFill>
                <a:latin typeface="楷体" panose="02010609060101010101" pitchFamily="49" charset="-122"/>
                <a:ea typeface="楷体" panose="02010609060101010101" pitchFamily="49" charset="-122"/>
              </a:rPr>
              <a:t>条边</a:t>
            </a:r>
            <a:r>
              <a:rPr lang="zh-CN" altLang="en-US" sz="3200" b="1" dirty="0">
                <a:latin typeface="楷体" panose="02010609060101010101" pitchFamily="49" charset="-122"/>
                <a:ea typeface="楷体" panose="02010609060101010101" pitchFamily="49" charset="-122"/>
              </a:rPr>
              <a:t>。</a:t>
            </a:r>
          </a:p>
          <a:p>
            <a:pPr indent="0">
              <a:lnSpc>
                <a:spcPct val="150000"/>
              </a:lnSpc>
            </a:pPr>
            <a:r>
              <a:rPr lang="zh-CN" altLang="en-US" sz="3200" b="1" dirty="0">
                <a:latin typeface="楷体" panose="02010609060101010101" pitchFamily="49" charset="-122"/>
                <a:ea typeface="楷体" panose="02010609060101010101" pitchFamily="49" charset="-122"/>
              </a:rPr>
              <a:t>如果无向连通图是一个带权图，那么它的所有生成树中必有一棵边的权值总和为最小的生成树，称这棵生成树为</a:t>
            </a:r>
            <a:r>
              <a:rPr lang="zh-CN" altLang="en-US" sz="3200" b="1" dirty="0">
                <a:solidFill>
                  <a:schemeClr val="accent6">
                    <a:lumMod val="60000"/>
                    <a:lumOff val="40000"/>
                  </a:schemeClr>
                </a:solidFill>
                <a:latin typeface="楷体" panose="02010609060101010101" pitchFamily="49" charset="-122"/>
                <a:ea typeface="楷体" panose="02010609060101010101" pitchFamily="49" charset="-122"/>
              </a:rPr>
              <a:t>最小代价生成树</a:t>
            </a:r>
            <a:r>
              <a:rPr lang="zh-CN" altLang="en-US" sz="3200" b="1" dirty="0">
                <a:latin typeface="楷体" panose="02010609060101010101" pitchFamily="49" charset="-122"/>
                <a:ea typeface="楷体" panose="02010609060101010101" pitchFamily="49" charset="-122"/>
              </a:rPr>
              <a:t>，简称</a:t>
            </a:r>
            <a:r>
              <a:rPr lang="zh-CN" altLang="en-US" sz="3200" b="1" dirty="0">
                <a:solidFill>
                  <a:srgbClr val="FF0000"/>
                </a:solidFill>
                <a:latin typeface="楷体" panose="02010609060101010101" pitchFamily="49" charset="-122"/>
                <a:ea typeface="楷体" panose="02010609060101010101" pitchFamily="49" charset="-122"/>
              </a:rPr>
              <a:t>最小生成（支撑）树</a:t>
            </a:r>
            <a:r>
              <a:rPr lang="zh-CN" altLang="en-US" sz="3200" b="1" dirty="0">
                <a:solidFill>
                  <a:schemeClr val="accent1"/>
                </a:solidFill>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368938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wipe(left)">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wipe(left)">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wipe(left)">
                                      <p:cBhvr>
                                        <p:cTn id="1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2649600" cy="605909"/>
          </a:xfrm>
        </p:spPr>
        <p:txBody>
          <a:bodyPr/>
          <a:lstStyle/>
          <a:p>
            <a:r>
              <a:rPr lang="zh-CN" altLang="en-US" dirty="0">
                <a:latin typeface="楷体" panose="02010609060101010101" pitchFamily="49" charset="-122"/>
                <a:ea typeface="楷体" panose="02010609060101010101" pitchFamily="49" charset="-122"/>
              </a:rPr>
              <a:t>求最小生成树</a:t>
            </a:r>
          </a:p>
        </p:txBody>
      </p:sp>
      <p:sp>
        <p:nvSpPr>
          <p:cNvPr id="4" name="Text Box 5"/>
          <p:cNvSpPr txBox="1">
            <a:spLocks noChangeArrowheads="1"/>
          </p:cNvSpPr>
          <p:nvPr/>
        </p:nvSpPr>
        <p:spPr bwMode="auto">
          <a:xfrm>
            <a:off x="1097899" y="1567311"/>
            <a:ext cx="9428014" cy="2419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81000" indent="-381000">
              <a:defRPr kumimoji="1" sz="2400">
                <a:solidFill>
                  <a:schemeClr val="tx1"/>
                </a:solidFill>
                <a:latin typeface="Times New Roman" panose="02020603050405020304" pitchFamily="18" charset="0"/>
                <a:ea typeface="宋体" panose="02010600030101010101" pitchFamily="2" charset="-122"/>
              </a:defRPr>
            </a:lvl1pPr>
            <a:lvl2pPr marL="685800" indent="-114300">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10000"/>
              </a:spcBef>
            </a:pPr>
            <a:r>
              <a:rPr lang="zh-CN" altLang="en-US" sz="2800" b="1" dirty="0">
                <a:solidFill>
                  <a:srgbClr val="9900FF"/>
                </a:solidFill>
                <a:latin typeface="楷体" panose="02010609060101010101" pitchFamily="49" charset="-122"/>
                <a:ea typeface="楷体" panose="02010609060101010101" pitchFamily="49" charset="-122"/>
              </a:rPr>
              <a:t>首先明确：</a:t>
            </a:r>
          </a:p>
          <a:p>
            <a:pPr>
              <a:spcBef>
                <a:spcPct val="10000"/>
              </a:spcBef>
              <a:buFontTx/>
              <a:buChar char="•"/>
            </a:pPr>
            <a:r>
              <a:rPr lang="zh-CN" altLang="en-US" sz="2800" b="1" dirty="0">
                <a:latin typeface="楷体" panose="02010609060101010101" pitchFamily="49" charset="-122"/>
                <a:ea typeface="楷体" panose="02010609060101010101" pitchFamily="49" charset="-122"/>
              </a:rPr>
              <a:t>使用不同的遍历图的方法，可以得到不同的生成树；从不同的顶点出发，也可能得到不同的生成树。</a:t>
            </a:r>
          </a:p>
          <a:p>
            <a:pPr>
              <a:spcBef>
                <a:spcPct val="30000"/>
              </a:spcBef>
              <a:buFontTx/>
              <a:buChar char="•"/>
            </a:pPr>
            <a:r>
              <a:rPr lang="zh-CN" altLang="en-US" sz="2800" b="1" dirty="0">
                <a:latin typeface="楷体" panose="02010609060101010101" pitchFamily="49" charset="-122"/>
                <a:ea typeface="楷体" panose="02010609060101010101" pitchFamily="49" charset="-122"/>
              </a:rPr>
              <a:t>按照生成树的定义，</a:t>
            </a:r>
            <a:r>
              <a:rPr lang="en-US" altLang="zh-CN" sz="2800" b="1" dirty="0">
                <a:latin typeface="楷体" panose="02010609060101010101" pitchFamily="49" charset="-122"/>
                <a:ea typeface="楷体" panose="02010609060101010101" pitchFamily="49" charset="-122"/>
              </a:rPr>
              <a:t>n</a:t>
            </a:r>
            <a:r>
              <a:rPr lang="zh-CN" altLang="en-US" sz="2800" b="1" dirty="0">
                <a:latin typeface="楷体" panose="02010609060101010101" pitchFamily="49" charset="-122"/>
                <a:ea typeface="楷体" panose="02010609060101010101" pitchFamily="49" charset="-122"/>
              </a:rPr>
              <a:t>个顶点的</a:t>
            </a:r>
            <a:r>
              <a:rPr lang="zh-CN" altLang="en-US" sz="2800" b="1" dirty="0">
                <a:solidFill>
                  <a:schemeClr val="accent6">
                    <a:lumMod val="60000"/>
                    <a:lumOff val="40000"/>
                  </a:schemeClr>
                </a:solidFill>
                <a:latin typeface="楷体" panose="02010609060101010101" pitchFamily="49" charset="-122"/>
                <a:ea typeface="楷体" panose="02010609060101010101" pitchFamily="49" charset="-122"/>
              </a:rPr>
              <a:t>连通网络</a:t>
            </a:r>
            <a:r>
              <a:rPr lang="zh-CN" altLang="en-US" sz="2800" b="1" dirty="0">
                <a:latin typeface="楷体" panose="02010609060101010101" pitchFamily="49" charset="-122"/>
                <a:ea typeface="楷体" panose="02010609060101010101" pitchFamily="49" charset="-122"/>
              </a:rPr>
              <a:t>的生成树肯定有 </a:t>
            </a:r>
            <a:r>
              <a:rPr lang="en-US" altLang="zh-CN" sz="2800" b="1" dirty="0">
                <a:solidFill>
                  <a:srgbClr val="9900FF"/>
                </a:solidFill>
                <a:latin typeface="楷体" panose="02010609060101010101" pitchFamily="49" charset="-122"/>
                <a:ea typeface="楷体" panose="02010609060101010101" pitchFamily="49" charset="-122"/>
              </a:rPr>
              <a:t>n</a:t>
            </a:r>
            <a:r>
              <a:rPr lang="zh-CN" altLang="en-US" sz="2800" b="1" dirty="0">
                <a:solidFill>
                  <a:srgbClr val="9900FF"/>
                </a:solidFill>
                <a:latin typeface="楷体" panose="02010609060101010101" pitchFamily="49" charset="-122"/>
                <a:ea typeface="楷体" panose="02010609060101010101" pitchFamily="49" charset="-122"/>
              </a:rPr>
              <a:t>个顶点</a:t>
            </a:r>
            <a:r>
              <a:rPr lang="zh-CN" altLang="en-US" sz="2800" b="1" dirty="0">
                <a:latin typeface="楷体" panose="02010609060101010101" pitchFamily="49" charset="-122"/>
                <a:ea typeface="楷体" panose="02010609060101010101" pitchFamily="49" charset="-122"/>
              </a:rPr>
              <a:t>和仅仅</a:t>
            </a:r>
            <a:r>
              <a:rPr lang="en-US" altLang="zh-CN" sz="2800" b="1" dirty="0">
                <a:solidFill>
                  <a:srgbClr val="9900FF"/>
                </a:solidFill>
                <a:latin typeface="楷体" panose="02010609060101010101" pitchFamily="49" charset="-122"/>
                <a:ea typeface="楷体" panose="02010609060101010101" pitchFamily="49" charset="-122"/>
              </a:rPr>
              <a:t>n-1</a:t>
            </a:r>
            <a:r>
              <a:rPr lang="zh-CN" altLang="en-US" sz="2800" b="1" dirty="0">
                <a:solidFill>
                  <a:srgbClr val="9900FF"/>
                </a:solidFill>
                <a:latin typeface="楷体" panose="02010609060101010101" pitchFamily="49" charset="-122"/>
                <a:ea typeface="楷体" panose="02010609060101010101" pitchFamily="49" charset="-122"/>
              </a:rPr>
              <a:t>条边</a:t>
            </a:r>
            <a:r>
              <a:rPr lang="zh-CN" altLang="en-US" sz="2800" b="1" dirty="0">
                <a:latin typeface="楷体" panose="02010609060101010101" pitchFamily="49" charset="-122"/>
                <a:ea typeface="楷体" panose="02010609060101010101" pitchFamily="49" charset="-122"/>
              </a:rPr>
              <a:t>。</a:t>
            </a:r>
            <a:endParaRPr lang="zh-CN" altLang="en-US" sz="2800" b="1" dirty="0">
              <a:ea typeface="楷体" panose="02010609060101010101" pitchFamily="49" charset="-122"/>
            </a:endParaRPr>
          </a:p>
        </p:txBody>
      </p:sp>
      <p:sp>
        <p:nvSpPr>
          <p:cNvPr id="6" name="Rectangle 8"/>
          <p:cNvSpPr>
            <a:spLocks noChangeArrowheads="1"/>
          </p:cNvSpPr>
          <p:nvPr/>
        </p:nvSpPr>
        <p:spPr bwMode="auto">
          <a:xfrm>
            <a:off x="1097900" y="4044330"/>
            <a:ext cx="8942738" cy="2203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81000" indent="-381000">
              <a:defRPr kumimoji="1" sz="2400">
                <a:solidFill>
                  <a:schemeClr val="tx1"/>
                </a:solidFill>
                <a:latin typeface="Times New Roman" panose="02020603050405020304" pitchFamily="18" charset="0"/>
                <a:ea typeface="宋体" panose="02010600030101010101" pitchFamily="2" charset="-122"/>
              </a:defRPr>
            </a:lvl1pPr>
            <a:lvl2pPr marL="571500">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30000"/>
              </a:spcBef>
            </a:pPr>
            <a:r>
              <a:rPr lang="zh-CN" altLang="en-US" sz="2800" b="1" dirty="0">
                <a:solidFill>
                  <a:srgbClr val="9900FF"/>
                </a:solidFill>
                <a:latin typeface="楷体" panose="02010609060101010101" pitchFamily="49" charset="-122"/>
                <a:ea typeface="楷体" panose="02010609060101010101" pitchFamily="49" charset="-122"/>
              </a:rPr>
              <a:t>构造最小生成树的准则</a:t>
            </a:r>
          </a:p>
          <a:p>
            <a:pPr>
              <a:spcBef>
                <a:spcPct val="30000"/>
              </a:spcBef>
              <a:buFont typeface="Wingdings" panose="05000000000000000000" pitchFamily="2" charset="2"/>
              <a:buChar char="v"/>
            </a:pPr>
            <a:r>
              <a:rPr lang="zh-CN" altLang="en-US" sz="2800" b="1" dirty="0">
                <a:latin typeface="楷体" panose="02010609060101010101" pitchFamily="49" charset="-122"/>
                <a:ea typeface="楷体" panose="02010609060101010101" pitchFamily="49" charset="-122"/>
              </a:rPr>
              <a:t>必须只使用该网络中的</a:t>
            </a:r>
            <a:r>
              <a:rPr lang="zh-CN" altLang="en-US" sz="2800" b="1" dirty="0">
                <a:solidFill>
                  <a:schemeClr val="accent6">
                    <a:lumMod val="60000"/>
                    <a:lumOff val="40000"/>
                  </a:schemeClr>
                </a:solidFill>
                <a:latin typeface="楷体" panose="02010609060101010101" pitchFamily="49" charset="-122"/>
                <a:ea typeface="楷体" panose="02010609060101010101" pitchFamily="49" charset="-122"/>
              </a:rPr>
              <a:t>边</a:t>
            </a:r>
            <a:r>
              <a:rPr lang="zh-CN" altLang="en-US" sz="2800" b="1" dirty="0">
                <a:latin typeface="楷体" panose="02010609060101010101" pitchFamily="49" charset="-122"/>
                <a:ea typeface="楷体" panose="02010609060101010101" pitchFamily="49" charset="-122"/>
              </a:rPr>
              <a:t>来构造最小生成树；</a:t>
            </a:r>
          </a:p>
          <a:p>
            <a:pPr>
              <a:spcBef>
                <a:spcPct val="30000"/>
              </a:spcBef>
              <a:buFont typeface="Wingdings" panose="05000000000000000000" pitchFamily="2" charset="2"/>
              <a:buChar char="v"/>
            </a:pPr>
            <a:r>
              <a:rPr lang="zh-CN" altLang="en-US" sz="2800" b="1" dirty="0">
                <a:latin typeface="楷体" panose="02010609060101010101" pitchFamily="49" charset="-122"/>
                <a:ea typeface="楷体" panose="02010609060101010101" pitchFamily="49" charset="-122"/>
              </a:rPr>
              <a:t>必须使用且仅使用</a:t>
            </a:r>
            <a:r>
              <a:rPr lang="en-US" altLang="zh-CN" sz="2800" b="1" dirty="0">
                <a:solidFill>
                  <a:schemeClr val="accent6">
                    <a:lumMod val="60000"/>
                    <a:lumOff val="40000"/>
                  </a:schemeClr>
                </a:solidFill>
                <a:latin typeface="楷体" panose="02010609060101010101" pitchFamily="49" charset="-122"/>
                <a:ea typeface="楷体" panose="02010609060101010101" pitchFamily="49" charset="-122"/>
              </a:rPr>
              <a:t>n-1</a:t>
            </a:r>
            <a:r>
              <a:rPr lang="zh-CN" altLang="en-US" sz="2800" b="1" dirty="0">
                <a:solidFill>
                  <a:schemeClr val="accent6">
                    <a:lumMod val="60000"/>
                    <a:lumOff val="40000"/>
                  </a:schemeClr>
                </a:solidFill>
                <a:latin typeface="楷体" panose="02010609060101010101" pitchFamily="49" charset="-122"/>
                <a:ea typeface="楷体" panose="02010609060101010101" pitchFamily="49" charset="-122"/>
              </a:rPr>
              <a:t>条边</a:t>
            </a:r>
            <a:r>
              <a:rPr lang="zh-CN" altLang="en-US" sz="2800" b="1" dirty="0">
                <a:latin typeface="楷体" panose="02010609060101010101" pitchFamily="49" charset="-122"/>
                <a:ea typeface="楷体" panose="02010609060101010101" pitchFamily="49" charset="-122"/>
              </a:rPr>
              <a:t>来联结网络中的</a:t>
            </a:r>
            <a:r>
              <a:rPr lang="en-US" altLang="zh-CN" sz="2800" b="1" dirty="0">
                <a:latin typeface="楷体" panose="02010609060101010101" pitchFamily="49" charset="-122"/>
                <a:ea typeface="楷体" panose="02010609060101010101" pitchFamily="49" charset="-122"/>
              </a:rPr>
              <a:t>n</a:t>
            </a:r>
            <a:r>
              <a:rPr lang="zh-CN" altLang="en-US" sz="2800" b="1" dirty="0">
                <a:latin typeface="楷体" panose="02010609060101010101" pitchFamily="49" charset="-122"/>
                <a:ea typeface="楷体" panose="02010609060101010101" pitchFamily="49" charset="-122"/>
              </a:rPr>
              <a:t>个顶点；</a:t>
            </a:r>
          </a:p>
          <a:p>
            <a:pPr>
              <a:spcBef>
                <a:spcPct val="30000"/>
              </a:spcBef>
              <a:buFont typeface="Wingdings" panose="05000000000000000000" pitchFamily="2" charset="2"/>
              <a:buChar char="v"/>
            </a:pPr>
            <a:r>
              <a:rPr lang="zh-CN" altLang="en-US" sz="2800" b="1" dirty="0">
                <a:latin typeface="楷体" panose="02010609060101010101" pitchFamily="49" charset="-122"/>
                <a:ea typeface="楷体" panose="02010609060101010101" pitchFamily="49" charset="-122"/>
              </a:rPr>
              <a:t>不能使用产生回路的边。</a:t>
            </a:r>
          </a:p>
        </p:txBody>
      </p:sp>
      <p:sp>
        <p:nvSpPr>
          <p:cNvPr id="7" name="Rectangle 9"/>
          <p:cNvSpPr>
            <a:spLocks noChangeArrowheads="1"/>
          </p:cNvSpPr>
          <p:nvPr/>
        </p:nvSpPr>
        <p:spPr bwMode="auto">
          <a:xfrm>
            <a:off x="504752" y="986197"/>
            <a:ext cx="1109369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800" b="1" dirty="0">
                <a:solidFill>
                  <a:srgbClr val="9900FF"/>
                </a:solidFill>
                <a:latin typeface="宋体" panose="02010600030101010101" pitchFamily="2" charset="-122"/>
                <a:ea typeface="楷体" panose="02010609060101010101" pitchFamily="49" charset="-122"/>
              </a:rPr>
              <a:t>目标：</a:t>
            </a:r>
            <a:r>
              <a:rPr lang="zh-CN" altLang="en-US" sz="2800" b="1" dirty="0">
                <a:latin typeface="楷体" panose="02010609060101010101" pitchFamily="49" charset="-122"/>
                <a:ea typeface="楷体" panose="02010609060101010101" pitchFamily="49" charset="-122"/>
              </a:rPr>
              <a:t>在网络的多个生成树中，寻找一个</a:t>
            </a:r>
            <a:r>
              <a:rPr lang="zh-CN" altLang="en-US" sz="2800" b="1" dirty="0">
                <a:solidFill>
                  <a:schemeClr val="accent6">
                    <a:lumMod val="60000"/>
                    <a:lumOff val="40000"/>
                  </a:schemeClr>
                </a:solidFill>
                <a:latin typeface="楷体" panose="02010609060101010101" pitchFamily="49" charset="-122"/>
                <a:ea typeface="楷体" panose="02010609060101010101" pitchFamily="49" charset="-122"/>
              </a:rPr>
              <a:t>各边权值之和最小</a:t>
            </a:r>
            <a:r>
              <a:rPr lang="zh-CN" altLang="en-US" sz="2800" b="1" dirty="0">
                <a:latin typeface="楷体" panose="02010609060101010101" pitchFamily="49" charset="-122"/>
                <a:ea typeface="楷体" panose="02010609060101010101" pitchFamily="49" charset="-122"/>
              </a:rPr>
              <a:t>的生成树。</a:t>
            </a:r>
          </a:p>
        </p:txBody>
      </p:sp>
    </p:spTree>
    <p:extLst>
      <p:ext uri="{BB962C8B-B14F-4D97-AF65-F5344CB8AC3E}">
        <p14:creationId xmlns:p14="http://schemas.microsoft.com/office/powerpoint/2010/main" val="2974650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strips(downRigh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strips(downRight)">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strips(downRight)">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strips(downRight)">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strips(downRight)">
                                      <p:cBhvr>
                                        <p:cTn id="27" dur="500"/>
                                        <p:tgtEl>
                                          <p:spTgt spid="6">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6">
                                            <p:txEl>
                                              <p:pRg st="1" end="1"/>
                                            </p:txEl>
                                          </p:spTgt>
                                        </p:tgtEl>
                                        <p:attrNameLst>
                                          <p:attrName>style.visibility</p:attrName>
                                        </p:attrNameLst>
                                      </p:cBhvr>
                                      <p:to>
                                        <p:strVal val="visible"/>
                                      </p:to>
                                    </p:set>
                                    <p:animEffect transition="in" filter="strips(downRight)">
                                      <p:cBhvr>
                                        <p:cTn id="32" dur="500"/>
                                        <p:tgtEl>
                                          <p:spTgt spid="6">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animEffect transition="in" filter="strips(downRight)">
                                      <p:cBhvr>
                                        <p:cTn id="37" dur="500"/>
                                        <p:tgtEl>
                                          <p:spTgt spid="6">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6">
                                            <p:txEl>
                                              <p:pRg st="3" end="3"/>
                                            </p:txEl>
                                          </p:spTgt>
                                        </p:tgtEl>
                                        <p:attrNameLst>
                                          <p:attrName>style.visibility</p:attrName>
                                        </p:attrNameLst>
                                      </p:cBhvr>
                                      <p:to>
                                        <p:strVal val="visible"/>
                                      </p:to>
                                    </p:set>
                                    <p:animEffect transition="in" filter="strips(downRight)">
                                      <p:cBhvr>
                                        <p:cTn id="4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P spid="6" grpId="0" build="p" autoUpdateAnimBg="0"/>
      <p:bldP spid="7" grpId="0" build="p"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3"/>
            <a:ext cx="4069453" cy="605909"/>
          </a:xfrm>
        </p:spPr>
        <p:txBody>
          <a:bodyPr/>
          <a:lstStyle/>
          <a:p>
            <a:r>
              <a:rPr lang="zh-CN" altLang="en-US" dirty="0">
                <a:latin typeface="楷体" panose="02010609060101010101" pitchFamily="49" charset="-122"/>
                <a:ea typeface="楷体" panose="02010609060101010101" pitchFamily="49" charset="-122"/>
              </a:rPr>
              <a:t>图的基本概念（复习）</a:t>
            </a:r>
          </a:p>
        </p:txBody>
      </p:sp>
      <p:sp>
        <p:nvSpPr>
          <p:cNvPr id="3" name="灯片编号占位符 5"/>
          <p:cNvSpPr>
            <a:spLocks noGrp="1"/>
          </p:cNvSpPr>
          <p:nvPr>
            <p:ph type="sldNum" sz="quarter" idx="12"/>
          </p:nvPr>
        </p:nvSpPr>
        <p:spPr>
          <a:xfrm>
            <a:off x="7776984" y="5977618"/>
            <a:ext cx="1905000" cy="457200"/>
          </a:xfrm>
        </p:spPr>
        <p:txBody>
          <a:bodyPr/>
          <a:lstStyle/>
          <a:p>
            <a:fld id="{EA67CDB8-1D6E-4C64-9970-39C6A21216D1}" type="slidenum">
              <a:rPr lang="en-US" altLang="zh-CN" b="1">
                <a:ea typeface="楷体" panose="02010609060101010101" pitchFamily="49" charset="-122"/>
              </a:rPr>
              <a:pPr/>
              <a:t>9</a:t>
            </a:fld>
            <a:endParaRPr lang="en-US" altLang="zh-CN" b="1">
              <a:ea typeface="楷体" panose="02010609060101010101" pitchFamily="49" charset="-122"/>
            </a:endParaRPr>
          </a:p>
        </p:txBody>
      </p:sp>
      <p:sp>
        <p:nvSpPr>
          <p:cNvPr id="4" name="Rectangle 4"/>
          <p:cNvSpPr>
            <a:spLocks noChangeArrowheads="1"/>
          </p:cNvSpPr>
          <p:nvPr/>
        </p:nvSpPr>
        <p:spPr bwMode="auto">
          <a:xfrm>
            <a:off x="1528584" y="1405618"/>
            <a:ext cx="701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en-US" altLang="zh-CN" sz="2400" b="1">
                <a:latin typeface="楷体" panose="02010609060101010101" pitchFamily="49" charset="-122"/>
                <a:ea typeface="楷体" panose="02010609060101010101" pitchFamily="49" charset="-122"/>
              </a:rPr>
              <a:t>  </a:t>
            </a:r>
          </a:p>
        </p:txBody>
      </p:sp>
      <p:sp>
        <p:nvSpPr>
          <p:cNvPr id="5" name="Rectangle 14"/>
          <p:cNvSpPr>
            <a:spLocks noChangeArrowheads="1"/>
          </p:cNvSpPr>
          <p:nvPr/>
        </p:nvSpPr>
        <p:spPr bwMode="auto">
          <a:xfrm>
            <a:off x="1261824" y="794849"/>
            <a:ext cx="87630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dirty="0">
                <a:solidFill>
                  <a:srgbClr val="0000FF"/>
                </a:solidFill>
                <a:latin typeface="宋体" panose="02010600030101010101" pitchFamily="2" charset="-122"/>
                <a:ea typeface="楷体" panose="02010609060101010101" pitchFamily="49" charset="-122"/>
              </a:rPr>
              <a:t>１、</a:t>
            </a:r>
            <a:r>
              <a:rPr lang="zh-CN" altLang="en-US" sz="2400" b="1" dirty="0">
                <a:solidFill>
                  <a:schemeClr val="accent1"/>
                </a:solidFill>
                <a:latin typeface="宋体" panose="02010600030101010101" pitchFamily="2" charset="-122"/>
                <a:ea typeface="楷体" panose="02010609060101010101" pitchFamily="49" charset="-122"/>
              </a:rPr>
              <a:t>图：</a:t>
            </a:r>
            <a:r>
              <a:rPr lang="zh-CN" altLang="en-US" sz="2400" b="1" dirty="0">
                <a:solidFill>
                  <a:srgbClr val="0000FF"/>
                </a:solidFill>
                <a:latin typeface="宋体" panose="02010600030101010101" pitchFamily="2" charset="-122"/>
                <a:ea typeface="楷体" panose="02010609060101010101" pitchFamily="49" charset="-122"/>
              </a:rPr>
              <a:t>由结点集合及结点间的关系集合组成的一种数据结构。</a:t>
            </a:r>
            <a:r>
              <a:rPr lang="zh-CN" altLang="en-US" sz="2400" b="1" dirty="0">
                <a:latin typeface="宋体" panose="02010600030101010101" pitchFamily="2" charset="-122"/>
                <a:ea typeface="楷体" panose="02010609060101010101" pitchFamily="49" charset="-122"/>
              </a:rPr>
              <a:t>记为</a:t>
            </a:r>
            <a:r>
              <a:rPr lang="en-US" altLang="zh-CN" sz="2400" b="1" dirty="0">
                <a:solidFill>
                  <a:schemeClr val="accent1"/>
                </a:solidFill>
                <a:latin typeface="宋体" panose="02010600030101010101" pitchFamily="2" charset="-122"/>
                <a:ea typeface="楷体" panose="02010609060101010101" pitchFamily="49" charset="-122"/>
              </a:rPr>
              <a:t>G</a:t>
            </a:r>
            <a:r>
              <a:rPr lang="zh-CN" altLang="en-US" sz="2400" b="1" dirty="0">
                <a:latin typeface="宋体" panose="02010600030101010101" pitchFamily="2" charset="-122"/>
                <a:ea typeface="楷体" panose="02010609060101010101" pitchFamily="49" charset="-122"/>
              </a:rPr>
              <a:t>＝</a:t>
            </a:r>
            <a:r>
              <a:rPr lang="en-US" altLang="zh-CN" sz="2400" b="1" dirty="0">
                <a:latin typeface="宋体" panose="02010600030101010101" pitchFamily="2" charset="-122"/>
                <a:ea typeface="楷体" panose="02010609060101010101" pitchFamily="49" charset="-122"/>
              </a:rPr>
              <a:t>(</a:t>
            </a:r>
            <a:r>
              <a:rPr lang="en-US" altLang="zh-CN" sz="2400" b="1" dirty="0">
                <a:solidFill>
                  <a:schemeClr val="accent1"/>
                </a:solidFill>
                <a:latin typeface="宋体" panose="02010600030101010101" pitchFamily="2" charset="-122"/>
                <a:ea typeface="楷体" panose="02010609060101010101" pitchFamily="49" charset="-122"/>
              </a:rPr>
              <a:t> </a:t>
            </a:r>
            <a:r>
              <a:rPr lang="en-US" altLang="zh-CN" sz="2400" b="1" i="1" dirty="0">
                <a:solidFill>
                  <a:srgbClr val="009900"/>
                </a:solidFill>
                <a:latin typeface="宋体" panose="02010600030101010101" pitchFamily="2" charset="-122"/>
                <a:ea typeface="楷体" panose="02010609060101010101" pitchFamily="49" charset="-122"/>
              </a:rPr>
              <a:t>V</a:t>
            </a:r>
            <a:r>
              <a:rPr lang="en-US" altLang="zh-CN" sz="2400" b="1" dirty="0">
                <a:solidFill>
                  <a:srgbClr val="009900"/>
                </a:solidFill>
                <a:latin typeface="宋体" panose="02010600030101010101" pitchFamily="2" charset="-122"/>
                <a:ea typeface="楷体" panose="02010609060101010101" pitchFamily="49" charset="-122"/>
              </a:rPr>
              <a:t>, </a:t>
            </a:r>
            <a:r>
              <a:rPr lang="en-US" altLang="zh-CN" sz="2400" b="1" i="1" dirty="0">
                <a:solidFill>
                  <a:srgbClr val="009900"/>
                </a:solidFill>
                <a:latin typeface="宋体" panose="02010600030101010101" pitchFamily="2" charset="-122"/>
                <a:ea typeface="楷体" panose="02010609060101010101" pitchFamily="49" charset="-122"/>
              </a:rPr>
              <a:t>E</a:t>
            </a:r>
            <a:r>
              <a:rPr lang="en-US" altLang="zh-CN" sz="2400" b="1" i="1" dirty="0">
                <a:latin typeface="宋体" panose="02010600030101010101" pitchFamily="2" charset="-122"/>
                <a:ea typeface="楷体" panose="02010609060101010101" pitchFamily="49" charset="-122"/>
              </a:rPr>
              <a:t> </a:t>
            </a:r>
            <a:r>
              <a:rPr lang="en-US" altLang="zh-CN" sz="2400" b="1" dirty="0">
                <a:latin typeface="宋体" panose="02010600030101010101" pitchFamily="2" charset="-122"/>
                <a:ea typeface="楷体" panose="02010609060101010101" pitchFamily="49" charset="-122"/>
              </a:rPr>
              <a:t>)</a:t>
            </a:r>
            <a:r>
              <a:rPr lang="zh-CN" altLang="en-US" sz="2400" b="1" dirty="0">
                <a:latin typeface="宋体" panose="02010600030101010101" pitchFamily="2" charset="-122"/>
                <a:ea typeface="楷体" panose="02010609060101010101" pitchFamily="49" charset="-122"/>
              </a:rPr>
              <a:t>，其中：</a:t>
            </a:r>
            <a:r>
              <a:rPr lang="en-US" altLang="zh-CN" sz="2400" b="1" i="1" dirty="0">
                <a:solidFill>
                  <a:srgbClr val="009900"/>
                </a:solidFill>
                <a:latin typeface="宋体" panose="02010600030101010101" pitchFamily="2" charset="-122"/>
                <a:ea typeface="楷体" panose="02010609060101010101" pitchFamily="49" charset="-122"/>
              </a:rPr>
              <a:t>V</a:t>
            </a:r>
            <a:r>
              <a:rPr lang="zh-CN" altLang="en-US" sz="2400" b="1" dirty="0">
                <a:latin typeface="宋体" panose="02010600030101010101" pitchFamily="2" charset="-122"/>
                <a:ea typeface="楷体" panose="02010609060101010101" pitchFamily="49" charset="-122"/>
              </a:rPr>
              <a:t>是</a:t>
            </a:r>
            <a:r>
              <a:rPr lang="en-US" altLang="zh-CN" sz="2400" b="1" i="1" dirty="0">
                <a:solidFill>
                  <a:schemeClr val="accent1"/>
                </a:solidFill>
                <a:latin typeface="宋体" panose="02010600030101010101" pitchFamily="2" charset="-122"/>
                <a:ea typeface="楷体" panose="02010609060101010101" pitchFamily="49" charset="-122"/>
              </a:rPr>
              <a:t>G</a:t>
            </a:r>
            <a:r>
              <a:rPr lang="zh-CN" altLang="en-US" sz="2400" b="1" dirty="0">
                <a:latin typeface="宋体" panose="02010600030101010101" pitchFamily="2" charset="-122"/>
                <a:ea typeface="楷体" panose="02010609060101010101" pitchFamily="49" charset="-122"/>
              </a:rPr>
              <a:t>的</a:t>
            </a:r>
            <a:r>
              <a:rPr lang="zh-CN" altLang="en-US" sz="2400" b="1" dirty="0">
                <a:solidFill>
                  <a:srgbClr val="009900"/>
                </a:solidFill>
                <a:latin typeface="宋体" panose="02010600030101010101" pitchFamily="2" charset="-122"/>
                <a:ea typeface="楷体" panose="02010609060101010101" pitchFamily="49" charset="-122"/>
              </a:rPr>
              <a:t>顶点</a:t>
            </a:r>
            <a:r>
              <a:rPr lang="zh-CN" altLang="en-US" sz="2400" b="1" dirty="0">
                <a:latin typeface="宋体" panose="02010600030101010101" pitchFamily="2" charset="-122"/>
                <a:ea typeface="楷体" panose="02010609060101010101" pitchFamily="49" charset="-122"/>
              </a:rPr>
              <a:t>集合，是有穷非空集；</a:t>
            </a:r>
            <a:r>
              <a:rPr lang="en-US" altLang="zh-CN" sz="2400" b="1" i="1" dirty="0">
                <a:solidFill>
                  <a:srgbClr val="009900"/>
                </a:solidFill>
                <a:latin typeface="宋体" panose="02010600030101010101" pitchFamily="2" charset="-122"/>
                <a:ea typeface="楷体" panose="02010609060101010101" pitchFamily="49" charset="-122"/>
              </a:rPr>
              <a:t>E</a:t>
            </a:r>
            <a:r>
              <a:rPr lang="zh-CN" altLang="en-US" sz="2400" b="1" dirty="0">
                <a:latin typeface="宋体" panose="02010600030101010101" pitchFamily="2" charset="-122"/>
                <a:ea typeface="楷体" panose="02010609060101010101" pitchFamily="49" charset="-122"/>
              </a:rPr>
              <a:t>是</a:t>
            </a:r>
            <a:r>
              <a:rPr lang="en-US" altLang="zh-CN" sz="2400" b="1" i="1" dirty="0">
                <a:solidFill>
                  <a:schemeClr val="accent1"/>
                </a:solidFill>
                <a:latin typeface="宋体" panose="02010600030101010101" pitchFamily="2" charset="-122"/>
                <a:ea typeface="楷体" panose="02010609060101010101" pitchFamily="49" charset="-122"/>
              </a:rPr>
              <a:t>G</a:t>
            </a:r>
            <a:r>
              <a:rPr lang="zh-CN" altLang="en-US" sz="2400" b="1" dirty="0">
                <a:latin typeface="宋体" panose="02010600030101010101" pitchFamily="2" charset="-122"/>
                <a:ea typeface="楷体" panose="02010609060101010101" pitchFamily="49" charset="-122"/>
              </a:rPr>
              <a:t>的</a:t>
            </a:r>
            <a:r>
              <a:rPr lang="zh-CN" altLang="en-US" sz="2400" b="1" dirty="0">
                <a:solidFill>
                  <a:srgbClr val="009900"/>
                </a:solidFill>
                <a:latin typeface="宋体" panose="02010600030101010101" pitchFamily="2" charset="-122"/>
                <a:ea typeface="楷体" panose="02010609060101010101" pitchFamily="49" charset="-122"/>
              </a:rPr>
              <a:t>边</a:t>
            </a:r>
            <a:r>
              <a:rPr lang="zh-CN" altLang="en-US" sz="2400" b="1" dirty="0">
                <a:latin typeface="宋体" panose="02010600030101010101" pitchFamily="2" charset="-122"/>
                <a:ea typeface="楷体" panose="02010609060101010101" pitchFamily="49" charset="-122"/>
              </a:rPr>
              <a:t>集合，是有穷集。</a:t>
            </a:r>
          </a:p>
        </p:txBody>
      </p:sp>
      <p:grpSp>
        <p:nvGrpSpPr>
          <p:cNvPr id="6" name="Group 32"/>
          <p:cNvGrpSpPr>
            <a:grpSpLocks/>
          </p:cNvGrpSpPr>
          <p:nvPr/>
        </p:nvGrpSpPr>
        <p:grpSpPr bwMode="auto">
          <a:xfrm>
            <a:off x="1528584" y="4148818"/>
            <a:ext cx="1447800" cy="1371600"/>
            <a:chOff x="4408" y="1008"/>
            <a:chExt cx="1352" cy="816"/>
          </a:xfrm>
        </p:grpSpPr>
        <p:sp>
          <p:nvSpPr>
            <p:cNvPr id="7" name="Oval 18"/>
            <p:cNvSpPr>
              <a:spLocks noChangeArrowheads="1"/>
            </p:cNvSpPr>
            <p:nvPr/>
          </p:nvSpPr>
          <p:spPr bwMode="auto">
            <a:xfrm>
              <a:off x="4408" y="1036"/>
              <a:ext cx="312" cy="197"/>
            </a:xfrm>
            <a:prstGeom prst="ellipse">
              <a:avLst/>
            </a:prstGeom>
            <a:solidFill>
              <a:schemeClr val="accent1"/>
            </a:solidFill>
            <a:ln w="3810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solidFill>
                    <a:schemeClr val="bg1"/>
                  </a:solidFill>
                  <a:ea typeface="楷体" panose="02010609060101010101" pitchFamily="49" charset="-122"/>
                </a:rPr>
                <a:t>v1</a:t>
              </a:r>
            </a:p>
          </p:txBody>
        </p:sp>
        <p:sp>
          <p:nvSpPr>
            <p:cNvPr id="8" name="Oval 19"/>
            <p:cNvSpPr>
              <a:spLocks noChangeArrowheads="1"/>
            </p:cNvSpPr>
            <p:nvPr/>
          </p:nvSpPr>
          <p:spPr bwMode="auto">
            <a:xfrm>
              <a:off x="5344" y="1008"/>
              <a:ext cx="312" cy="197"/>
            </a:xfrm>
            <a:prstGeom prst="ellipse">
              <a:avLst/>
            </a:prstGeom>
            <a:solidFill>
              <a:schemeClr val="accent1"/>
            </a:solidFill>
            <a:ln w="3810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solidFill>
                    <a:schemeClr val="bg1"/>
                  </a:solidFill>
                  <a:ea typeface="楷体" panose="02010609060101010101" pitchFamily="49" charset="-122"/>
                </a:rPr>
                <a:t>v2</a:t>
              </a:r>
            </a:p>
          </p:txBody>
        </p:sp>
        <p:sp>
          <p:nvSpPr>
            <p:cNvPr id="9" name="Oval 20"/>
            <p:cNvSpPr>
              <a:spLocks noChangeArrowheads="1"/>
            </p:cNvSpPr>
            <p:nvPr/>
          </p:nvSpPr>
          <p:spPr bwMode="auto">
            <a:xfrm>
              <a:off x="4876" y="1318"/>
              <a:ext cx="312" cy="196"/>
            </a:xfrm>
            <a:prstGeom prst="ellipse">
              <a:avLst/>
            </a:prstGeom>
            <a:solidFill>
              <a:schemeClr val="accent1"/>
            </a:solidFill>
            <a:ln w="3810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solidFill>
                    <a:schemeClr val="bg1"/>
                  </a:solidFill>
                  <a:ea typeface="楷体" panose="02010609060101010101" pitchFamily="49" charset="-122"/>
                </a:rPr>
                <a:t>v3</a:t>
              </a:r>
            </a:p>
          </p:txBody>
        </p:sp>
        <p:sp>
          <p:nvSpPr>
            <p:cNvPr id="10" name="Oval 21"/>
            <p:cNvSpPr>
              <a:spLocks noChangeArrowheads="1"/>
            </p:cNvSpPr>
            <p:nvPr/>
          </p:nvSpPr>
          <p:spPr bwMode="auto">
            <a:xfrm>
              <a:off x="5448" y="1627"/>
              <a:ext cx="312" cy="197"/>
            </a:xfrm>
            <a:prstGeom prst="ellipse">
              <a:avLst/>
            </a:prstGeom>
            <a:solidFill>
              <a:schemeClr val="accent1"/>
            </a:solidFill>
            <a:ln w="3810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solidFill>
                    <a:schemeClr val="bg1"/>
                  </a:solidFill>
                  <a:ea typeface="楷体" panose="02010609060101010101" pitchFamily="49" charset="-122"/>
                </a:rPr>
                <a:t>v5</a:t>
              </a:r>
            </a:p>
          </p:txBody>
        </p:sp>
        <p:sp>
          <p:nvSpPr>
            <p:cNvPr id="11" name="Line 22"/>
            <p:cNvSpPr>
              <a:spLocks noChangeShapeType="1"/>
            </p:cNvSpPr>
            <p:nvPr/>
          </p:nvSpPr>
          <p:spPr bwMode="auto">
            <a:xfrm>
              <a:off x="4720" y="1121"/>
              <a:ext cx="624" cy="0"/>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ea typeface="楷体" panose="02010609060101010101" pitchFamily="49" charset="-122"/>
              </a:endParaRPr>
            </a:p>
          </p:txBody>
        </p:sp>
        <p:sp>
          <p:nvSpPr>
            <p:cNvPr id="12" name="Line 23"/>
            <p:cNvSpPr>
              <a:spLocks noChangeShapeType="1"/>
            </p:cNvSpPr>
            <p:nvPr/>
          </p:nvSpPr>
          <p:spPr bwMode="auto">
            <a:xfrm flipH="1">
              <a:off x="4564" y="1233"/>
              <a:ext cx="0" cy="366"/>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ea typeface="楷体" panose="02010609060101010101" pitchFamily="49" charset="-122"/>
              </a:endParaRPr>
            </a:p>
          </p:txBody>
        </p:sp>
        <p:sp>
          <p:nvSpPr>
            <p:cNvPr id="13" name="Line 24"/>
            <p:cNvSpPr>
              <a:spLocks noChangeShapeType="1"/>
            </p:cNvSpPr>
            <p:nvPr/>
          </p:nvSpPr>
          <p:spPr bwMode="auto">
            <a:xfrm>
              <a:off x="4720" y="1740"/>
              <a:ext cx="728" cy="0"/>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ea typeface="楷体" panose="02010609060101010101" pitchFamily="49" charset="-122"/>
              </a:endParaRPr>
            </a:p>
          </p:txBody>
        </p:sp>
        <p:sp>
          <p:nvSpPr>
            <p:cNvPr id="14" name="Line 25"/>
            <p:cNvSpPr>
              <a:spLocks noChangeShapeType="1"/>
            </p:cNvSpPr>
            <p:nvPr/>
          </p:nvSpPr>
          <p:spPr bwMode="auto">
            <a:xfrm>
              <a:off x="5188" y="1486"/>
              <a:ext cx="364" cy="169"/>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ea typeface="楷体" panose="02010609060101010101" pitchFamily="49" charset="-122"/>
              </a:endParaRPr>
            </a:p>
          </p:txBody>
        </p:sp>
        <p:sp>
          <p:nvSpPr>
            <p:cNvPr id="15" name="Oval 27"/>
            <p:cNvSpPr>
              <a:spLocks noChangeArrowheads="1"/>
            </p:cNvSpPr>
            <p:nvPr/>
          </p:nvSpPr>
          <p:spPr bwMode="auto">
            <a:xfrm>
              <a:off x="4408" y="1599"/>
              <a:ext cx="312" cy="197"/>
            </a:xfrm>
            <a:prstGeom prst="ellipse">
              <a:avLst/>
            </a:prstGeom>
            <a:solidFill>
              <a:schemeClr val="accent1"/>
            </a:solidFill>
            <a:ln w="3810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solidFill>
                    <a:schemeClr val="bg1"/>
                  </a:solidFill>
                  <a:ea typeface="楷体" panose="02010609060101010101" pitchFamily="49" charset="-122"/>
                </a:rPr>
                <a:t>v4</a:t>
              </a:r>
            </a:p>
          </p:txBody>
        </p:sp>
        <p:sp>
          <p:nvSpPr>
            <p:cNvPr id="16" name="Line 28"/>
            <p:cNvSpPr>
              <a:spLocks noChangeShapeType="1"/>
            </p:cNvSpPr>
            <p:nvPr/>
          </p:nvSpPr>
          <p:spPr bwMode="auto">
            <a:xfrm flipH="1">
              <a:off x="4668" y="1486"/>
              <a:ext cx="260" cy="141"/>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ea typeface="楷体" panose="02010609060101010101" pitchFamily="49" charset="-122"/>
              </a:endParaRPr>
            </a:p>
          </p:txBody>
        </p:sp>
        <p:sp>
          <p:nvSpPr>
            <p:cNvPr id="17" name="Line 29"/>
            <p:cNvSpPr>
              <a:spLocks noChangeShapeType="1"/>
            </p:cNvSpPr>
            <p:nvPr/>
          </p:nvSpPr>
          <p:spPr bwMode="auto">
            <a:xfrm flipH="1">
              <a:off x="5136" y="1177"/>
              <a:ext cx="260" cy="169"/>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ea typeface="楷体" panose="02010609060101010101" pitchFamily="49" charset="-122"/>
              </a:endParaRPr>
            </a:p>
          </p:txBody>
        </p:sp>
        <p:sp>
          <p:nvSpPr>
            <p:cNvPr id="18" name="Line 30"/>
            <p:cNvSpPr>
              <a:spLocks noChangeShapeType="1"/>
            </p:cNvSpPr>
            <p:nvPr/>
          </p:nvSpPr>
          <p:spPr bwMode="auto">
            <a:xfrm>
              <a:off x="5552" y="1205"/>
              <a:ext cx="0" cy="422"/>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ea typeface="楷体" panose="02010609060101010101" pitchFamily="49" charset="-122"/>
              </a:endParaRPr>
            </a:p>
          </p:txBody>
        </p:sp>
        <p:sp>
          <p:nvSpPr>
            <p:cNvPr id="19" name="Oval 31"/>
            <p:cNvSpPr>
              <a:spLocks noChangeArrowheads="1"/>
            </p:cNvSpPr>
            <p:nvPr/>
          </p:nvSpPr>
          <p:spPr bwMode="auto">
            <a:xfrm>
              <a:off x="4408" y="1599"/>
              <a:ext cx="312" cy="197"/>
            </a:xfrm>
            <a:prstGeom prst="ellipse">
              <a:avLst/>
            </a:prstGeom>
            <a:solidFill>
              <a:schemeClr val="accent1"/>
            </a:solidFill>
            <a:ln w="3810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solidFill>
                    <a:schemeClr val="bg1"/>
                  </a:solidFill>
                  <a:ea typeface="楷体" panose="02010609060101010101" pitchFamily="49" charset="-122"/>
                </a:rPr>
                <a:t>v4</a:t>
              </a:r>
            </a:p>
          </p:txBody>
        </p:sp>
      </p:grpSp>
      <p:grpSp>
        <p:nvGrpSpPr>
          <p:cNvPr id="20" name="Group 43"/>
          <p:cNvGrpSpPr>
            <a:grpSpLocks/>
          </p:cNvGrpSpPr>
          <p:nvPr/>
        </p:nvGrpSpPr>
        <p:grpSpPr bwMode="auto">
          <a:xfrm>
            <a:off x="3281184" y="4225018"/>
            <a:ext cx="1371600" cy="1295400"/>
            <a:chOff x="4275" y="0"/>
            <a:chExt cx="1341" cy="816"/>
          </a:xfrm>
        </p:grpSpPr>
        <p:sp>
          <p:nvSpPr>
            <p:cNvPr id="21" name="Oval 34"/>
            <p:cNvSpPr>
              <a:spLocks noChangeArrowheads="1"/>
            </p:cNvSpPr>
            <p:nvPr/>
          </p:nvSpPr>
          <p:spPr bwMode="auto">
            <a:xfrm>
              <a:off x="4328" y="34"/>
              <a:ext cx="322" cy="238"/>
            </a:xfrm>
            <a:prstGeom prst="ellipse">
              <a:avLst/>
            </a:prstGeom>
            <a:solidFill>
              <a:schemeClr val="accent1"/>
            </a:solidFill>
            <a:ln w="3810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solidFill>
                    <a:schemeClr val="bg1"/>
                  </a:solidFill>
                  <a:ea typeface="楷体" panose="02010609060101010101" pitchFamily="49" charset="-122"/>
                </a:rPr>
                <a:t>v1</a:t>
              </a:r>
            </a:p>
          </p:txBody>
        </p:sp>
        <p:sp>
          <p:nvSpPr>
            <p:cNvPr id="22" name="Oval 35"/>
            <p:cNvSpPr>
              <a:spLocks noChangeArrowheads="1"/>
            </p:cNvSpPr>
            <p:nvPr/>
          </p:nvSpPr>
          <p:spPr bwMode="auto">
            <a:xfrm>
              <a:off x="5294" y="0"/>
              <a:ext cx="322" cy="238"/>
            </a:xfrm>
            <a:prstGeom prst="ellipse">
              <a:avLst/>
            </a:prstGeom>
            <a:solidFill>
              <a:schemeClr val="accent1"/>
            </a:solidFill>
            <a:ln w="3810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solidFill>
                    <a:schemeClr val="bg1"/>
                  </a:solidFill>
                  <a:ea typeface="楷体" panose="02010609060101010101" pitchFamily="49" charset="-122"/>
                </a:rPr>
                <a:t>v2</a:t>
              </a:r>
            </a:p>
          </p:txBody>
        </p:sp>
        <p:sp>
          <p:nvSpPr>
            <p:cNvPr id="23" name="Oval 36"/>
            <p:cNvSpPr>
              <a:spLocks noChangeArrowheads="1"/>
            </p:cNvSpPr>
            <p:nvPr/>
          </p:nvSpPr>
          <p:spPr bwMode="auto">
            <a:xfrm>
              <a:off x="4275" y="578"/>
              <a:ext cx="322" cy="238"/>
            </a:xfrm>
            <a:prstGeom prst="ellipse">
              <a:avLst/>
            </a:prstGeom>
            <a:solidFill>
              <a:schemeClr val="accent1"/>
            </a:solidFill>
            <a:ln w="3810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solidFill>
                    <a:schemeClr val="bg1"/>
                  </a:solidFill>
                  <a:ea typeface="楷体" panose="02010609060101010101" pitchFamily="49" charset="-122"/>
                </a:rPr>
                <a:t>v3</a:t>
              </a:r>
            </a:p>
          </p:txBody>
        </p:sp>
        <p:sp>
          <p:nvSpPr>
            <p:cNvPr id="24" name="Oval 37"/>
            <p:cNvSpPr>
              <a:spLocks noChangeArrowheads="1"/>
            </p:cNvSpPr>
            <p:nvPr/>
          </p:nvSpPr>
          <p:spPr bwMode="auto">
            <a:xfrm>
              <a:off x="5294" y="578"/>
              <a:ext cx="322" cy="238"/>
            </a:xfrm>
            <a:prstGeom prst="ellipse">
              <a:avLst/>
            </a:prstGeom>
            <a:solidFill>
              <a:schemeClr val="accent1"/>
            </a:solidFill>
            <a:ln w="3810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solidFill>
                    <a:schemeClr val="bg1"/>
                  </a:solidFill>
                  <a:ea typeface="楷体" panose="02010609060101010101" pitchFamily="49" charset="-122"/>
                </a:rPr>
                <a:t>v4</a:t>
              </a:r>
            </a:p>
          </p:txBody>
        </p:sp>
        <p:sp>
          <p:nvSpPr>
            <p:cNvPr id="25" name="Line 38"/>
            <p:cNvSpPr>
              <a:spLocks noChangeShapeType="1"/>
            </p:cNvSpPr>
            <p:nvPr/>
          </p:nvSpPr>
          <p:spPr bwMode="auto">
            <a:xfrm>
              <a:off x="4650" y="136"/>
              <a:ext cx="644" cy="0"/>
            </a:xfrm>
            <a:prstGeom prst="line">
              <a:avLst/>
            </a:prstGeom>
            <a:noFill/>
            <a:ln w="381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ea typeface="楷体" panose="02010609060101010101" pitchFamily="49" charset="-122"/>
              </a:endParaRPr>
            </a:p>
          </p:txBody>
        </p:sp>
        <p:sp>
          <p:nvSpPr>
            <p:cNvPr id="26" name="Line 39"/>
            <p:cNvSpPr>
              <a:spLocks noChangeShapeType="1"/>
            </p:cNvSpPr>
            <p:nvPr/>
          </p:nvSpPr>
          <p:spPr bwMode="auto">
            <a:xfrm flipH="1">
              <a:off x="4489" y="272"/>
              <a:ext cx="0" cy="306"/>
            </a:xfrm>
            <a:prstGeom prst="line">
              <a:avLst/>
            </a:prstGeom>
            <a:noFill/>
            <a:ln w="381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ea typeface="楷体" panose="02010609060101010101" pitchFamily="49" charset="-122"/>
              </a:endParaRPr>
            </a:p>
          </p:txBody>
        </p:sp>
        <p:sp>
          <p:nvSpPr>
            <p:cNvPr id="27" name="Line 40"/>
            <p:cNvSpPr>
              <a:spLocks noChangeShapeType="1"/>
            </p:cNvSpPr>
            <p:nvPr/>
          </p:nvSpPr>
          <p:spPr bwMode="auto">
            <a:xfrm>
              <a:off x="4597" y="714"/>
              <a:ext cx="697" cy="0"/>
            </a:xfrm>
            <a:prstGeom prst="line">
              <a:avLst/>
            </a:prstGeom>
            <a:noFill/>
            <a:ln w="381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ea typeface="楷体" panose="02010609060101010101" pitchFamily="49" charset="-122"/>
              </a:endParaRPr>
            </a:p>
          </p:txBody>
        </p:sp>
        <p:sp>
          <p:nvSpPr>
            <p:cNvPr id="28" name="Line 41"/>
            <p:cNvSpPr>
              <a:spLocks noChangeShapeType="1"/>
            </p:cNvSpPr>
            <p:nvPr/>
          </p:nvSpPr>
          <p:spPr bwMode="auto">
            <a:xfrm>
              <a:off x="4597" y="238"/>
              <a:ext cx="751" cy="374"/>
            </a:xfrm>
            <a:prstGeom prst="line">
              <a:avLst/>
            </a:prstGeom>
            <a:noFill/>
            <a:ln w="38100">
              <a:solidFill>
                <a:srgbClr val="008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ea typeface="楷体" panose="02010609060101010101" pitchFamily="49" charset="-122"/>
              </a:endParaRPr>
            </a:p>
          </p:txBody>
        </p:sp>
      </p:grpSp>
      <p:sp>
        <p:nvSpPr>
          <p:cNvPr id="29" name="Rectangle 44"/>
          <p:cNvSpPr>
            <a:spLocks noChangeArrowheads="1"/>
          </p:cNvSpPr>
          <p:nvPr/>
        </p:nvSpPr>
        <p:spPr bwMode="auto">
          <a:xfrm>
            <a:off x="1315859" y="1939018"/>
            <a:ext cx="6061573"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sz="2400" b="1" dirty="0">
                <a:latin typeface="宋体" panose="02010600030101010101" pitchFamily="2" charset="-122"/>
                <a:ea typeface="楷体" panose="02010609060101010101" pitchFamily="49" charset="-122"/>
              </a:rPr>
              <a:t>2</a:t>
            </a:r>
            <a:r>
              <a:rPr lang="zh-CN" altLang="en-US" sz="2400" b="1" dirty="0">
                <a:latin typeface="宋体" panose="02010600030101010101" pitchFamily="2" charset="-122"/>
                <a:ea typeface="楷体" panose="02010609060101010101" pitchFamily="49" charset="-122"/>
              </a:rPr>
              <a:t>、</a:t>
            </a:r>
            <a:r>
              <a:rPr lang="zh-CN" altLang="en-US" sz="2400" b="1" dirty="0">
                <a:solidFill>
                  <a:schemeClr val="accent1"/>
                </a:solidFill>
                <a:latin typeface="宋体" panose="02010600030101010101" pitchFamily="2" charset="-122"/>
                <a:ea typeface="楷体" panose="02010609060101010101" pitchFamily="49" charset="-122"/>
              </a:rPr>
              <a:t>有向图：</a:t>
            </a:r>
            <a:r>
              <a:rPr lang="zh-CN" altLang="en-US" sz="2400" b="1" dirty="0">
                <a:latin typeface="宋体" panose="02010600030101010101" pitchFamily="2" charset="-122"/>
                <a:ea typeface="楷体" panose="02010609060101010101" pitchFamily="49" charset="-122"/>
              </a:rPr>
              <a:t>图</a:t>
            </a:r>
            <a:r>
              <a:rPr lang="en-US" altLang="zh-CN" sz="2400" b="1" dirty="0">
                <a:latin typeface="宋体" panose="02010600030101010101" pitchFamily="2" charset="-122"/>
                <a:ea typeface="楷体" panose="02010609060101010101" pitchFamily="49" charset="-122"/>
              </a:rPr>
              <a:t>G</a:t>
            </a:r>
            <a:r>
              <a:rPr lang="zh-CN" altLang="en-US" sz="2400" b="1" dirty="0">
                <a:latin typeface="宋体" panose="02010600030101010101" pitchFamily="2" charset="-122"/>
                <a:ea typeface="楷体" panose="02010609060101010101" pitchFamily="49" charset="-122"/>
              </a:rPr>
              <a:t>中的每条边都是有方向的；</a:t>
            </a:r>
          </a:p>
        </p:txBody>
      </p:sp>
      <p:sp>
        <p:nvSpPr>
          <p:cNvPr id="30" name="Rectangle 45"/>
          <p:cNvSpPr>
            <a:spLocks noChangeArrowheads="1"/>
          </p:cNvSpPr>
          <p:nvPr/>
        </p:nvSpPr>
        <p:spPr bwMode="auto">
          <a:xfrm>
            <a:off x="1223784" y="2396218"/>
            <a:ext cx="6553200"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lang="zh-CN" altLang="en-US" sz="2400" b="1" dirty="0">
                <a:latin typeface="宋体" panose="02010600030101010101" pitchFamily="2" charset="-122"/>
                <a:ea typeface="楷体" panose="02010609060101010101" pitchFamily="49" charset="-122"/>
              </a:rPr>
              <a:t>３、</a:t>
            </a:r>
            <a:r>
              <a:rPr lang="zh-CN" altLang="en-US" sz="2400" b="1" dirty="0">
                <a:solidFill>
                  <a:schemeClr val="accent1"/>
                </a:solidFill>
                <a:latin typeface="宋体" panose="02010600030101010101" pitchFamily="2" charset="-122"/>
                <a:ea typeface="楷体" panose="02010609060101010101" pitchFamily="49" charset="-122"/>
              </a:rPr>
              <a:t>无向图：</a:t>
            </a:r>
            <a:r>
              <a:rPr lang="zh-CN" altLang="en-US" sz="2400" b="1" dirty="0">
                <a:latin typeface="宋体" panose="02010600030101010101" pitchFamily="2" charset="-122"/>
                <a:ea typeface="楷体" panose="02010609060101010101" pitchFamily="49" charset="-122"/>
              </a:rPr>
              <a:t>图</a:t>
            </a:r>
            <a:r>
              <a:rPr lang="en-US" altLang="zh-CN" sz="2400" b="1" dirty="0">
                <a:latin typeface="宋体" panose="02010600030101010101" pitchFamily="2" charset="-122"/>
                <a:ea typeface="楷体" panose="02010609060101010101" pitchFamily="49" charset="-122"/>
              </a:rPr>
              <a:t>G</a:t>
            </a:r>
            <a:r>
              <a:rPr lang="zh-CN" altLang="en-US" sz="2400" b="1" dirty="0">
                <a:latin typeface="宋体" panose="02010600030101010101" pitchFamily="2" charset="-122"/>
                <a:ea typeface="楷体" panose="02010609060101010101" pitchFamily="49" charset="-122"/>
              </a:rPr>
              <a:t>中的每条边都是无方向的；</a:t>
            </a:r>
          </a:p>
        </p:txBody>
      </p:sp>
      <p:sp>
        <p:nvSpPr>
          <p:cNvPr id="31" name="Rectangle 46"/>
          <p:cNvSpPr>
            <a:spLocks noChangeArrowheads="1"/>
          </p:cNvSpPr>
          <p:nvPr/>
        </p:nvSpPr>
        <p:spPr bwMode="auto">
          <a:xfrm>
            <a:off x="1223784" y="2853418"/>
            <a:ext cx="8313738" cy="3787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spcBef>
                <a:spcPct val="20000"/>
              </a:spcBef>
            </a:pPr>
            <a:r>
              <a:rPr lang="zh-CN" altLang="en-US" sz="2400" b="1" dirty="0">
                <a:latin typeface="宋体" panose="02010600030101010101" pitchFamily="2" charset="-122"/>
                <a:ea typeface="楷体" panose="02010609060101010101" pitchFamily="49" charset="-122"/>
              </a:rPr>
              <a:t>４、</a:t>
            </a:r>
            <a:r>
              <a:rPr lang="zh-CN" altLang="en-US" sz="2400" b="1" dirty="0">
                <a:solidFill>
                  <a:schemeClr val="accent1"/>
                </a:solidFill>
                <a:latin typeface="宋体" panose="02010600030101010101" pitchFamily="2" charset="-122"/>
                <a:ea typeface="楷体" panose="02010609060101010101" pitchFamily="49" charset="-122"/>
              </a:rPr>
              <a:t>完全图：</a:t>
            </a:r>
            <a:r>
              <a:rPr lang="zh-CN" altLang="en-US" sz="2400" b="1" dirty="0">
                <a:latin typeface="宋体" panose="02010600030101010101" pitchFamily="2" charset="-122"/>
                <a:ea typeface="楷体" panose="02010609060101010101" pitchFamily="49" charset="-122"/>
              </a:rPr>
              <a:t>图</a:t>
            </a:r>
            <a:r>
              <a:rPr lang="en-US" altLang="zh-CN" sz="2400" b="1" dirty="0">
                <a:latin typeface="宋体" panose="02010600030101010101" pitchFamily="2" charset="-122"/>
                <a:ea typeface="楷体" panose="02010609060101010101" pitchFamily="49" charset="-122"/>
              </a:rPr>
              <a:t>G</a:t>
            </a:r>
            <a:r>
              <a:rPr lang="zh-CN" altLang="en-US" sz="2400" b="1" dirty="0">
                <a:latin typeface="宋体" panose="02010600030101010101" pitchFamily="2" charset="-122"/>
                <a:ea typeface="楷体" panose="02010609060101010101" pitchFamily="49" charset="-122"/>
              </a:rPr>
              <a:t>任意两个顶点都有一条边相连接；</a:t>
            </a:r>
          </a:p>
          <a:p>
            <a:pPr>
              <a:buClr>
                <a:schemeClr val="accent2"/>
              </a:buClr>
              <a:buFont typeface="Wingdings" panose="05000000000000000000" pitchFamily="2" charset="2"/>
              <a:buChar char="v"/>
            </a:pPr>
            <a:r>
              <a:rPr lang="zh-CN" altLang="en-US" sz="2400" b="1" dirty="0">
                <a:ea typeface="楷体" panose="02010609060101010101" pitchFamily="49" charset="-122"/>
                <a:cs typeface="仿宋_GB2312"/>
              </a:rPr>
              <a:t>若</a:t>
            </a:r>
            <a:r>
              <a:rPr lang="zh-CN" altLang="en-US" sz="2400" b="1" dirty="0">
                <a:solidFill>
                  <a:srgbClr val="008080"/>
                </a:solidFill>
                <a:ea typeface="楷体" panose="02010609060101010101" pitchFamily="49" charset="-122"/>
                <a:cs typeface="仿宋_GB2312"/>
              </a:rPr>
              <a:t> </a:t>
            </a:r>
            <a:r>
              <a:rPr lang="en-US" altLang="zh-CN" sz="2400" b="1" dirty="0">
                <a:ea typeface="楷体" panose="02010609060101010101" pitchFamily="49" charset="-122"/>
                <a:cs typeface="仿宋_GB2312"/>
              </a:rPr>
              <a:t>n </a:t>
            </a:r>
            <a:r>
              <a:rPr lang="zh-CN" altLang="en-US" sz="2400" b="1" dirty="0">
                <a:ea typeface="楷体" panose="02010609060101010101" pitchFamily="49" charset="-122"/>
                <a:cs typeface="仿宋_GB2312"/>
              </a:rPr>
              <a:t>个顶点的无向图有</a:t>
            </a:r>
            <a:r>
              <a:rPr lang="zh-CN" altLang="en-US" sz="2400" b="1" dirty="0">
                <a:solidFill>
                  <a:srgbClr val="FF3300"/>
                </a:solidFill>
                <a:ea typeface="楷体" panose="02010609060101010101" pitchFamily="49" charset="-122"/>
                <a:cs typeface="仿宋_GB2312"/>
              </a:rPr>
              <a:t> </a:t>
            </a:r>
            <a:r>
              <a:rPr lang="en-US" altLang="zh-CN" sz="2400" b="1" i="1" dirty="0">
                <a:solidFill>
                  <a:srgbClr val="FF3300"/>
                </a:solidFill>
                <a:ea typeface="楷体" panose="02010609060101010101" pitchFamily="49" charset="-122"/>
                <a:cs typeface="仿宋_GB2312"/>
              </a:rPr>
              <a:t>n</a:t>
            </a:r>
            <a:r>
              <a:rPr lang="en-US" altLang="zh-CN" sz="2400" b="1" dirty="0">
                <a:solidFill>
                  <a:srgbClr val="FF3300"/>
                </a:solidFill>
                <a:ea typeface="楷体" panose="02010609060101010101" pitchFamily="49" charset="-122"/>
                <a:cs typeface="仿宋_GB2312"/>
              </a:rPr>
              <a:t>(</a:t>
            </a:r>
            <a:r>
              <a:rPr lang="en-US" altLang="zh-CN" sz="2400" b="1" i="1" dirty="0">
                <a:solidFill>
                  <a:srgbClr val="FF3300"/>
                </a:solidFill>
                <a:ea typeface="楷体" panose="02010609060101010101" pitchFamily="49" charset="-122"/>
                <a:cs typeface="仿宋_GB2312"/>
              </a:rPr>
              <a:t>n</a:t>
            </a:r>
            <a:r>
              <a:rPr lang="en-US" altLang="zh-CN" sz="2400" b="1" dirty="0">
                <a:solidFill>
                  <a:srgbClr val="FF3300"/>
                </a:solidFill>
                <a:ea typeface="楷体" panose="02010609060101010101" pitchFamily="49" charset="-122"/>
                <a:cs typeface="仿宋_GB2312"/>
              </a:rPr>
              <a:t>-1)/2 </a:t>
            </a:r>
            <a:r>
              <a:rPr lang="zh-CN" altLang="en-US" sz="2400" b="1" dirty="0">
                <a:solidFill>
                  <a:srgbClr val="FF3300"/>
                </a:solidFill>
                <a:ea typeface="楷体" panose="02010609060101010101" pitchFamily="49" charset="-122"/>
                <a:cs typeface="仿宋_GB2312"/>
              </a:rPr>
              <a:t>条边</a:t>
            </a:r>
            <a:r>
              <a:rPr lang="en-US" altLang="zh-CN" sz="2400" b="1" dirty="0">
                <a:ea typeface="楷体" panose="02010609060101010101" pitchFamily="49" charset="-122"/>
                <a:cs typeface="仿宋_GB2312"/>
              </a:rPr>
              <a:t>,</a:t>
            </a:r>
            <a:r>
              <a:rPr lang="en-US" altLang="zh-CN" sz="2400" b="1" dirty="0">
                <a:solidFill>
                  <a:srgbClr val="008080"/>
                </a:solidFill>
                <a:ea typeface="楷体" panose="02010609060101010101" pitchFamily="49" charset="-122"/>
                <a:cs typeface="仿宋_GB2312"/>
              </a:rPr>
              <a:t> </a:t>
            </a:r>
            <a:r>
              <a:rPr lang="zh-CN" altLang="en-US" sz="2400" b="1" dirty="0">
                <a:ea typeface="楷体" panose="02010609060101010101" pitchFamily="49" charset="-122"/>
                <a:cs typeface="仿宋_GB2312"/>
              </a:rPr>
              <a:t>称为</a:t>
            </a:r>
            <a:r>
              <a:rPr lang="zh-CN" altLang="en-US" sz="2400" b="1" dirty="0">
                <a:solidFill>
                  <a:srgbClr val="FF0000"/>
                </a:solidFill>
                <a:ea typeface="楷体" panose="02010609060101010101" pitchFamily="49" charset="-122"/>
                <a:cs typeface="仿宋_GB2312"/>
              </a:rPr>
              <a:t>无向完全图</a:t>
            </a:r>
          </a:p>
          <a:p>
            <a:pPr>
              <a:buClr>
                <a:schemeClr val="accent2"/>
              </a:buClr>
              <a:buFont typeface="Wingdings" panose="05000000000000000000" pitchFamily="2" charset="2"/>
              <a:buChar char="v"/>
            </a:pPr>
            <a:r>
              <a:rPr lang="zh-CN" altLang="en-US" sz="2400" b="1" dirty="0">
                <a:ea typeface="楷体" panose="02010609060101010101" pitchFamily="49" charset="-122"/>
                <a:cs typeface="仿宋_GB2312"/>
              </a:rPr>
              <a:t>若</a:t>
            </a:r>
            <a:r>
              <a:rPr lang="zh-CN" altLang="en-US" sz="2400" b="1" dirty="0">
                <a:solidFill>
                  <a:srgbClr val="008080"/>
                </a:solidFill>
                <a:ea typeface="楷体" panose="02010609060101010101" pitchFamily="49" charset="-122"/>
                <a:cs typeface="仿宋_GB2312"/>
              </a:rPr>
              <a:t> </a:t>
            </a:r>
            <a:r>
              <a:rPr lang="en-US" altLang="zh-CN" sz="2400" b="1" dirty="0">
                <a:ea typeface="楷体" panose="02010609060101010101" pitchFamily="49" charset="-122"/>
                <a:cs typeface="仿宋_GB2312"/>
              </a:rPr>
              <a:t>n </a:t>
            </a:r>
            <a:r>
              <a:rPr lang="zh-CN" altLang="en-US" sz="2400" b="1" dirty="0">
                <a:ea typeface="楷体" panose="02010609060101010101" pitchFamily="49" charset="-122"/>
                <a:cs typeface="仿宋_GB2312"/>
              </a:rPr>
              <a:t>个顶点的有向图有</a:t>
            </a:r>
            <a:r>
              <a:rPr lang="en-US" altLang="zh-CN" sz="2400" b="1" i="1" dirty="0">
                <a:solidFill>
                  <a:srgbClr val="FF3300"/>
                </a:solidFill>
                <a:ea typeface="楷体" panose="02010609060101010101" pitchFamily="49" charset="-122"/>
                <a:cs typeface="仿宋_GB2312"/>
              </a:rPr>
              <a:t>n</a:t>
            </a:r>
            <a:r>
              <a:rPr lang="en-US" altLang="zh-CN" sz="2400" b="1" dirty="0">
                <a:solidFill>
                  <a:srgbClr val="FF3300"/>
                </a:solidFill>
                <a:ea typeface="楷体" panose="02010609060101010101" pitchFamily="49" charset="-122"/>
                <a:cs typeface="仿宋_GB2312"/>
              </a:rPr>
              <a:t>(</a:t>
            </a:r>
            <a:r>
              <a:rPr lang="en-US" altLang="zh-CN" sz="2400" b="1" i="1" dirty="0">
                <a:solidFill>
                  <a:srgbClr val="FF3300"/>
                </a:solidFill>
                <a:ea typeface="楷体" panose="02010609060101010101" pitchFamily="49" charset="-122"/>
                <a:cs typeface="仿宋_GB2312"/>
              </a:rPr>
              <a:t>n-</a:t>
            </a:r>
            <a:r>
              <a:rPr lang="en-US" altLang="zh-CN" sz="2400" b="1" dirty="0">
                <a:solidFill>
                  <a:srgbClr val="FF3300"/>
                </a:solidFill>
                <a:ea typeface="楷体" panose="02010609060101010101" pitchFamily="49" charset="-122"/>
                <a:cs typeface="仿宋_GB2312"/>
              </a:rPr>
              <a:t>1) </a:t>
            </a:r>
            <a:r>
              <a:rPr lang="zh-CN" altLang="en-US" sz="2400" b="1" dirty="0">
                <a:solidFill>
                  <a:srgbClr val="FF3300"/>
                </a:solidFill>
                <a:ea typeface="楷体" panose="02010609060101010101" pitchFamily="49" charset="-122"/>
                <a:cs typeface="仿宋_GB2312"/>
              </a:rPr>
              <a:t>条边</a:t>
            </a:r>
            <a:r>
              <a:rPr lang="en-US" altLang="zh-CN" sz="2400" b="1" dirty="0">
                <a:ea typeface="楷体" panose="02010609060101010101" pitchFamily="49" charset="-122"/>
                <a:cs typeface="仿宋_GB2312"/>
              </a:rPr>
              <a:t>, </a:t>
            </a:r>
            <a:r>
              <a:rPr lang="zh-CN" altLang="en-US" sz="2400" b="1" dirty="0">
                <a:ea typeface="楷体" panose="02010609060101010101" pitchFamily="49" charset="-122"/>
                <a:cs typeface="仿宋_GB2312"/>
              </a:rPr>
              <a:t>称为</a:t>
            </a:r>
            <a:r>
              <a:rPr lang="zh-CN" altLang="en-US" sz="2400" b="1" dirty="0">
                <a:solidFill>
                  <a:srgbClr val="FF0000"/>
                </a:solidFill>
                <a:ea typeface="楷体" panose="02010609060101010101" pitchFamily="49" charset="-122"/>
                <a:cs typeface="仿宋_GB2312"/>
              </a:rPr>
              <a:t>有向完全图</a:t>
            </a:r>
          </a:p>
          <a:p>
            <a:pPr>
              <a:buClr>
                <a:schemeClr val="accent2"/>
              </a:buClr>
              <a:buFont typeface="Wingdings" panose="05000000000000000000" pitchFamily="2" charset="2"/>
              <a:buChar char="v"/>
            </a:pPr>
            <a:endParaRPr lang="zh-CN" altLang="en-US" sz="2400" b="1" dirty="0">
              <a:solidFill>
                <a:srgbClr val="FF0000"/>
              </a:solidFill>
              <a:ea typeface="楷体" panose="02010609060101010101" pitchFamily="49" charset="-122"/>
              <a:cs typeface="仿宋_GB2312"/>
            </a:endParaRPr>
          </a:p>
          <a:p>
            <a:pPr>
              <a:buClr>
                <a:schemeClr val="accent2"/>
              </a:buClr>
              <a:buFont typeface="Wingdings" panose="05000000000000000000" pitchFamily="2" charset="2"/>
              <a:buChar char="v"/>
            </a:pPr>
            <a:endParaRPr lang="zh-CN" altLang="en-US" sz="2400" b="1" dirty="0">
              <a:solidFill>
                <a:srgbClr val="FF0000"/>
              </a:solidFill>
              <a:ea typeface="楷体" panose="02010609060101010101" pitchFamily="49" charset="-122"/>
              <a:cs typeface="仿宋_GB2312"/>
            </a:endParaRPr>
          </a:p>
          <a:p>
            <a:pPr>
              <a:buClr>
                <a:schemeClr val="accent2"/>
              </a:buClr>
              <a:buFont typeface="Wingdings" panose="05000000000000000000" pitchFamily="2" charset="2"/>
              <a:buNone/>
            </a:pPr>
            <a:endParaRPr lang="zh-CN" altLang="en-US" sz="2400" b="1" dirty="0">
              <a:solidFill>
                <a:srgbClr val="FF0000"/>
              </a:solidFill>
              <a:ea typeface="楷体" panose="02010609060101010101" pitchFamily="49" charset="-122"/>
              <a:cs typeface="仿宋_GB2312"/>
            </a:endParaRPr>
          </a:p>
          <a:p>
            <a:pPr>
              <a:buClr>
                <a:schemeClr val="accent2"/>
              </a:buClr>
              <a:buFont typeface="Wingdings" panose="05000000000000000000" pitchFamily="2" charset="2"/>
              <a:buNone/>
            </a:pPr>
            <a:endParaRPr lang="zh-CN" altLang="en-US" sz="2400" b="1" dirty="0">
              <a:solidFill>
                <a:srgbClr val="FF0000"/>
              </a:solidFill>
              <a:ea typeface="楷体" panose="02010609060101010101" pitchFamily="49" charset="-122"/>
              <a:cs typeface="仿宋_GB2312"/>
            </a:endParaRPr>
          </a:p>
          <a:p>
            <a:pPr>
              <a:buClr>
                <a:schemeClr val="accent2"/>
              </a:buClr>
              <a:buFont typeface="Wingdings" panose="05000000000000000000" pitchFamily="2" charset="2"/>
              <a:buChar char="v"/>
            </a:pPr>
            <a:endParaRPr lang="zh-CN" altLang="en-US" sz="2400" b="1" dirty="0">
              <a:solidFill>
                <a:srgbClr val="FF0000"/>
              </a:solidFill>
              <a:ea typeface="楷体" panose="02010609060101010101" pitchFamily="49" charset="-122"/>
              <a:cs typeface="仿宋_GB2312"/>
            </a:endParaRPr>
          </a:p>
          <a:p>
            <a:pPr>
              <a:buClr>
                <a:schemeClr val="accent2"/>
              </a:buClr>
              <a:buFont typeface="Wingdings" panose="05000000000000000000" pitchFamily="2" charset="2"/>
              <a:buNone/>
            </a:pPr>
            <a:r>
              <a:rPr lang="zh-CN" altLang="en-US" sz="2400" b="1" dirty="0">
                <a:solidFill>
                  <a:srgbClr val="FF0000"/>
                </a:solidFill>
                <a:ea typeface="楷体" panose="02010609060101010101" pitchFamily="49" charset="-122"/>
                <a:cs typeface="仿宋_GB2312"/>
              </a:rPr>
              <a:t>　</a:t>
            </a:r>
            <a:r>
              <a:rPr lang="en-US" altLang="zh-CN" sz="2400" b="1" dirty="0">
                <a:solidFill>
                  <a:srgbClr val="0000FF"/>
                </a:solidFill>
                <a:ea typeface="楷体" panose="02010609060101010101" pitchFamily="49" charset="-122"/>
                <a:cs typeface="仿宋_GB2312"/>
              </a:rPr>
              <a:t>(a)</a:t>
            </a:r>
            <a:r>
              <a:rPr lang="zh-CN" altLang="en-US" sz="2400" b="1" dirty="0">
                <a:solidFill>
                  <a:srgbClr val="0000FF"/>
                </a:solidFill>
                <a:latin typeface="宋体" panose="02010600030101010101" pitchFamily="2" charset="-122"/>
                <a:ea typeface="楷体" panose="02010609060101010101" pitchFamily="49" charset="-122"/>
              </a:rPr>
              <a:t>无向图  </a:t>
            </a:r>
            <a:r>
              <a:rPr lang="en-US" altLang="zh-CN" sz="2400" b="1" dirty="0">
                <a:solidFill>
                  <a:srgbClr val="0000FF"/>
                </a:solidFill>
                <a:latin typeface="宋体" panose="02010600030101010101" pitchFamily="2" charset="-122"/>
                <a:ea typeface="楷体" panose="02010609060101010101" pitchFamily="49" charset="-122"/>
              </a:rPr>
              <a:t>(b)</a:t>
            </a:r>
            <a:r>
              <a:rPr lang="zh-CN" altLang="en-US" sz="2400" b="1" dirty="0">
                <a:solidFill>
                  <a:srgbClr val="0000FF"/>
                </a:solidFill>
                <a:latin typeface="宋体" panose="02010600030101010101" pitchFamily="2" charset="-122"/>
                <a:ea typeface="楷体" panose="02010609060101010101" pitchFamily="49" charset="-122"/>
              </a:rPr>
              <a:t>有向图  </a:t>
            </a:r>
            <a:r>
              <a:rPr lang="en-US" altLang="zh-CN" sz="2400" b="1" dirty="0">
                <a:solidFill>
                  <a:srgbClr val="0000FF"/>
                </a:solidFill>
                <a:latin typeface="宋体" panose="02010600030101010101" pitchFamily="2" charset="-122"/>
                <a:ea typeface="楷体" panose="02010609060101010101" pitchFamily="49" charset="-122"/>
              </a:rPr>
              <a:t>(c)</a:t>
            </a:r>
            <a:r>
              <a:rPr lang="zh-CN" altLang="en-US" sz="2400" b="1" dirty="0">
                <a:solidFill>
                  <a:srgbClr val="0000FF"/>
                </a:solidFill>
                <a:ea typeface="楷体" panose="02010609060101010101" pitchFamily="49" charset="-122"/>
                <a:cs typeface="仿宋_GB2312"/>
              </a:rPr>
              <a:t>无向完全图       </a:t>
            </a:r>
            <a:r>
              <a:rPr lang="en-US" altLang="zh-CN" sz="2400" b="1" dirty="0">
                <a:solidFill>
                  <a:srgbClr val="0000FF"/>
                </a:solidFill>
                <a:ea typeface="楷体" panose="02010609060101010101" pitchFamily="49" charset="-122"/>
                <a:cs typeface="仿宋_GB2312"/>
              </a:rPr>
              <a:t>(d)</a:t>
            </a:r>
            <a:r>
              <a:rPr lang="zh-CN" altLang="en-US" sz="2400" b="1" dirty="0">
                <a:solidFill>
                  <a:srgbClr val="0000FF"/>
                </a:solidFill>
                <a:ea typeface="楷体" panose="02010609060101010101" pitchFamily="49" charset="-122"/>
                <a:cs typeface="仿宋_GB2312"/>
              </a:rPr>
              <a:t>有向完全图</a:t>
            </a:r>
          </a:p>
          <a:p>
            <a:pPr>
              <a:buClr>
                <a:schemeClr val="accent2"/>
              </a:buClr>
              <a:buFont typeface="Wingdings" panose="05000000000000000000" pitchFamily="2" charset="2"/>
              <a:buNone/>
            </a:pPr>
            <a:endParaRPr lang="en-US" altLang="zh-CN" sz="2400" b="1" dirty="0">
              <a:solidFill>
                <a:srgbClr val="0000FF"/>
              </a:solidFill>
              <a:latin typeface="宋体" panose="02010600030101010101" pitchFamily="2" charset="-122"/>
              <a:ea typeface="楷体" panose="02010609060101010101" pitchFamily="49" charset="-122"/>
            </a:endParaRPr>
          </a:p>
        </p:txBody>
      </p:sp>
      <p:sp>
        <p:nvSpPr>
          <p:cNvPr id="32" name="Rectangle 48"/>
          <p:cNvSpPr>
            <a:spLocks noChangeArrowheads="1"/>
          </p:cNvSpPr>
          <p:nvPr/>
        </p:nvSpPr>
        <p:spPr bwMode="auto">
          <a:xfrm>
            <a:off x="2620593" y="2700445"/>
            <a:ext cx="9144000"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ea typeface="楷体" panose="02010609060101010101" pitchFamily="49" charset="-122"/>
            </a:endParaRPr>
          </a:p>
        </p:txBody>
      </p:sp>
      <p:grpSp>
        <p:nvGrpSpPr>
          <p:cNvPr id="33" name="Group 149"/>
          <p:cNvGrpSpPr>
            <a:grpSpLocks/>
          </p:cNvGrpSpPr>
          <p:nvPr/>
        </p:nvGrpSpPr>
        <p:grpSpPr bwMode="auto">
          <a:xfrm>
            <a:off x="7319784" y="4072618"/>
            <a:ext cx="2286000" cy="1779588"/>
            <a:chOff x="4465" y="1968"/>
            <a:chExt cx="1295" cy="1358"/>
          </a:xfrm>
        </p:grpSpPr>
        <p:graphicFrame>
          <p:nvGraphicFramePr>
            <p:cNvPr id="34" name="Object 150"/>
            <p:cNvGraphicFramePr>
              <a:graphicFrameLocks noChangeAspect="1"/>
            </p:cNvGraphicFramePr>
            <p:nvPr/>
          </p:nvGraphicFramePr>
          <p:xfrm>
            <a:off x="4465" y="1968"/>
            <a:ext cx="1295" cy="1352"/>
          </p:xfrm>
          <a:graphic>
            <a:graphicData uri="http://schemas.openxmlformats.org/presentationml/2006/ole">
              <mc:AlternateContent xmlns:mc="http://schemas.openxmlformats.org/markup-compatibility/2006">
                <mc:Choice xmlns:v="urn:schemas-microsoft-com:vml" Requires="v">
                  <p:oleObj name="Image" r:id="rId2" imgW="2554183" imgH="2922697" progId="Photoshop.Image.5">
                    <p:embed/>
                  </p:oleObj>
                </mc:Choice>
                <mc:Fallback>
                  <p:oleObj name="Image" r:id="rId2" imgW="2554183" imgH="2922697" progId="Photoshop.Image.5">
                    <p:embed/>
                    <p:pic>
                      <p:nvPicPr>
                        <p:cNvPr id="14486" name="Object 1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5" y="1968"/>
                          <a:ext cx="1295" cy="1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5" name="Group 151"/>
            <p:cNvGrpSpPr>
              <a:grpSpLocks/>
            </p:cNvGrpSpPr>
            <p:nvPr/>
          </p:nvGrpSpPr>
          <p:grpSpPr bwMode="auto">
            <a:xfrm>
              <a:off x="4560" y="2064"/>
              <a:ext cx="289" cy="351"/>
              <a:chOff x="4992" y="288"/>
              <a:chExt cx="289" cy="351"/>
            </a:xfrm>
          </p:grpSpPr>
          <p:sp>
            <p:nvSpPr>
              <p:cNvPr id="45" name="Oval 152"/>
              <p:cNvSpPr>
                <a:spLocks noChangeArrowheads="1"/>
              </p:cNvSpPr>
              <p:nvPr/>
            </p:nvSpPr>
            <p:spPr bwMode="auto">
              <a:xfrm>
                <a:off x="4992" y="288"/>
                <a:ext cx="240" cy="288"/>
              </a:xfrm>
              <a:prstGeom prst="ellipse">
                <a:avLst/>
              </a:prstGeom>
              <a:solidFill>
                <a:schemeClr val="accent1"/>
              </a:solidFill>
              <a:ln w="222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ea typeface="楷体" panose="02010609060101010101" pitchFamily="49" charset="-122"/>
                </a:endParaRPr>
              </a:p>
            </p:txBody>
          </p:sp>
          <p:sp>
            <p:nvSpPr>
              <p:cNvPr id="46" name="Text Box 153"/>
              <p:cNvSpPr txBox="1">
                <a:spLocks noChangeArrowheads="1"/>
              </p:cNvSpPr>
              <p:nvPr/>
            </p:nvSpPr>
            <p:spPr bwMode="auto">
              <a:xfrm>
                <a:off x="4992" y="290"/>
                <a:ext cx="289"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solidFill>
                      <a:schemeClr val="bg1"/>
                    </a:solidFill>
                    <a:ea typeface="楷体" panose="02010609060101010101" pitchFamily="49" charset="-122"/>
                  </a:rPr>
                  <a:t>1</a:t>
                </a:r>
              </a:p>
            </p:txBody>
          </p:sp>
        </p:grpSp>
        <p:grpSp>
          <p:nvGrpSpPr>
            <p:cNvPr id="36" name="Group 154"/>
            <p:cNvGrpSpPr>
              <a:grpSpLocks/>
            </p:cNvGrpSpPr>
            <p:nvPr/>
          </p:nvGrpSpPr>
          <p:grpSpPr bwMode="auto">
            <a:xfrm>
              <a:off x="4560" y="2976"/>
              <a:ext cx="289" cy="350"/>
              <a:chOff x="4992" y="288"/>
              <a:chExt cx="289" cy="350"/>
            </a:xfrm>
          </p:grpSpPr>
          <p:sp>
            <p:nvSpPr>
              <p:cNvPr id="43" name="Oval 155"/>
              <p:cNvSpPr>
                <a:spLocks noChangeArrowheads="1"/>
              </p:cNvSpPr>
              <p:nvPr/>
            </p:nvSpPr>
            <p:spPr bwMode="auto">
              <a:xfrm>
                <a:off x="4992" y="288"/>
                <a:ext cx="240" cy="288"/>
              </a:xfrm>
              <a:prstGeom prst="ellipse">
                <a:avLst/>
              </a:prstGeom>
              <a:solidFill>
                <a:schemeClr val="accent1"/>
              </a:solidFill>
              <a:ln w="222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ea typeface="楷体" panose="02010609060101010101" pitchFamily="49" charset="-122"/>
                </a:endParaRPr>
              </a:p>
            </p:txBody>
          </p:sp>
          <p:sp>
            <p:nvSpPr>
              <p:cNvPr id="44" name="Text Box 156"/>
              <p:cNvSpPr txBox="1">
                <a:spLocks noChangeArrowheads="1"/>
              </p:cNvSpPr>
              <p:nvPr/>
            </p:nvSpPr>
            <p:spPr bwMode="auto">
              <a:xfrm>
                <a:off x="4992" y="289"/>
                <a:ext cx="289"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solidFill>
                      <a:schemeClr val="bg1"/>
                    </a:solidFill>
                    <a:ea typeface="楷体" panose="02010609060101010101" pitchFamily="49" charset="-122"/>
                  </a:rPr>
                  <a:t>2</a:t>
                </a:r>
              </a:p>
            </p:txBody>
          </p:sp>
        </p:grpSp>
        <p:grpSp>
          <p:nvGrpSpPr>
            <p:cNvPr id="37" name="Group 157"/>
            <p:cNvGrpSpPr>
              <a:grpSpLocks/>
            </p:cNvGrpSpPr>
            <p:nvPr/>
          </p:nvGrpSpPr>
          <p:grpSpPr bwMode="auto">
            <a:xfrm>
              <a:off x="5471" y="2974"/>
              <a:ext cx="242" cy="349"/>
              <a:chOff x="4991" y="286"/>
              <a:chExt cx="290" cy="418"/>
            </a:xfrm>
          </p:grpSpPr>
          <p:sp>
            <p:nvSpPr>
              <p:cNvPr id="41" name="Oval 158"/>
              <p:cNvSpPr>
                <a:spLocks noChangeArrowheads="1"/>
              </p:cNvSpPr>
              <p:nvPr/>
            </p:nvSpPr>
            <p:spPr bwMode="auto">
              <a:xfrm>
                <a:off x="4992" y="288"/>
                <a:ext cx="240" cy="288"/>
              </a:xfrm>
              <a:prstGeom prst="ellipse">
                <a:avLst/>
              </a:prstGeom>
              <a:solidFill>
                <a:schemeClr val="accent1"/>
              </a:solidFill>
              <a:ln w="222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ea typeface="楷体" panose="02010609060101010101" pitchFamily="49" charset="-122"/>
                </a:endParaRPr>
              </a:p>
            </p:txBody>
          </p:sp>
          <p:sp>
            <p:nvSpPr>
              <p:cNvPr id="42" name="Text Box 159"/>
              <p:cNvSpPr txBox="1">
                <a:spLocks noChangeArrowheads="1"/>
              </p:cNvSpPr>
              <p:nvPr/>
            </p:nvSpPr>
            <p:spPr bwMode="auto">
              <a:xfrm>
                <a:off x="4991" y="286"/>
                <a:ext cx="290" cy="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solidFill>
                      <a:schemeClr val="bg1"/>
                    </a:solidFill>
                    <a:ea typeface="楷体" panose="02010609060101010101" pitchFamily="49" charset="-122"/>
                  </a:rPr>
                  <a:t>3</a:t>
                </a:r>
              </a:p>
            </p:txBody>
          </p:sp>
        </p:grpSp>
        <p:grpSp>
          <p:nvGrpSpPr>
            <p:cNvPr id="38" name="Group 160"/>
            <p:cNvGrpSpPr>
              <a:grpSpLocks/>
            </p:cNvGrpSpPr>
            <p:nvPr/>
          </p:nvGrpSpPr>
          <p:grpSpPr bwMode="auto">
            <a:xfrm>
              <a:off x="5423" y="2064"/>
              <a:ext cx="290" cy="350"/>
              <a:chOff x="4991" y="288"/>
              <a:chExt cx="290" cy="421"/>
            </a:xfrm>
          </p:grpSpPr>
          <p:sp>
            <p:nvSpPr>
              <p:cNvPr id="39" name="Oval 161"/>
              <p:cNvSpPr>
                <a:spLocks noChangeArrowheads="1"/>
              </p:cNvSpPr>
              <p:nvPr/>
            </p:nvSpPr>
            <p:spPr bwMode="auto">
              <a:xfrm>
                <a:off x="4992" y="288"/>
                <a:ext cx="240" cy="288"/>
              </a:xfrm>
              <a:prstGeom prst="ellipse">
                <a:avLst/>
              </a:prstGeom>
              <a:solidFill>
                <a:schemeClr val="accent1"/>
              </a:solidFill>
              <a:ln w="222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ea typeface="楷体" panose="02010609060101010101" pitchFamily="49" charset="-122"/>
                </a:endParaRPr>
              </a:p>
            </p:txBody>
          </p:sp>
          <p:sp>
            <p:nvSpPr>
              <p:cNvPr id="40" name="Text Box 162"/>
              <p:cNvSpPr txBox="1">
                <a:spLocks noChangeArrowheads="1"/>
              </p:cNvSpPr>
              <p:nvPr/>
            </p:nvSpPr>
            <p:spPr bwMode="auto">
              <a:xfrm>
                <a:off x="4991" y="289"/>
                <a:ext cx="29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solidFill>
                      <a:schemeClr val="bg1"/>
                    </a:solidFill>
                    <a:ea typeface="楷体" panose="02010609060101010101" pitchFamily="49" charset="-122"/>
                  </a:rPr>
                  <a:t>4</a:t>
                </a:r>
              </a:p>
            </p:txBody>
          </p:sp>
        </p:grpSp>
      </p:grpSp>
      <p:grpSp>
        <p:nvGrpSpPr>
          <p:cNvPr id="47" name="Group 163"/>
          <p:cNvGrpSpPr>
            <a:grpSpLocks/>
          </p:cNvGrpSpPr>
          <p:nvPr/>
        </p:nvGrpSpPr>
        <p:grpSpPr bwMode="auto">
          <a:xfrm>
            <a:off x="5109984" y="3996418"/>
            <a:ext cx="1905000" cy="1852613"/>
            <a:chOff x="4492" y="144"/>
            <a:chExt cx="1268" cy="1529"/>
          </a:xfrm>
        </p:grpSpPr>
        <p:graphicFrame>
          <p:nvGraphicFramePr>
            <p:cNvPr id="48" name="Object 164"/>
            <p:cNvGraphicFramePr>
              <a:graphicFrameLocks noChangeAspect="1"/>
            </p:cNvGraphicFramePr>
            <p:nvPr/>
          </p:nvGraphicFramePr>
          <p:xfrm>
            <a:off x="4492" y="144"/>
            <a:ext cx="1268" cy="1488"/>
          </p:xfrm>
          <a:graphic>
            <a:graphicData uri="http://schemas.openxmlformats.org/presentationml/2006/ole">
              <mc:AlternateContent xmlns:mc="http://schemas.openxmlformats.org/markup-compatibility/2006">
                <mc:Choice xmlns:v="urn:schemas-microsoft-com:vml" Requires="v">
                  <p:oleObj name="Image" r:id="rId4" imgW="2338157" imgH="2655842" progId="Photoshop.Image.5">
                    <p:embed/>
                  </p:oleObj>
                </mc:Choice>
                <mc:Fallback>
                  <p:oleObj name="Image" r:id="rId4" imgW="2338157" imgH="2655842" progId="Photoshop.Image.5">
                    <p:embed/>
                    <p:pic>
                      <p:nvPicPr>
                        <p:cNvPr id="14500" name="Object 16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2" y="144"/>
                          <a:ext cx="1268" cy="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9" name="Group 165"/>
            <p:cNvGrpSpPr>
              <a:grpSpLocks/>
            </p:cNvGrpSpPr>
            <p:nvPr/>
          </p:nvGrpSpPr>
          <p:grpSpPr bwMode="auto">
            <a:xfrm>
              <a:off x="4992" y="288"/>
              <a:ext cx="288" cy="381"/>
              <a:chOff x="4992" y="288"/>
              <a:chExt cx="288" cy="381"/>
            </a:xfrm>
          </p:grpSpPr>
          <p:sp>
            <p:nvSpPr>
              <p:cNvPr id="59" name="Oval 166"/>
              <p:cNvSpPr>
                <a:spLocks noChangeArrowheads="1"/>
              </p:cNvSpPr>
              <p:nvPr/>
            </p:nvSpPr>
            <p:spPr bwMode="auto">
              <a:xfrm>
                <a:off x="4992" y="288"/>
                <a:ext cx="240" cy="288"/>
              </a:xfrm>
              <a:prstGeom prst="ellipse">
                <a:avLst/>
              </a:prstGeom>
              <a:solidFill>
                <a:schemeClr val="accent1"/>
              </a:solidFill>
              <a:ln w="222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ea typeface="楷体" panose="02010609060101010101" pitchFamily="49" charset="-122"/>
                </a:endParaRPr>
              </a:p>
            </p:txBody>
          </p:sp>
          <p:sp>
            <p:nvSpPr>
              <p:cNvPr id="60" name="Text Box 167"/>
              <p:cNvSpPr txBox="1">
                <a:spLocks noChangeArrowheads="1"/>
              </p:cNvSpPr>
              <p:nvPr/>
            </p:nvSpPr>
            <p:spPr bwMode="auto">
              <a:xfrm>
                <a:off x="4992" y="288"/>
                <a:ext cx="288" cy="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solidFill>
                      <a:schemeClr val="bg1"/>
                    </a:solidFill>
                    <a:ea typeface="楷体" panose="02010609060101010101" pitchFamily="49" charset="-122"/>
                  </a:rPr>
                  <a:t>1</a:t>
                </a:r>
              </a:p>
            </p:txBody>
          </p:sp>
        </p:grpSp>
        <p:grpSp>
          <p:nvGrpSpPr>
            <p:cNvPr id="50" name="Group 168"/>
            <p:cNvGrpSpPr>
              <a:grpSpLocks/>
            </p:cNvGrpSpPr>
            <p:nvPr/>
          </p:nvGrpSpPr>
          <p:grpSpPr bwMode="auto">
            <a:xfrm>
              <a:off x="4560" y="768"/>
              <a:ext cx="287" cy="381"/>
              <a:chOff x="4992" y="288"/>
              <a:chExt cx="287" cy="381"/>
            </a:xfrm>
          </p:grpSpPr>
          <p:sp>
            <p:nvSpPr>
              <p:cNvPr id="57" name="Oval 169"/>
              <p:cNvSpPr>
                <a:spLocks noChangeArrowheads="1"/>
              </p:cNvSpPr>
              <p:nvPr/>
            </p:nvSpPr>
            <p:spPr bwMode="auto">
              <a:xfrm>
                <a:off x="4992" y="288"/>
                <a:ext cx="240" cy="288"/>
              </a:xfrm>
              <a:prstGeom prst="ellipse">
                <a:avLst/>
              </a:prstGeom>
              <a:solidFill>
                <a:schemeClr val="accent1"/>
              </a:solidFill>
              <a:ln w="222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ea typeface="楷体" panose="02010609060101010101" pitchFamily="49" charset="-122"/>
                </a:endParaRPr>
              </a:p>
            </p:txBody>
          </p:sp>
          <p:sp>
            <p:nvSpPr>
              <p:cNvPr id="58" name="Text Box 170"/>
              <p:cNvSpPr txBox="1">
                <a:spLocks noChangeArrowheads="1"/>
              </p:cNvSpPr>
              <p:nvPr/>
            </p:nvSpPr>
            <p:spPr bwMode="auto">
              <a:xfrm>
                <a:off x="4992" y="288"/>
                <a:ext cx="287" cy="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solidFill>
                      <a:schemeClr val="bg1"/>
                    </a:solidFill>
                    <a:ea typeface="楷体" panose="02010609060101010101" pitchFamily="49" charset="-122"/>
                  </a:rPr>
                  <a:t>2</a:t>
                </a:r>
              </a:p>
            </p:txBody>
          </p:sp>
        </p:grpSp>
        <p:grpSp>
          <p:nvGrpSpPr>
            <p:cNvPr id="51" name="Group 171"/>
            <p:cNvGrpSpPr>
              <a:grpSpLocks/>
            </p:cNvGrpSpPr>
            <p:nvPr/>
          </p:nvGrpSpPr>
          <p:grpSpPr bwMode="auto">
            <a:xfrm>
              <a:off x="5424" y="816"/>
              <a:ext cx="336" cy="381"/>
              <a:chOff x="4992" y="288"/>
              <a:chExt cx="288" cy="381"/>
            </a:xfrm>
          </p:grpSpPr>
          <p:sp>
            <p:nvSpPr>
              <p:cNvPr id="55" name="Oval 172"/>
              <p:cNvSpPr>
                <a:spLocks noChangeArrowheads="1"/>
              </p:cNvSpPr>
              <p:nvPr/>
            </p:nvSpPr>
            <p:spPr bwMode="auto">
              <a:xfrm>
                <a:off x="4992" y="288"/>
                <a:ext cx="240" cy="288"/>
              </a:xfrm>
              <a:prstGeom prst="ellipse">
                <a:avLst/>
              </a:prstGeom>
              <a:solidFill>
                <a:schemeClr val="accent1"/>
              </a:solidFill>
              <a:ln w="222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ea typeface="楷体" panose="02010609060101010101" pitchFamily="49" charset="-122"/>
                </a:endParaRPr>
              </a:p>
            </p:txBody>
          </p:sp>
          <p:sp>
            <p:nvSpPr>
              <p:cNvPr id="56" name="Text Box 173"/>
              <p:cNvSpPr txBox="1">
                <a:spLocks noChangeArrowheads="1"/>
              </p:cNvSpPr>
              <p:nvPr/>
            </p:nvSpPr>
            <p:spPr bwMode="auto">
              <a:xfrm>
                <a:off x="4992" y="288"/>
                <a:ext cx="288" cy="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solidFill>
                      <a:schemeClr val="bg1"/>
                    </a:solidFill>
                    <a:ea typeface="楷体" panose="02010609060101010101" pitchFamily="49" charset="-122"/>
                  </a:rPr>
                  <a:t>3</a:t>
                </a:r>
              </a:p>
            </p:txBody>
          </p:sp>
        </p:grpSp>
        <p:grpSp>
          <p:nvGrpSpPr>
            <p:cNvPr id="52" name="Group 174"/>
            <p:cNvGrpSpPr>
              <a:grpSpLocks/>
            </p:cNvGrpSpPr>
            <p:nvPr/>
          </p:nvGrpSpPr>
          <p:grpSpPr bwMode="auto">
            <a:xfrm>
              <a:off x="4992" y="1295"/>
              <a:ext cx="288" cy="378"/>
              <a:chOff x="4992" y="287"/>
              <a:chExt cx="288" cy="378"/>
            </a:xfrm>
          </p:grpSpPr>
          <p:sp>
            <p:nvSpPr>
              <p:cNvPr id="53" name="Oval 175"/>
              <p:cNvSpPr>
                <a:spLocks noChangeArrowheads="1"/>
              </p:cNvSpPr>
              <p:nvPr/>
            </p:nvSpPr>
            <p:spPr bwMode="auto">
              <a:xfrm>
                <a:off x="4992" y="288"/>
                <a:ext cx="240" cy="288"/>
              </a:xfrm>
              <a:prstGeom prst="ellipse">
                <a:avLst/>
              </a:prstGeom>
              <a:solidFill>
                <a:schemeClr val="accent1"/>
              </a:solidFill>
              <a:ln w="222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ea typeface="楷体" panose="02010609060101010101" pitchFamily="49" charset="-122"/>
                </a:endParaRPr>
              </a:p>
            </p:txBody>
          </p:sp>
          <p:sp>
            <p:nvSpPr>
              <p:cNvPr id="54" name="Text Box 176"/>
              <p:cNvSpPr txBox="1">
                <a:spLocks noChangeArrowheads="1"/>
              </p:cNvSpPr>
              <p:nvPr/>
            </p:nvSpPr>
            <p:spPr bwMode="auto">
              <a:xfrm>
                <a:off x="4992" y="287"/>
                <a:ext cx="288"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solidFill>
                      <a:schemeClr val="bg1"/>
                    </a:solidFill>
                    <a:ea typeface="楷体" panose="02010609060101010101" pitchFamily="49" charset="-122"/>
                  </a:rPr>
                  <a:t>4</a:t>
                </a:r>
              </a:p>
            </p:txBody>
          </p:sp>
        </p:grpSp>
      </p:grpSp>
    </p:spTree>
    <p:extLst>
      <p:ext uri="{BB962C8B-B14F-4D97-AF65-F5344CB8AC3E}">
        <p14:creationId xmlns:p14="http://schemas.microsoft.com/office/powerpoint/2010/main" val="2845231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500" fill="hold"/>
                                        <p:tgtEl>
                                          <p:spTgt spid="30"/>
                                        </p:tgtEl>
                                        <p:attrNameLst>
                                          <p:attrName>ppt_x</p:attrName>
                                        </p:attrNameLst>
                                      </p:cBhvr>
                                      <p:tavLst>
                                        <p:tav tm="0">
                                          <p:val>
                                            <p:strVal val="#ppt_x"/>
                                          </p:val>
                                        </p:tav>
                                        <p:tav tm="100000">
                                          <p:val>
                                            <p:strVal val="#ppt_x"/>
                                          </p:val>
                                        </p:tav>
                                      </p:tavLst>
                                    </p:anim>
                                    <p:anim calcmode="lin" valueType="num">
                                      <p:cBhvr additive="base">
                                        <p:cTn id="1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1">
                                            <p:txEl>
                                              <p:pRg st="0" end="0"/>
                                            </p:txEl>
                                          </p:spTgt>
                                        </p:tgtEl>
                                        <p:attrNameLst>
                                          <p:attrName>style.visibility</p:attrName>
                                        </p:attrNameLst>
                                      </p:cBhvr>
                                      <p:to>
                                        <p:strVal val="visible"/>
                                      </p:to>
                                    </p:set>
                                    <p:animEffect transition="in" filter="fade">
                                      <p:cBhvr>
                                        <p:cTn id="19" dur="500"/>
                                        <p:tgtEl>
                                          <p:spTgt spid="31">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1">
                                            <p:txEl>
                                              <p:pRg st="1" end="1"/>
                                            </p:txEl>
                                          </p:spTgt>
                                        </p:tgtEl>
                                        <p:attrNameLst>
                                          <p:attrName>style.visibility</p:attrName>
                                        </p:attrNameLst>
                                      </p:cBhvr>
                                      <p:to>
                                        <p:strVal val="visible"/>
                                      </p:to>
                                    </p:set>
                                    <p:anim calcmode="lin" valueType="num">
                                      <p:cBhvr additive="base">
                                        <p:cTn id="24" dur="500" fill="hold"/>
                                        <p:tgtEl>
                                          <p:spTgt spid="31">
                                            <p:txEl>
                                              <p:pRg st="1" end="1"/>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31">
                                            <p:txEl>
                                              <p:pRg st="2" end="2"/>
                                            </p:txEl>
                                          </p:spTgt>
                                        </p:tgtEl>
                                        <p:attrNameLst>
                                          <p:attrName>style.visibility</p:attrName>
                                        </p:attrNameLst>
                                      </p:cBhvr>
                                      <p:to>
                                        <p:strVal val="visible"/>
                                      </p:to>
                                    </p:set>
                                    <p:anim calcmode="lin" valueType="num">
                                      <p:cBhvr additive="base">
                                        <p:cTn id="30" dur="500" fill="hold"/>
                                        <p:tgtEl>
                                          <p:spTgt spid="31">
                                            <p:txEl>
                                              <p:pRg st="2" end="2"/>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1">
                                            <p:txEl>
                                              <p:pRg st="8" end="8"/>
                                            </p:txEl>
                                          </p:spTgt>
                                        </p:tgtEl>
                                        <p:attrNameLst>
                                          <p:attrName>style.visibility</p:attrName>
                                        </p:attrNameLst>
                                      </p:cBhvr>
                                      <p:to>
                                        <p:strVal val="visible"/>
                                      </p:to>
                                    </p:set>
                                    <p:anim calcmode="lin" valueType="num">
                                      <p:cBhvr additive="base">
                                        <p:cTn id="36" dur="500" fill="hold"/>
                                        <p:tgtEl>
                                          <p:spTgt spid="31">
                                            <p:txEl>
                                              <p:pRg st="8" end="8"/>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1">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1934002" cy="605909"/>
          </a:xfrm>
        </p:spPr>
        <p:txBody>
          <a:bodyPr/>
          <a:lstStyle/>
          <a:p>
            <a:r>
              <a:rPr lang="zh-CN" altLang="en-US" dirty="0">
                <a:latin typeface="楷体" panose="02010609060101010101" pitchFamily="49" charset="-122"/>
                <a:ea typeface="楷体" panose="02010609060101010101" pitchFamily="49" charset="-122"/>
              </a:rPr>
              <a:t>典型实例</a:t>
            </a:r>
          </a:p>
        </p:txBody>
      </p:sp>
      <p:sp>
        <p:nvSpPr>
          <p:cNvPr id="3" name="Text Box 2"/>
          <p:cNvSpPr txBox="1">
            <a:spLocks noChangeArrowheads="1"/>
          </p:cNvSpPr>
          <p:nvPr/>
        </p:nvSpPr>
        <p:spPr bwMode="auto">
          <a:xfrm>
            <a:off x="776896" y="1014984"/>
            <a:ext cx="10450286"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BADE7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62000">
              <a:defRPr kumimoji="1" sz="2400">
                <a:solidFill>
                  <a:schemeClr val="tx1"/>
                </a:solidFill>
                <a:latin typeface="Times New Roman" panose="02020603050405020304" pitchFamily="18" charset="0"/>
                <a:ea typeface="宋体" panose="02010600030101010101" pitchFamily="2" charset="-122"/>
              </a:defRPr>
            </a:lvl2pPr>
            <a:lvl3pPr marL="952500">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800" b="1" dirty="0">
                <a:latin typeface="楷体" panose="02010609060101010101" pitchFamily="49" charset="-122"/>
                <a:ea typeface="楷体" panose="02010609060101010101" pitchFamily="49" charset="-122"/>
              </a:rPr>
              <a:t>欲在</a:t>
            </a:r>
            <a:r>
              <a:rPr lang="en-US" altLang="zh-CN" sz="2800" b="1" dirty="0">
                <a:latin typeface="楷体" panose="02010609060101010101" pitchFamily="49" charset="-122"/>
                <a:ea typeface="楷体" panose="02010609060101010101" pitchFamily="49" charset="-122"/>
              </a:rPr>
              <a:t>n</a:t>
            </a:r>
            <a:r>
              <a:rPr lang="zh-CN" altLang="en-US" sz="2800" b="1" dirty="0">
                <a:latin typeface="楷体" panose="02010609060101010101" pitchFamily="49" charset="-122"/>
                <a:ea typeface="楷体" panose="02010609060101010101" pitchFamily="49" charset="-122"/>
              </a:rPr>
              <a:t>个城市间建立通信网，则</a:t>
            </a:r>
            <a:r>
              <a:rPr lang="en-US" altLang="zh-CN" sz="2800" b="1" dirty="0">
                <a:latin typeface="楷体" panose="02010609060101010101" pitchFamily="49" charset="-122"/>
                <a:ea typeface="楷体" panose="02010609060101010101" pitchFamily="49" charset="-122"/>
              </a:rPr>
              <a:t>n</a:t>
            </a:r>
            <a:r>
              <a:rPr lang="zh-CN" altLang="en-US" sz="2800" b="1" dirty="0">
                <a:latin typeface="楷体" panose="02010609060101010101" pitchFamily="49" charset="-122"/>
                <a:ea typeface="楷体" panose="02010609060101010101" pitchFamily="49" charset="-122"/>
              </a:rPr>
              <a:t>个城市应铺</a:t>
            </a:r>
            <a:r>
              <a:rPr lang="en-US" altLang="zh-CN" sz="2800" b="1" dirty="0">
                <a:latin typeface="楷体" panose="02010609060101010101" pitchFamily="49" charset="-122"/>
                <a:ea typeface="楷体" panose="02010609060101010101" pitchFamily="49" charset="-122"/>
              </a:rPr>
              <a:t>n-1</a:t>
            </a:r>
            <a:r>
              <a:rPr lang="zh-CN" altLang="en-US" sz="2800" b="1" dirty="0">
                <a:latin typeface="楷体" panose="02010609060101010101" pitchFamily="49" charset="-122"/>
                <a:ea typeface="楷体" panose="02010609060101010101" pitchFamily="49" charset="-122"/>
              </a:rPr>
              <a:t>条线路；但因为每条线路都会有对应的经济成本，而</a:t>
            </a:r>
            <a:r>
              <a:rPr lang="en-US" altLang="zh-CN" sz="2800" b="1" dirty="0">
                <a:latin typeface="楷体" panose="02010609060101010101" pitchFamily="49" charset="-122"/>
                <a:ea typeface="楷体" panose="02010609060101010101" pitchFamily="49" charset="-122"/>
              </a:rPr>
              <a:t>n</a:t>
            </a:r>
            <a:r>
              <a:rPr lang="zh-CN" altLang="en-US" sz="2800" b="1" dirty="0">
                <a:latin typeface="楷体" panose="02010609060101010101" pitchFamily="49" charset="-122"/>
                <a:ea typeface="楷体" panose="02010609060101010101" pitchFamily="49" charset="-122"/>
              </a:rPr>
              <a:t>个城市可能有</a:t>
            </a:r>
            <a:r>
              <a:rPr lang="en-US" altLang="zh-CN" sz="2800" b="1" dirty="0">
                <a:latin typeface="楷体" panose="02010609060101010101" pitchFamily="49" charset="-122"/>
                <a:ea typeface="楷体" panose="02010609060101010101" pitchFamily="49" charset="-122"/>
              </a:rPr>
              <a:t>n(n-1)/2 </a:t>
            </a:r>
            <a:r>
              <a:rPr lang="zh-CN" altLang="en-US" sz="2800" b="1" dirty="0">
                <a:latin typeface="楷体" panose="02010609060101010101" pitchFamily="49" charset="-122"/>
                <a:ea typeface="楷体" panose="02010609060101010101" pitchFamily="49" charset="-122"/>
              </a:rPr>
              <a:t>条线路，那么，</a:t>
            </a:r>
            <a:r>
              <a:rPr lang="zh-CN" altLang="en-US" sz="2800" b="1" dirty="0">
                <a:solidFill>
                  <a:schemeClr val="accent6">
                    <a:lumMod val="60000"/>
                    <a:lumOff val="40000"/>
                  </a:schemeClr>
                </a:solidFill>
                <a:latin typeface="楷体" panose="02010609060101010101" pitchFamily="49" charset="-122"/>
                <a:ea typeface="楷体" panose="02010609060101010101" pitchFamily="49" charset="-122"/>
              </a:rPr>
              <a:t>如何选择</a:t>
            </a:r>
            <a:r>
              <a:rPr lang="en-US" altLang="zh-CN" sz="2800" b="1" dirty="0">
                <a:solidFill>
                  <a:srgbClr val="FF0000"/>
                </a:solidFill>
                <a:latin typeface="楷体" panose="02010609060101010101" pitchFamily="49" charset="-122"/>
                <a:ea typeface="楷体" panose="02010609060101010101" pitchFamily="49" charset="-122"/>
              </a:rPr>
              <a:t>n–1</a:t>
            </a:r>
            <a:r>
              <a:rPr lang="zh-CN" altLang="en-US" sz="2800" b="1" dirty="0">
                <a:solidFill>
                  <a:schemeClr val="accent6">
                    <a:lumMod val="60000"/>
                    <a:lumOff val="40000"/>
                  </a:schemeClr>
                </a:solidFill>
                <a:latin typeface="楷体" panose="02010609060101010101" pitchFamily="49" charset="-122"/>
                <a:ea typeface="楷体" panose="02010609060101010101" pitchFamily="49" charset="-122"/>
              </a:rPr>
              <a:t>条线路使总费用最少</a:t>
            </a:r>
            <a:r>
              <a:rPr lang="zh-CN" altLang="en-US" sz="2800" b="1" dirty="0">
                <a:solidFill>
                  <a:schemeClr val="tx2"/>
                </a:solidFill>
                <a:latin typeface="楷体" panose="02010609060101010101" pitchFamily="49" charset="-122"/>
                <a:ea typeface="楷体" panose="02010609060101010101" pitchFamily="49" charset="-122"/>
              </a:rPr>
              <a:t>？</a:t>
            </a:r>
          </a:p>
        </p:txBody>
      </p:sp>
      <p:sp>
        <p:nvSpPr>
          <p:cNvPr id="5" name="Rectangle 7"/>
          <p:cNvSpPr>
            <a:spLocks noChangeArrowheads="1"/>
          </p:cNvSpPr>
          <p:nvPr/>
        </p:nvSpPr>
        <p:spPr bwMode="auto">
          <a:xfrm>
            <a:off x="909243" y="2517926"/>
            <a:ext cx="5739064"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81000" indent="-381000">
              <a:defRPr kumimoji="1" sz="2400">
                <a:solidFill>
                  <a:schemeClr val="tx1"/>
                </a:solidFill>
                <a:latin typeface="Times New Roman" panose="02020603050405020304" pitchFamily="18" charset="0"/>
                <a:ea typeface="宋体" panose="02010600030101010101" pitchFamily="2" charset="-122"/>
              </a:defRPr>
            </a:lvl1pPr>
            <a:lvl2pPr marL="762000">
              <a:defRPr kumimoji="1" sz="2400">
                <a:solidFill>
                  <a:schemeClr val="tx1"/>
                </a:solidFill>
                <a:latin typeface="Times New Roman" panose="02020603050405020304" pitchFamily="18" charset="0"/>
                <a:ea typeface="宋体" panose="02010600030101010101" pitchFamily="2" charset="-122"/>
              </a:defRPr>
            </a:lvl2pPr>
            <a:lvl3pPr marL="952500">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800" b="1" dirty="0">
                <a:solidFill>
                  <a:schemeClr val="accent6">
                    <a:lumMod val="60000"/>
                    <a:lumOff val="40000"/>
                  </a:schemeClr>
                </a:solidFill>
                <a:latin typeface="楷体" panose="02010609060101010101" pitchFamily="49" charset="-122"/>
                <a:ea typeface="楷体" panose="02010609060101010101" pitchFamily="49" charset="-122"/>
              </a:rPr>
              <a:t>先建立数学模型</a:t>
            </a:r>
            <a:r>
              <a:rPr lang="zh-CN" altLang="en-US" sz="2800" b="1" dirty="0">
                <a:solidFill>
                  <a:schemeClr val="tx2"/>
                </a:solidFill>
                <a:latin typeface="楷体" panose="02010609060101010101" pitchFamily="49" charset="-122"/>
                <a:ea typeface="楷体" panose="02010609060101010101" pitchFamily="49" charset="-122"/>
              </a:rPr>
              <a:t>：</a:t>
            </a:r>
          </a:p>
          <a:p>
            <a:r>
              <a:rPr lang="zh-CN" altLang="en-US" sz="2800" b="1" dirty="0">
                <a:solidFill>
                  <a:schemeClr val="accent6">
                    <a:lumMod val="60000"/>
                    <a:lumOff val="40000"/>
                  </a:schemeClr>
                </a:solidFill>
                <a:latin typeface="楷体" panose="02010609060101010101" pitchFamily="49" charset="-122"/>
                <a:ea typeface="楷体" panose="02010609060101010101" pitchFamily="49" charset="-122"/>
              </a:rPr>
              <a:t>顶点</a:t>
            </a:r>
            <a:r>
              <a:rPr lang="en-US" altLang="zh-CN" sz="2800" b="1" i="1" dirty="0">
                <a:solidFill>
                  <a:schemeClr val="tx2"/>
                </a:solidFill>
                <a:latin typeface="楷体" panose="02010609060101010101" pitchFamily="49" charset="-122"/>
                <a:ea typeface="楷体" panose="02010609060101010101" pitchFamily="49" charset="-122"/>
              </a:rPr>
              <a:t>———</a:t>
            </a:r>
            <a:r>
              <a:rPr lang="zh-CN" altLang="en-US" sz="2800" b="1" i="1" dirty="0">
                <a:latin typeface="楷体" panose="02010609060101010101" pitchFamily="49" charset="-122"/>
                <a:ea typeface="楷体" panose="02010609060101010101" pitchFamily="49" charset="-122"/>
              </a:rPr>
              <a:t>表示城市，有</a:t>
            </a:r>
            <a:r>
              <a:rPr lang="en-US" altLang="zh-CN" sz="2800" b="1" i="1" dirty="0">
                <a:latin typeface="楷体" panose="02010609060101010101" pitchFamily="49" charset="-122"/>
                <a:ea typeface="楷体" panose="02010609060101010101" pitchFamily="49" charset="-122"/>
              </a:rPr>
              <a:t>n</a:t>
            </a:r>
            <a:r>
              <a:rPr lang="zh-CN" altLang="en-US" sz="2800" b="1" i="1" dirty="0">
                <a:latin typeface="楷体" panose="02010609060101010101" pitchFamily="49" charset="-122"/>
                <a:ea typeface="楷体" panose="02010609060101010101" pitchFamily="49" charset="-122"/>
              </a:rPr>
              <a:t>个；</a:t>
            </a:r>
          </a:p>
          <a:p>
            <a:r>
              <a:rPr lang="zh-CN" altLang="en-US" sz="2800" b="1" dirty="0">
                <a:solidFill>
                  <a:schemeClr val="accent6">
                    <a:lumMod val="60000"/>
                    <a:lumOff val="40000"/>
                  </a:schemeClr>
                </a:solidFill>
                <a:latin typeface="楷体" panose="02010609060101010101" pitchFamily="49" charset="-122"/>
                <a:ea typeface="楷体" panose="02010609060101010101" pitchFamily="49" charset="-122"/>
              </a:rPr>
              <a:t>边</a:t>
            </a:r>
            <a:r>
              <a:rPr lang="en-US" altLang="zh-CN" sz="2800" b="1" i="1" dirty="0">
                <a:solidFill>
                  <a:schemeClr val="tx2"/>
                </a:solidFill>
                <a:latin typeface="楷体" panose="02010609060101010101" pitchFamily="49" charset="-122"/>
                <a:ea typeface="楷体" panose="02010609060101010101" pitchFamily="49" charset="-122"/>
              </a:rPr>
              <a:t>————</a:t>
            </a:r>
            <a:r>
              <a:rPr lang="zh-CN" altLang="en-US" sz="2800" b="1" i="1" dirty="0">
                <a:latin typeface="楷体" panose="02010609060101010101" pitchFamily="49" charset="-122"/>
                <a:ea typeface="楷体" panose="02010609060101010101" pitchFamily="49" charset="-122"/>
              </a:rPr>
              <a:t>表示线路，有</a:t>
            </a:r>
            <a:r>
              <a:rPr lang="en-US" altLang="zh-CN" sz="2800" b="1" i="1" dirty="0">
                <a:latin typeface="楷体" panose="02010609060101010101" pitchFamily="49" charset="-122"/>
                <a:ea typeface="楷体" panose="02010609060101010101" pitchFamily="49" charset="-122"/>
              </a:rPr>
              <a:t>n–1</a:t>
            </a:r>
            <a:r>
              <a:rPr lang="zh-CN" altLang="en-US" sz="2800" b="1" i="1" dirty="0">
                <a:latin typeface="楷体" panose="02010609060101010101" pitchFamily="49" charset="-122"/>
                <a:ea typeface="楷体" panose="02010609060101010101" pitchFamily="49" charset="-122"/>
              </a:rPr>
              <a:t>条；</a:t>
            </a:r>
          </a:p>
          <a:p>
            <a:r>
              <a:rPr lang="zh-CN" altLang="en-US" sz="2800" b="1" dirty="0">
                <a:solidFill>
                  <a:schemeClr val="accent6">
                    <a:lumMod val="60000"/>
                    <a:lumOff val="40000"/>
                  </a:schemeClr>
                </a:solidFill>
                <a:latin typeface="楷体" panose="02010609060101010101" pitchFamily="49" charset="-122"/>
                <a:ea typeface="楷体" panose="02010609060101010101" pitchFamily="49" charset="-122"/>
              </a:rPr>
              <a:t>边的权值</a:t>
            </a:r>
            <a:r>
              <a:rPr lang="en-US" altLang="zh-CN" sz="2800" b="1" i="1" dirty="0">
                <a:solidFill>
                  <a:schemeClr val="tx2"/>
                </a:solidFill>
                <a:latin typeface="楷体" panose="02010609060101010101" pitchFamily="49" charset="-122"/>
                <a:ea typeface="楷体" panose="02010609060101010101" pitchFamily="49" charset="-122"/>
              </a:rPr>
              <a:t>—</a:t>
            </a:r>
            <a:r>
              <a:rPr lang="zh-CN" altLang="en-US" sz="2800" b="1" i="1" dirty="0">
                <a:latin typeface="楷体" panose="02010609060101010101" pitchFamily="49" charset="-122"/>
                <a:ea typeface="楷体" panose="02010609060101010101" pitchFamily="49" charset="-122"/>
              </a:rPr>
              <a:t>表示线路的经济代价；</a:t>
            </a:r>
          </a:p>
          <a:p>
            <a:r>
              <a:rPr lang="zh-CN" altLang="en-US" sz="2800" b="1" dirty="0">
                <a:solidFill>
                  <a:schemeClr val="accent6">
                    <a:lumMod val="60000"/>
                    <a:lumOff val="40000"/>
                  </a:schemeClr>
                </a:solidFill>
                <a:latin typeface="楷体" panose="02010609060101010101" pitchFamily="49" charset="-122"/>
                <a:ea typeface="楷体" panose="02010609060101010101" pitchFamily="49" charset="-122"/>
              </a:rPr>
              <a:t>连通网</a:t>
            </a:r>
            <a:r>
              <a:rPr lang="en-US" altLang="zh-CN" sz="2800" b="1" i="1" dirty="0">
                <a:solidFill>
                  <a:schemeClr val="tx2"/>
                </a:solidFill>
                <a:latin typeface="楷体" panose="02010609060101010101" pitchFamily="49" charset="-122"/>
                <a:ea typeface="楷体" panose="02010609060101010101" pitchFamily="49" charset="-122"/>
              </a:rPr>
              <a:t>——</a:t>
            </a:r>
            <a:r>
              <a:rPr lang="zh-CN" altLang="en-US" sz="2800" b="1" i="1" dirty="0">
                <a:latin typeface="楷体" panose="02010609060101010101" pitchFamily="49" charset="-122"/>
                <a:ea typeface="楷体" panose="02010609060101010101" pitchFamily="49" charset="-122"/>
              </a:rPr>
              <a:t>表示</a:t>
            </a:r>
            <a:r>
              <a:rPr lang="en-US" altLang="zh-CN" sz="2800" b="1" i="1" dirty="0">
                <a:latin typeface="楷体" panose="02010609060101010101" pitchFamily="49" charset="-122"/>
                <a:ea typeface="楷体" panose="02010609060101010101" pitchFamily="49" charset="-122"/>
              </a:rPr>
              <a:t>n</a:t>
            </a:r>
            <a:r>
              <a:rPr lang="zh-CN" altLang="en-US" sz="2800" b="1" i="1" dirty="0">
                <a:latin typeface="楷体" panose="02010609060101010101" pitchFamily="49" charset="-122"/>
                <a:ea typeface="楷体" panose="02010609060101010101" pitchFamily="49" charset="-122"/>
              </a:rPr>
              <a:t>个城市间的通信网。</a:t>
            </a:r>
            <a:endParaRPr lang="zh-CN" altLang="en-US" sz="2800" b="1" dirty="0">
              <a:latin typeface="楷体" panose="02010609060101010101" pitchFamily="49" charset="-122"/>
              <a:ea typeface="楷体" panose="02010609060101010101" pitchFamily="49" charset="-122"/>
            </a:endParaRPr>
          </a:p>
        </p:txBody>
      </p:sp>
      <p:sp>
        <p:nvSpPr>
          <p:cNvPr id="6" name="AutoShape 8"/>
          <p:cNvSpPr>
            <a:spLocks noChangeArrowheads="1"/>
          </p:cNvSpPr>
          <p:nvPr/>
        </p:nvSpPr>
        <p:spPr bwMode="auto">
          <a:xfrm>
            <a:off x="7087173" y="2685220"/>
            <a:ext cx="3276600" cy="1852403"/>
          </a:xfrm>
          <a:prstGeom prst="wedgeEllipseCallout">
            <a:avLst>
              <a:gd name="adj1" fmla="val -62597"/>
              <a:gd name="adj2" fmla="val 30556"/>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800" b="1" dirty="0">
                <a:latin typeface="楷体" panose="02010609060101010101" pitchFamily="49" charset="-122"/>
                <a:ea typeface="楷体" panose="02010609060101010101" pitchFamily="49" charset="-122"/>
              </a:rPr>
              <a:t>显然此连通网是一棵</a:t>
            </a:r>
            <a:r>
              <a:rPr lang="zh-CN" altLang="en-US" sz="2800" b="1" dirty="0">
                <a:solidFill>
                  <a:srgbClr val="FF0000"/>
                </a:solidFill>
                <a:latin typeface="楷体" panose="02010609060101010101" pitchFamily="49" charset="-122"/>
                <a:ea typeface="楷体" panose="02010609060101010101" pitchFamily="49" charset="-122"/>
              </a:rPr>
              <a:t>生成树！</a:t>
            </a:r>
          </a:p>
        </p:txBody>
      </p:sp>
      <p:sp>
        <p:nvSpPr>
          <p:cNvPr id="7" name="Rectangle 9"/>
          <p:cNvSpPr>
            <a:spLocks noChangeArrowheads="1"/>
          </p:cNvSpPr>
          <p:nvPr/>
        </p:nvSpPr>
        <p:spPr bwMode="auto">
          <a:xfrm>
            <a:off x="776896" y="4991768"/>
            <a:ext cx="1046231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800" b="1" dirty="0">
                <a:solidFill>
                  <a:srgbClr val="9900FF"/>
                </a:solidFill>
                <a:latin typeface="楷体" panose="02010609060101010101" pitchFamily="49" charset="-122"/>
                <a:ea typeface="楷体" panose="02010609060101010101" pitchFamily="49" charset="-122"/>
              </a:rPr>
              <a:t>问题抽象：</a:t>
            </a:r>
            <a:r>
              <a:rPr lang="zh-CN" altLang="en-US" sz="2800" b="1" dirty="0">
                <a:solidFill>
                  <a:srgbClr val="CDE5F3"/>
                </a:solidFill>
                <a:latin typeface="楷体" panose="02010609060101010101" pitchFamily="49" charset="-122"/>
                <a:ea typeface="楷体" panose="02010609060101010101" pitchFamily="49" charset="-122"/>
              </a:rPr>
              <a:t> </a:t>
            </a:r>
            <a:r>
              <a:rPr lang="en-US" altLang="zh-CN" sz="2800" b="1" dirty="0">
                <a:latin typeface="楷体" panose="02010609060101010101" pitchFamily="49" charset="-122"/>
                <a:ea typeface="楷体" panose="02010609060101010101" pitchFamily="49" charset="-122"/>
              </a:rPr>
              <a:t>n</a:t>
            </a:r>
            <a:r>
              <a:rPr lang="zh-CN" altLang="en-US" sz="2800" b="1" dirty="0">
                <a:latin typeface="楷体" panose="02010609060101010101" pitchFamily="49" charset="-122"/>
                <a:ea typeface="楷体" panose="02010609060101010101" pitchFamily="49" charset="-122"/>
              </a:rPr>
              <a:t>个顶点的生成树很多，需要从中选一棵</a:t>
            </a:r>
            <a:r>
              <a:rPr lang="zh-CN" altLang="en-US" sz="2800" b="1" dirty="0">
                <a:solidFill>
                  <a:srgbClr val="9900FF"/>
                </a:solidFill>
                <a:latin typeface="楷体" panose="02010609060101010101" pitchFamily="49" charset="-122"/>
                <a:ea typeface="楷体" panose="02010609060101010101" pitchFamily="49" charset="-122"/>
              </a:rPr>
              <a:t>代价最小</a:t>
            </a:r>
            <a:r>
              <a:rPr lang="zh-CN" altLang="en-US" sz="2800" b="1" dirty="0">
                <a:latin typeface="楷体" panose="02010609060101010101" pitchFamily="49" charset="-122"/>
                <a:ea typeface="楷体" panose="02010609060101010101" pitchFamily="49" charset="-122"/>
              </a:rPr>
              <a:t>的生成树，即该树</a:t>
            </a:r>
            <a:r>
              <a:rPr lang="zh-CN" altLang="en-US" sz="2800" b="1" dirty="0">
                <a:solidFill>
                  <a:srgbClr val="FF3300"/>
                </a:solidFill>
                <a:latin typeface="楷体" panose="02010609060101010101" pitchFamily="49" charset="-122"/>
                <a:ea typeface="楷体" panose="02010609060101010101" pitchFamily="49" charset="-122"/>
              </a:rPr>
              <a:t>各边的代价之和</a:t>
            </a:r>
            <a:r>
              <a:rPr lang="zh-CN" altLang="en-US" sz="2800" b="1" dirty="0">
                <a:solidFill>
                  <a:schemeClr val="tx2"/>
                </a:solidFill>
                <a:latin typeface="楷体" panose="02010609060101010101" pitchFamily="49" charset="-122"/>
                <a:ea typeface="楷体" panose="02010609060101010101" pitchFamily="49" charset="-122"/>
              </a:rPr>
              <a:t>最小。此树便称为最小生成树</a:t>
            </a:r>
            <a:r>
              <a:rPr lang="en-US" altLang="zh-CN" sz="2800" b="1" dirty="0">
                <a:solidFill>
                  <a:srgbClr val="9900FF"/>
                </a:solidFill>
                <a:latin typeface="楷体" panose="02010609060101010101" pitchFamily="49" charset="-122"/>
                <a:ea typeface="楷体" panose="02010609060101010101" pitchFamily="49" charset="-122"/>
              </a:rPr>
              <a:t>MST</a:t>
            </a:r>
            <a:r>
              <a:rPr lang="zh-CN" altLang="en-US" sz="2800" dirty="0">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556291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8" presetClass="entr" presetSubtype="6"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strips(downRight)">
                                      <p:cBhvr>
                                        <p:cTn id="11" dur="500"/>
                                        <p:tgtEl>
                                          <p:spTgt spid="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8" presetClass="entr" presetSubtype="6" fill="hold" grpId="0"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Effect transition="in" filter="strips(downRight)">
                                      <p:cBhvr>
                                        <p:cTn id="16" dur="500"/>
                                        <p:tgtEl>
                                          <p:spTgt spid="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8" presetClass="entr" presetSubtype="6" fill="hold" grpId="0"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strips(downRight)">
                                      <p:cBhvr>
                                        <p:cTn id="21" dur="500"/>
                                        <p:tgtEl>
                                          <p:spTgt spid="5">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6" fill="hold" grpId="0" nodeType="click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animEffect transition="in" filter="strips(downRight)">
                                      <p:cBhvr>
                                        <p:cTn id="26" dur="500"/>
                                        <p:tgtEl>
                                          <p:spTgt spid="5">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6"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Effect transition="in" filter="strips(downRight)">
                                      <p:cBhvr>
                                        <p:cTn id="31" dur="500"/>
                                        <p:tgtEl>
                                          <p:spTgt spid="5">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wipe(right)">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type="lt">
                                    <p:tmAbs val="75"/>
                                  </p:iterate>
                                  <p:childTnLst>
                                    <p:set>
                                      <p:cBhvr>
                                        <p:cTn id="40" dur="1" fill="hold">
                                          <p:stCondLst>
                                            <p:cond delay="74"/>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5" grpId="0" build="p" autoUpdateAnimBg="0"/>
      <p:bldP spid="6" grpId="0" animBg="1" autoUpdateAnimBg="0"/>
      <p:bldP spid="7" grpId="0"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3"/>
            <a:ext cx="5140034" cy="605909"/>
          </a:xfrm>
        </p:spPr>
        <p:txBody>
          <a:bodyPr/>
          <a:lstStyle/>
          <a:p>
            <a:r>
              <a:rPr lang="zh-CN" altLang="en-US" dirty="0">
                <a:latin typeface="楷体" panose="02010609060101010101" pitchFamily="49" charset="-122"/>
                <a:ea typeface="楷体" panose="02010609060101010101" pitchFamily="49" charset="-122"/>
              </a:rPr>
              <a:t>讨论：如何求得最小生成树？</a:t>
            </a:r>
          </a:p>
        </p:txBody>
      </p:sp>
      <p:sp>
        <p:nvSpPr>
          <p:cNvPr id="4" name="Rectangle 5"/>
          <p:cNvSpPr>
            <a:spLocks noChangeArrowheads="1"/>
          </p:cNvSpPr>
          <p:nvPr/>
        </p:nvSpPr>
        <p:spPr bwMode="auto">
          <a:xfrm>
            <a:off x="2442906" y="872749"/>
            <a:ext cx="71492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800" b="1" dirty="0">
                <a:solidFill>
                  <a:schemeClr val="tx2"/>
                </a:solidFill>
                <a:effectLst>
                  <a:outerShdw blurRad="38100" dist="38100" dir="2700000" algn="tl">
                    <a:srgbClr val="000000"/>
                  </a:outerShdw>
                </a:effectLst>
                <a:ea typeface="楷体" panose="02010609060101010101" pitchFamily="49" charset="-122"/>
              </a:rPr>
              <a:t>最小生成树</a:t>
            </a:r>
            <a:r>
              <a:rPr lang="zh-CN" altLang="en-US" sz="2800" b="1" dirty="0">
                <a:solidFill>
                  <a:schemeClr val="accent1"/>
                </a:solidFill>
                <a:effectLst>
                  <a:outerShdw blurRad="38100" dist="38100" dir="2700000" algn="tl">
                    <a:srgbClr val="000000"/>
                  </a:outerShdw>
                </a:effectLst>
                <a:ea typeface="楷体" panose="02010609060101010101" pitchFamily="49" charset="-122"/>
              </a:rPr>
              <a:t>（</a:t>
            </a:r>
            <a:r>
              <a:rPr lang="en-US" altLang="zh-CN" sz="2800" b="1" dirty="0" err="1">
                <a:solidFill>
                  <a:schemeClr val="accent1"/>
                </a:solidFill>
                <a:effectLst>
                  <a:outerShdw blurRad="38100" dist="38100" dir="2700000" algn="tl">
                    <a:srgbClr val="000000"/>
                  </a:outerShdw>
                </a:effectLst>
                <a:ea typeface="楷体" panose="02010609060101010101" pitchFamily="49" charset="-122"/>
              </a:rPr>
              <a:t>Minispantree</a:t>
            </a:r>
            <a:r>
              <a:rPr lang="zh-CN" altLang="en-US" sz="2800" b="1" dirty="0">
                <a:solidFill>
                  <a:schemeClr val="accent1"/>
                </a:solidFill>
                <a:effectLst>
                  <a:outerShdw blurRad="38100" dist="38100" dir="2700000" algn="tl">
                    <a:srgbClr val="000000"/>
                  </a:outerShdw>
                </a:effectLst>
                <a:ea typeface="楷体" panose="02010609060101010101" pitchFamily="49" charset="-122"/>
              </a:rPr>
              <a:t>）</a:t>
            </a:r>
            <a:r>
              <a:rPr lang="zh-CN" altLang="en-US" sz="2800" b="1" dirty="0">
                <a:solidFill>
                  <a:schemeClr val="tx2"/>
                </a:solidFill>
                <a:effectLst>
                  <a:outerShdw blurRad="38100" dist="38100" dir="2700000" algn="tl">
                    <a:srgbClr val="000000"/>
                  </a:outerShdw>
                </a:effectLst>
                <a:ea typeface="楷体" panose="02010609060101010101" pitchFamily="49" charset="-122"/>
              </a:rPr>
              <a:t>的 性质如下：</a:t>
            </a:r>
          </a:p>
        </p:txBody>
      </p:sp>
      <p:sp>
        <p:nvSpPr>
          <p:cNvPr id="5" name="Text Box 9"/>
          <p:cNvSpPr txBox="1">
            <a:spLocks noChangeArrowheads="1"/>
          </p:cNvSpPr>
          <p:nvPr/>
        </p:nvSpPr>
        <p:spPr bwMode="auto">
          <a:xfrm>
            <a:off x="1203501" y="1404830"/>
            <a:ext cx="991367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BADE7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1047750">
              <a:defRPr kumimoji="1" sz="2400">
                <a:solidFill>
                  <a:schemeClr val="tx1"/>
                </a:solidFill>
                <a:latin typeface="Times New Roman" panose="02020603050405020304" pitchFamily="18" charset="0"/>
                <a:ea typeface="宋体" panose="02010600030101010101" pitchFamily="2" charset="-122"/>
              </a:defRPr>
            </a:lvl2pPr>
            <a:lvl3pPr marL="1238250">
              <a:defRPr kumimoji="1" sz="2400">
                <a:solidFill>
                  <a:schemeClr val="tx1"/>
                </a:solidFill>
                <a:latin typeface="Times New Roman" panose="02020603050405020304" pitchFamily="18" charset="0"/>
                <a:ea typeface="宋体" panose="02010600030101010101" pitchFamily="2" charset="-122"/>
              </a:defRPr>
            </a:lvl3pPr>
            <a:lvl4pPr marL="1428750">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b="1" dirty="0">
                <a:ea typeface="楷体" panose="02010609060101010101" pitchFamily="49" charset="-122"/>
              </a:rPr>
              <a:t>若</a:t>
            </a:r>
            <a:r>
              <a:rPr lang="en-US" altLang="zh-CN" b="1" dirty="0">
                <a:ea typeface="楷体" panose="02010609060101010101" pitchFamily="49" charset="-122"/>
              </a:rPr>
              <a:t>U</a:t>
            </a:r>
            <a:r>
              <a:rPr lang="zh-CN" altLang="en-US" b="1" dirty="0">
                <a:ea typeface="楷体" panose="02010609060101010101" pitchFamily="49" charset="-122"/>
              </a:rPr>
              <a:t>集是</a:t>
            </a:r>
            <a:r>
              <a:rPr lang="en-US" altLang="zh-CN" b="1" dirty="0">
                <a:ea typeface="楷体" panose="02010609060101010101" pitchFamily="49" charset="-122"/>
              </a:rPr>
              <a:t>V</a:t>
            </a:r>
            <a:r>
              <a:rPr lang="zh-CN" altLang="en-US" b="1" dirty="0">
                <a:ea typeface="楷体" panose="02010609060101010101" pitchFamily="49" charset="-122"/>
              </a:rPr>
              <a:t>的一个非空子集，若</a:t>
            </a:r>
            <a:r>
              <a:rPr lang="en-US" altLang="zh-CN" b="1" dirty="0">
                <a:ea typeface="楷体" panose="02010609060101010101" pitchFamily="49" charset="-122"/>
              </a:rPr>
              <a:t>(u</a:t>
            </a:r>
            <a:r>
              <a:rPr lang="en-US" altLang="zh-CN" b="1" baseline="-25000" dirty="0">
                <a:ea typeface="楷体" panose="02010609060101010101" pitchFamily="49" charset="-122"/>
              </a:rPr>
              <a:t>0</a:t>
            </a:r>
            <a:r>
              <a:rPr lang="en-US" altLang="zh-CN" b="1" dirty="0">
                <a:ea typeface="楷体" panose="02010609060101010101" pitchFamily="49" charset="-122"/>
              </a:rPr>
              <a:t>, v</a:t>
            </a:r>
            <a:r>
              <a:rPr lang="en-US" altLang="zh-CN" b="1" baseline="-25000" dirty="0">
                <a:ea typeface="楷体" panose="02010609060101010101" pitchFamily="49" charset="-122"/>
              </a:rPr>
              <a:t>0</a:t>
            </a:r>
            <a:r>
              <a:rPr lang="en-US" altLang="zh-CN" b="1" dirty="0">
                <a:ea typeface="楷体" panose="02010609060101010101" pitchFamily="49" charset="-122"/>
              </a:rPr>
              <a:t>)</a:t>
            </a:r>
            <a:r>
              <a:rPr lang="zh-CN" altLang="en-US" b="1" dirty="0">
                <a:ea typeface="楷体" panose="02010609060101010101" pitchFamily="49" charset="-122"/>
              </a:rPr>
              <a:t>是一条</a:t>
            </a:r>
            <a:r>
              <a:rPr lang="zh-CN" altLang="en-US" b="1" dirty="0">
                <a:solidFill>
                  <a:srgbClr val="FF3300"/>
                </a:solidFill>
                <a:ea typeface="楷体" panose="02010609060101010101" pitchFamily="49" charset="-122"/>
              </a:rPr>
              <a:t>最小权值的边</a:t>
            </a:r>
            <a:r>
              <a:rPr lang="zh-CN" altLang="en-US" b="1" dirty="0">
                <a:ea typeface="楷体" panose="02010609060101010101" pitchFamily="49" charset="-122"/>
              </a:rPr>
              <a:t>，其中</a:t>
            </a:r>
            <a:r>
              <a:rPr lang="en-US" altLang="zh-CN" b="1" dirty="0">
                <a:ea typeface="楷体" panose="02010609060101010101" pitchFamily="49" charset="-122"/>
              </a:rPr>
              <a:t>u</a:t>
            </a:r>
            <a:r>
              <a:rPr lang="en-US" altLang="zh-CN" b="1" baseline="-25000" dirty="0">
                <a:ea typeface="楷体" panose="02010609060101010101" pitchFamily="49" charset="-122"/>
              </a:rPr>
              <a:t>0</a:t>
            </a:r>
            <a:r>
              <a:rPr lang="en-US" altLang="zh-CN" b="1" dirty="0">
                <a:ea typeface="楷体" panose="02010609060101010101" pitchFamily="49" charset="-122"/>
                <a:sym typeface="Symbol" panose="05050102010706020507" pitchFamily="18" charset="2"/>
              </a:rPr>
              <a:t></a:t>
            </a:r>
            <a:r>
              <a:rPr lang="en-US" altLang="zh-CN" b="1" dirty="0">
                <a:ea typeface="楷体" panose="02010609060101010101" pitchFamily="49" charset="-122"/>
              </a:rPr>
              <a:t>U</a:t>
            </a:r>
            <a:r>
              <a:rPr lang="zh-CN" altLang="en-US" b="1" dirty="0">
                <a:ea typeface="楷体" panose="02010609060101010101" pitchFamily="49" charset="-122"/>
              </a:rPr>
              <a:t>，</a:t>
            </a:r>
            <a:r>
              <a:rPr lang="en-US" altLang="zh-CN" b="1" dirty="0">
                <a:ea typeface="楷体" panose="02010609060101010101" pitchFamily="49" charset="-122"/>
              </a:rPr>
              <a:t>v</a:t>
            </a:r>
            <a:r>
              <a:rPr lang="en-US" altLang="zh-CN" b="1" baseline="-25000" dirty="0">
                <a:ea typeface="楷体" panose="02010609060101010101" pitchFamily="49" charset="-122"/>
              </a:rPr>
              <a:t>0</a:t>
            </a:r>
            <a:r>
              <a:rPr lang="en-US" altLang="zh-CN" b="1" dirty="0">
                <a:ea typeface="楷体" panose="02010609060101010101" pitchFamily="49" charset="-122"/>
                <a:sym typeface="Symbol" panose="05050102010706020507" pitchFamily="18" charset="2"/>
              </a:rPr>
              <a:t></a:t>
            </a:r>
            <a:r>
              <a:rPr lang="en-US" altLang="zh-CN" b="1" dirty="0">
                <a:ea typeface="楷体" panose="02010609060101010101" pitchFamily="49" charset="-122"/>
              </a:rPr>
              <a:t>V-U</a:t>
            </a:r>
            <a:r>
              <a:rPr lang="zh-CN" altLang="en-US" b="1" dirty="0">
                <a:ea typeface="楷体" panose="02010609060101010101" pitchFamily="49" charset="-122"/>
              </a:rPr>
              <a:t>；则：</a:t>
            </a:r>
            <a:r>
              <a:rPr lang="en-US" altLang="zh-CN" b="1" dirty="0">
                <a:ea typeface="楷体" panose="02010609060101010101" pitchFamily="49" charset="-122"/>
              </a:rPr>
              <a:t>(u</a:t>
            </a:r>
            <a:r>
              <a:rPr lang="en-US" altLang="zh-CN" b="1" baseline="-25000" dirty="0">
                <a:ea typeface="楷体" panose="02010609060101010101" pitchFamily="49" charset="-122"/>
              </a:rPr>
              <a:t>0</a:t>
            </a:r>
            <a:r>
              <a:rPr lang="en-US" altLang="zh-CN" b="1" dirty="0">
                <a:ea typeface="楷体" panose="02010609060101010101" pitchFamily="49" charset="-122"/>
              </a:rPr>
              <a:t>, v</a:t>
            </a:r>
            <a:r>
              <a:rPr lang="en-US" altLang="zh-CN" b="1" baseline="-25000" dirty="0">
                <a:ea typeface="楷体" panose="02010609060101010101" pitchFamily="49" charset="-122"/>
              </a:rPr>
              <a:t>0</a:t>
            </a:r>
            <a:r>
              <a:rPr lang="en-US" altLang="zh-CN" b="1" dirty="0">
                <a:ea typeface="楷体" panose="02010609060101010101" pitchFamily="49" charset="-122"/>
              </a:rPr>
              <a:t>)</a:t>
            </a:r>
            <a:r>
              <a:rPr lang="zh-CN" altLang="en-US" b="1" dirty="0">
                <a:solidFill>
                  <a:schemeClr val="accent1">
                    <a:lumMod val="60000"/>
                    <a:lumOff val="40000"/>
                  </a:schemeClr>
                </a:solidFill>
                <a:ea typeface="楷体" panose="02010609060101010101" pitchFamily="49" charset="-122"/>
              </a:rPr>
              <a:t>必在最小生成树</a:t>
            </a:r>
            <a:r>
              <a:rPr lang="zh-CN" altLang="en-US" b="1" dirty="0">
                <a:solidFill>
                  <a:schemeClr val="tx2"/>
                </a:solidFill>
                <a:ea typeface="楷体" panose="02010609060101010101" pitchFamily="49" charset="-122"/>
              </a:rPr>
              <a:t>上</a:t>
            </a:r>
            <a:r>
              <a:rPr lang="zh-CN" altLang="en-US" b="1" dirty="0">
                <a:ea typeface="楷体" panose="02010609060101010101" pitchFamily="49" charset="-122"/>
              </a:rPr>
              <a:t>。 </a:t>
            </a:r>
          </a:p>
        </p:txBody>
      </p:sp>
      <p:sp>
        <p:nvSpPr>
          <p:cNvPr id="6" name="AutoShape 11"/>
          <p:cNvSpPr>
            <a:spLocks noChangeArrowheads="1"/>
          </p:cNvSpPr>
          <p:nvPr/>
        </p:nvSpPr>
        <p:spPr bwMode="auto">
          <a:xfrm>
            <a:off x="529389" y="2319230"/>
            <a:ext cx="10398656" cy="1524000"/>
          </a:xfrm>
          <a:prstGeom prst="wedgeEllipseCallout">
            <a:avLst>
              <a:gd name="adj1" fmla="val -35542"/>
              <a:gd name="adj2" fmla="val 25940"/>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sz="2400" b="1" dirty="0">
                <a:solidFill>
                  <a:srgbClr val="FF3300"/>
                </a:solidFill>
                <a:effectLst>
                  <a:outerShdw blurRad="38100" dist="38100" dir="2700000" algn="tl">
                    <a:srgbClr val="000000"/>
                  </a:outerShdw>
                </a:effectLst>
                <a:latin typeface="楷体" panose="02010609060101010101" pitchFamily="49" charset="-122"/>
                <a:ea typeface="楷体" panose="02010609060101010101" pitchFamily="49" charset="-122"/>
              </a:rPr>
              <a:t>设想一下：</a:t>
            </a:r>
            <a:r>
              <a:rPr lang="zh-CN" altLang="en-US" sz="2400" b="1" dirty="0">
                <a:solidFill>
                  <a:srgbClr val="FF3399"/>
                </a:solidFill>
                <a:latin typeface="楷体" panose="02010609060101010101" pitchFamily="49" charset="-122"/>
                <a:ea typeface="楷体" panose="02010609060101010101" pitchFamily="49" charset="-122"/>
              </a:rPr>
              <a:t>先把权值最小的边归入生成树内，逐个递增，舍去回路边，则得到的很可能就是最小生成树！</a:t>
            </a:r>
          </a:p>
        </p:txBody>
      </p:sp>
      <p:sp>
        <p:nvSpPr>
          <p:cNvPr id="7" name="Text Box 12"/>
          <p:cNvSpPr txBox="1">
            <a:spLocks noChangeArrowheads="1"/>
          </p:cNvSpPr>
          <p:nvPr/>
        </p:nvSpPr>
        <p:spPr bwMode="auto">
          <a:xfrm>
            <a:off x="1418867" y="3808305"/>
            <a:ext cx="857914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BADE7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400" b="1" dirty="0">
                <a:ea typeface="楷体" panose="02010609060101010101" pitchFamily="49" charset="-122"/>
              </a:rPr>
              <a:t>求</a:t>
            </a:r>
            <a:r>
              <a:rPr lang="en-US" altLang="zh-CN" sz="2400" b="1" dirty="0">
                <a:ea typeface="楷体" panose="02010609060101010101" pitchFamily="49" charset="-122"/>
              </a:rPr>
              <a:t>MST</a:t>
            </a:r>
            <a:r>
              <a:rPr lang="zh-CN" altLang="en-US" sz="2400" b="1" dirty="0">
                <a:ea typeface="楷体" panose="02010609060101010101" pitchFamily="49" charset="-122"/>
              </a:rPr>
              <a:t>有多种算法，但最常用的是以下两种：</a:t>
            </a:r>
            <a:endParaRPr lang="zh-CN" altLang="en-US" sz="2400" b="1" dirty="0">
              <a:solidFill>
                <a:srgbClr val="CDE5F3"/>
              </a:solidFill>
              <a:ea typeface="楷体" panose="02010609060101010101" pitchFamily="49" charset="-122"/>
            </a:endParaRPr>
          </a:p>
        </p:txBody>
      </p:sp>
      <p:sp>
        <p:nvSpPr>
          <p:cNvPr id="8" name="Rectangle 13"/>
          <p:cNvSpPr>
            <a:spLocks noChangeArrowheads="1"/>
          </p:cNvSpPr>
          <p:nvPr/>
        </p:nvSpPr>
        <p:spPr bwMode="auto">
          <a:xfrm>
            <a:off x="2061611" y="4265505"/>
            <a:ext cx="7530582" cy="955675"/>
          </a:xfrm>
          <a:prstGeom prst="rect">
            <a:avLst/>
          </a:prstGeom>
          <a:noFill/>
          <a:ln w="9525">
            <a:solidFill>
              <a:srgbClr val="FF99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571500" indent="-571500">
              <a:defRPr kumimoji="1" sz="2400">
                <a:solidFill>
                  <a:schemeClr val="tx1"/>
                </a:solidFill>
                <a:latin typeface="Times New Roman" panose="02020603050405020304" pitchFamily="18" charset="0"/>
                <a:ea typeface="宋体" panose="02010600030101010101" pitchFamily="2" charset="-122"/>
              </a:defRPr>
            </a:lvl1pPr>
            <a:lvl2pPr marL="762000">
              <a:defRPr kumimoji="1" sz="2400">
                <a:solidFill>
                  <a:schemeClr val="tx1"/>
                </a:solidFill>
                <a:latin typeface="Times New Roman" panose="02020603050405020304" pitchFamily="18" charset="0"/>
                <a:ea typeface="宋体" panose="02010600030101010101" pitchFamily="2" charset="-122"/>
              </a:defRPr>
            </a:lvl2pPr>
            <a:lvl3pPr marL="952500">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Char char="v"/>
            </a:pPr>
            <a:r>
              <a:rPr lang="en-US" altLang="zh-CN" sz="2800" b="1">
                <a:solidFill>
                  <a:srgbClr val="9900FF"/>
                </a:solidFill>
                <a:ea typeface="楷体" panose="02010609060101010101" pitchFamily="49" charset="-122"/>
              </a:rPr>
              <a:t>Kruskal</a:t>
            </a:r>
            <a:r>
              <a:rPr lang="zh-CN" altLang="en-US" sz="2800" b="1">
                <a:solidFill>
                  <a:srgbClr val="9900FF"/>
                </a:solidFill>
                <a:ea typeface="楷体" panose="02010609060101010101" pitchFamily="49" charset="-122"/>
              </a:rPr>
              <a:t>（</a:t>
            </a:r>
            <a:r>
              <a:rPr lang="zh-CN" altLang="en-US" sz="2800" b="1">
                <a:solidFill>
                  <a:srgbClr val="9900FF"/>
                </a:solidFill>
                <a:ea typeface="楷体" panose="02010609060101010101" pitchFamily="49" charset="-122"/>
                <a:hlinkClick r:id="" action="ppaction://hlinkshowjump?jump=nextslide"/>
              </a:rPr>
              <a:t>克鲁斯卡尔</a:t>
            </a:r>
            <a:r>
              <a:rPr lang="zh-CN" altLang="en-US" sz="2800" b="1">
                <a:solidFill>
                  <a:srgbClr val="9900FF"/>
                </a:solidFill>
                <a:ea typeface="楷体" panose="02010609060101010101" pitchFamily="49" charset="-122"/>
              </a:rPr>
              <a:t>）算法</a:t>
            </a:r>
          </a:p>
          <a:p>
            <a:pPr>
              <a:buFont typeface="Wingdings" panose="05000000000000000000" pitchFamily="2" charset="2"/>
              <a:buChar char="v"/>
            </a:pPr>
            <a:r>
              <a:rPr lang="en-US" altLang="zh-CN" sz="2800" b="1">
                <a:solidFill>
                  <a:srgbClr val="9900FF"/>
                </a:solidFill>
                <a:ea typeface="楷体" panose="02010609060101010101" pitchFamily="49" charset="-122"/>
              </a:rPr>
              <a:t>Prim</a:t>
            </a:r>
            <a:r>
              <a:rPr lang="zh-CN" altLang="en-US" sz="2800" b="1">
                <a:solidFill>
                  <a:srgbClr val="9900FF"/>
                </a:solidFill>
                <a:ea typeface="楷体" panose="02010609060101010101" pitchFamily="49" charset="-122"/>
              </a:rPr>
              <a:t>（</a:t>
            </a:r>
            <a:r>
              <a:rPr lang="zh-CN" altLang="en-US" sz="2800" b="1">
                <a:solidFill>
                  <a:srgbClr val="9900FF"/>
                </a:solidFill>
                <a:ea typeface="楷体" panose="02010609060101010101" pitchFamily="49" charset="-122"/>
                <a:hlinkClick r:id="rId2" action="ppaction://hlinksldjump"/>
              </a:rPr>
              <a:t>普里姆</a:t>
            </a:r>
            <a:r>
              <a:rPr lang="zh-CN" altLang="en-US" sz="2800" b="1">
                <a:solidFill>
                  <a:srgbClr val="9900FF"/>
                </a:solidFill>
                <a:ea typeface="楷体" panose="02010609060101010101" pitchFamily="49" charset="-122"/>
              </a:rPr>
              <a:t>）算法 </a:t>
            </a:r>
          </a:p>
        </p:txBody>
      </p:sp>
      <p:sp>
        <p:nvSpPr>
          <p:cNvPr id="9" name="Rectangle 14"/>
          <p:cNvSpPr>
            <a:spLocks noChangeArrowheads="1"/>
          </p:cNvSpPr>
          <p:nvPr/>
        </p:nvSpPr>
        <p:spPr bwMode="auto">
          <a:xfrm>
            <a:off x="1220058" y="5332305"/>
            <a:ext cx="10485621" cy="941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30000"/>
              </a:spcBef>
            </a:pPr>
            <a:r>
              <a:rPr lang="en-US" altLang="zh-CN" sz="2400" b="1">
                <a:solidFill>
                  <a:schemeClr val="tx2"/>
                </a:solidFill>
                <a:latin typeface="楷体" panose="02010609060101010101" pitchFamily="49" charset="-122"/>
                <a:ea typeface="楷体" panose="02010609060101010101" pitchFamily="49" charset="-122"/>
              </a:rPr>
              <a:t>Kruskal</a:t>
            </a:r>
            <a:r>
              <a:rPr lang="zh-CN" altLang="en-US" sz="2400" b="1">
                <a:solidFill>
                  <a:schemeClr val="tx2"/>
                </a:solidFill>
                <a:latin typeface="楷体" panose="02010609060101010101" pitchFamily="49" charset="-122"/>
                <a:ea typeface="楷体" panose="02010609060101010101" pitchFamily="49" charset="-122"/>
              </a:rPr>
              <a:t>算法特点：</a:t>
            </a:r>
            <a:r>
              <a:rPr lang="zh-CN" altLang="en-US" sz="2400" b="1">
                <a:solidFill>
                  <a:schemeClr val="accent1"/>
                </a:solidFill>
                <a:latin typeface="楷体" panose="02010609060101010101" pitchFamily="49" charset="-122"/>
                <a:ea typeface="楷体" panose="02010609060101010101" pitchFamily="49" charset="-122"/>
              </a:rPr>
              <a:t>将边归并</a:t>
            </a:r>
            <a:r>
              <a:rPr lang="zh-CN" altLang="en-US" sz="2400" b="1">
                <a:latin typeface="楷体" panose="02010609060101010101" pitchFamily="49" charset="-122"/>
                <a:ea typeface="楷体" panose="02010609060101010101" pitchFamily="49" charset="-122"/>
              </a:rPr>
              <a:t>，适于求</a:t>
            </a:r>
            <a:r>
              <a:rPr lang="zh-CN" altLang="en-US" sz="2400" b="1">
                <a:solidFill>
                  <a:schemeClr val="accent1"/>
                </a:solidFill>
                <a:latin typeface="楷体" panose="02010609060101010101" pitchFamily="49" charset="-122"/>
                <a:ea typeface="楷体" panose="02010609060101010101" pitchFamily="49" charset="-122"/>
              </a:rPr>
              <a:t>稀疏网</a:t>
            </a:r>
            <a:r>
              <a:rPr lang="zh-CN" altLang="en-US" sz="2400" b="1">
                <a:latin typeface="楷体" panose="02010609060101010101" pitchFamily="49" charset="-122"/>
                <a:ea typeface="楷体" panose="02010609060101010101" pitchFamily="49" charset="-122"/>
              </a:rPr>
              <a:t>的最小生成树。</a:t>
            </a:r>
          </a:p>
          <a:p>
            <a:pPr>
              <a:spcBef>
                <a:spcPct val="30000"/>
              </a:spcBef>
            </a:pPr>
            <a:r>
              <a:rPr lang="en-US" altLang="zh-CN" sz="2400" b="1">
                <a:solidFill>
                  <a:schemeClr val="tx2"/>
                </a:solidFill>
                <a:latin typeface="楷体" panose="02010609060101010101" pitchFamily="49" charset="-122"/>
                <a:ea typeface="楷体" panose="02010609060101010101" pitchFamily="49" charset="-122"/>
              </a:rPr>
              <a:t>Prime</a:t>
            </a:r>
            <a:r>
              <a:rPr lang="zh-CN" altLang="en-US" sz="2400" b="1">
                <a:solidFill>
                  <a:schemeClr val="tx2"/>
                </a:solidFill>
                <a:latin typeface="楷体" panose="02010609060101010101" pitchFamily="49" charset="-122"/>
                <a:ea typeface="楷体" panose="02010609060101010101" pitchFamily="49" charset="-122"/>
              </a:rPr>
              <a:t>算法特点</a:t>
            </a:r>
            <a:r>
              <a:rPr lang="en-US" altLang="zh-CN" sz="2400" b="1">
                <a:solidFill>
                  <a:schemeClr val="tx2"/>
                </a:solidFill>
                <a:latin typeface="楷体" panose="02010609060101010101" pitchFamily="49" charset="-122"/>
                <a:ea typeface="楷体" panose="02010609060101010101" pitchFamily="49" charset="-122"/>
              </a:rPr>
              <a:t>:</a:t>
            </a:r>
            <a:r>
              <a:rPr lang="en-US" altLang="zh-CN" sz="2400" b="1">
                <a:solidFill>
                  <a:srgbClr val="BADE78"/>
                </a:solidFill>
                <a:latin typeface="楷体" panose="02010609060101010101" pitchFamily="49" charset="-122"/>
                <a:ea typeface="楷体" panose="02010609060101010101" pitchFamily="49" charset="-122"/>
              </a:rPr>
              <a:t> </a:t>
            </a:r>
            <a:r>
              <a:rPr lang="zh-CN" altLang="en-US" sz="2400" b="1">
                <a:solidFill>
                  <a:schemeClr val="accent1"/>
                </a:solidFill>
                <a:latin typeface="楷体" panose="02010609060101010101" pitchFamily="49" charset="-122"/>
                <a:ea typeface="楷体" panose="02010609060101010101" pitchFamily="49" charset="-122"/>
              </a:rPr>
              <a:t>将顶点归并</a:t>
            </a:r>
            <a:r>
              <a:rPr lang="zh-CN" altLang="en-US" sz="2400" b="1">
                <a:latin typeface="楷体" panose="02010609060101010101" pitchFamily="49" charset="-122"/>
                <a:ea typeface="楷体" panose="02010609060101010101" pitchFamily="49" charset="-122"/>
              </a:rPr>
              <a:t>，与边数无关，适于</a:t>
            </a:r>
            <a:r>
              <a:rPr lang="zh-CN" altLang="en-US" sz="2400" b="1">
                <a:solidFill>
                  <a:schemeClr val="accent1"/>
                </a:solidFill>
                <a:latin typeface="楷体" panose="02010609060101010101" pitchFamily="49" charset="-122"/>
                <a:ea typeface="楷体" panose="02010609060101010101" pitchFamily="49" charset="-122"/>
              </a:rPr>
              <a:t>稠密网</a:t>
            </a:r>
            <a:r>
              <a:rPr lang="zh-CN" altLang="en-US" sz="2400" b="1">
                <a:latin typeface="楷体" panose="02010609060101010101" pitchFamily="49" charset="-122"/>
                <a:ea typeface="楷体" panose="02010609060101010101" pitchFamily="49" charset="-122"/>
              </a:rPr>
              <a:t>。</a:t>
            </a:r>
          </a:p>
        </p:txBody>
      </p:sp>
      <p:sp>
        <p:nvSpPr>
          <p:cNvPr id="10" name="AutoShape 15"/>
          <p:cNvSpPr>
            <a:spLocks noChangeArrowheads="1"/>
          </p:cNvSpPr>
          <p:nvPr/>
        </p:nvSpPr>
        <p:spPr bwMode="auto">
          <a:xfrm>
            <a:off x="8972692" y="3538430"/>
            <a:ext cx="1906477" cy="457200"/>
          </a:xfrm>
          <a:prstGeom prst="wedgeRectCallout">
            <a:avLst>
              <a:gd name="adj1" fmla="val -114375"/>
              <a:gd name="adj2" fmla="val 155208"/>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b="1">
                <a:solidFill>
                  <a:schemeClr val="hlink"/>
                </a:solidFill>
                <a:latin typeface="楷体" panose="02010609060101010101" pitchFamily="49" charset="-122"/>
                <a:ea typeface="楷体" panose="02010609060101010101" pitchFamily="49" charset="-122"/>
              </a:rPr>
              <a:t>对边操作</a:t>
            </a:r>
          </a:p>
        </p:txBody>
      </p:sp>
      <p:sp>
        <p:nvSpPr>
          <p:cNvPr id="11" name="AutoShape 16"/>
          <p:cNvSpPr>
            <a:spLocks noChangeArrowheads="1"/>
          </p:cNvSpPr>
          <p:nvPr/>
        </p:nvSpPr>
        <p:spPr bwMode="auto">
          <a:xfrm>
            <a:off x="8866672" y="4605230"/>
            <a:ext cx="2192448" cy="533400"/>
          </a:xfrm>
          <a:prstGeom prst="wedgeRectCallout">
            <a:avLst>
              <a:gd name="adj1" fmla="val -175361"/>
              <a:gd name="adj2" fmla="val 6546"/>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b="1">
                <a:solidFill>
                  <a:schemeClr val="hlink"/>
                </a:solidFill>
                <a:latin typeface="楷体" panose="02010609060101010101" pitchFamily="49" charset="-122"/>
                <a:ea typeface="楷体" panose="02010609060101010101" pitchFamily="49" charset="-122"/>
              </a:rPr>
              <a:t>对顶点操作</a:t>
            </a:r>
          </a:p>
        </p:txBody>
      </p:sp>
    </p:spTree>
    <p:extLst>
      <p:ext uri="{BB962C8B-B14F-4D97-AF65-F5344CB8AC3E}">
        <p14:creationId xmlns:p14="http://schemas.microsoft.com/office/powerpoint/2010/main" val="2862604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type="lt">
                                    <p:tmAbs val="75"/>
                                  </p:iterate>
                                  <p:childTnLst>
                                    <p:set>
                                      <p:cBhvr>
                                        <p:cTn id="15" dur="1" fill="hold">
                                          <p:stCondLst>
                                            <p:cond delay="74"/>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7"/>
                                        </p:tgtEl>
                                        <p:attrNameLst>
                                          <p:attrName>style.visibility</p:attrName>
                                        </p:attrNameLst>
                                      </p:cBhvr>
                                      <p:to>
                                        <p:strVal val="visible"/>
                                      </p:to>
                                    </p:set>
                                  </p:childTnLst>
                                </p:cTn>
                              </p:par>
                            </p:childTnLst>
                          </p:cTn>
                        </p:par>
                        <p:par>
                          <p:cTn id="20" fill="hold">
                            <p:stCondLst>
                              <p:cond delay="500"/>
                            </p:stCondLst>
                            <p:childTnLst>
                              <p:par>
                                <p:cTn id="21" presetID="22" presetClass="entr" presetSubtype="1" fill="hold" grpId="0" nodeType="afterEffect">
                                  <p:stCondLst>
                                    <p:cond delay="0"/>
                                  </p:stCondLst>
                                  <p:childTnLst>
                                    <p:set>
                                      <p:cBhvr>
                                        <p:cTn id="22" dur="1" fill="hold">
                                          <p:stCondLst>
                                            <p:cond delay="0"/>
                                          </p:stCondLst>
                                        </p:cTn>
                                        <p:tgtEl>
                                          <p:spTgt spid="8">
                                            <p:bg/>
                                          </p:spTgt>
                                        </p:tgtEl>
                                        <p:attrNameLst>
                                          <p:attrName>style.visibility</p:attrName>
                                        </p:attrNameLst>
                                      </p:cBhvr>
                                      <p:to>
                                        <p:strVal val="visible"/>
                                      </p:to>
                                    </p:set>
                                    <p:animEffect transition="in" filter="wipe(up)">
                                      <p:cBhvr>
                                        <p:cTn id="23" dur="500"/>
                                        <p:tgtEl>
                                          <p:spTgt spid="8">
                                            <p:bg/>
                                          </p:spTgt>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animEffect transition="in" filter="wipe(up)">
                                      <p:cBhvr>
                                        <p:cTn id="27" dur="500"/>
                                        <p:tgtEl>
                                          <p:spTgt spid="8">
                                            <p:txEl>
                                              <p:pRg st="0" end="0"/>
                                            </p:txEl>
                                          </p:spTgt>
                                        </p:tgtEl>
                                      </p:cBhvr>
                                    </p:animEffect>
                                  </p:childTnLst>
                                </p:cTn>
                              </p:par>
                            </p:childTnLst>
                          </p:cTn>
                        </p:par>
                        <p:par>
                          <p:cTn id="28" fill="hold">
                            <p:stCondLst>
                              <p:cond delay="1500"/>
                            </p:stCondLst>
                            <p:childTnLst>
                              <p:par>
                                <p:cTn id="29" presetID="22" presetClass="entr" presetSubtype="1" fill="hold" grpId="0" nodeType="after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animEffect transition="in" filter="wipe(up)">
                                      <p:cBhvr>
                                        <p:cTn id="31" dur="500"/>
                                        <p:tgtEl>
                                          <p:spTgt spid="8">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left)">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1+#ppt_w/2"/>
                                          </p:val>
                                        </p:tav>
                                        <p:tav tm="100000">
                                          <p:val>
                                            <p:strVal val="#ppt_x"/>
                                          </p:val>
                                        </p:tav>
                                      </p:tavLst>
                                    </p:anim>
                                    <p:anim calcmode="lin" valueType="num">
                                      <p:cBhvr additive="base">
                                        <p:cTn id="4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fill="hold"/>
                                        <p:tgtEl>
                                          <p:spTgt spid="11"/>
                                        </p:tgtEl>
                                        <p:attrNameLst>
                                          <p:attrName>ppt_x</p:attrName>
                                        </p:attrNameLst>
                                      </p:cBhvr>
                                      <p:tavLst>
                                        <p:tav tm="0">
                                          <p:val>
                                            <p:strVal val="1+#ppt_w/2"/>
                                          </p:val>
                                        </p:tav>
                                        <p:tav tm="100000">
                                          <p:val>
                                            <p:strVal val="#ppt_x"/>
                                          </p:val>
                                        </p:tav>
                                      </p:tavLst>
                                    </p:anim>
                                    <p:anim calcmode="lin" valueType="num">
                                      <p:cBhvr additive="base">
                                        <p:cTn id="4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6" grpId="0" animBg="1" autoUpdateAnimBg="0"/>
      <p:bldP spid="7" grpId="0" autoUpdateAnimBg="0"/>
      <p:bldP spid="8" grpId="0" build="p" animBg="1" autoUpdateAnimBg="0" advAuto="0"/>
      <p:bldP spid="9" grpId="0" autoUpdateAnimBg="0"/>
      <p:bldP spid="10" grpId="0" animBg="1" autoUpdateAnimBg="0"/>
      <p:bldP spid="11" grpId="0" animBg="1"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1934002" cy="605909"/>
          </a:xfrm>
        </p:spPr>
        <p:txBody>
          <a:bodyPr/>
          <a:lstStyle/>
          <a:p>
            <a:r>
              <a:rPr lang="en-US" altLang="zh-CN" dirty="0">
                <a:latin typeface="楷体" panose="02010609060101010101" pitchFamily="49" charset="-122"/>
                <a:ea typeface="楷体" panose="02010609060101010101" pitchFamily="49" charset="-122"/>
              </a:rPr>
              <a:t>Prim</a:t>
            </a:r>
            <a:r>
              <a:rPr lang="zh-CN" altLang="en-US" dirty="0">
                <a:latin typeface="楷体" panose="02010609060101010101" pitchFamily="49" charset="-122"/>
                <a:ea typeface="楷体" panose="02010609060101010101" pitchFamily="49" charset="-122"/>
              </a:rPr>
              <a:t>算法</a:t>
            </a:r>
          </a:p>
        </p:txBody>
      </p:sp>
      <p:sp>
        <p:nvSpPr>
          <p:cNvPr id="5" name="Rectangle 3"/>
          <p:cNvSpPr txBox="1">
            <a:spLocks noChangeArrowheads="1"/>
          </p:cNvSpPr>
          <p:nvPr/>
        </p:nvSpPr>
        <p:spPr>
          <a:xfrm>
            <a:off x="488138" y="1112061"/>
            <a:ext cx="9652764" cy="59436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zh-CN" sz="2400" b="1" dirty="0">
                <a:solidFill>
                  <a:schemeClr val="accent2">
                    <a:lumMod val="75000"/>
                  </a:schemeClr>
                </a:solidFill>
                <a:latin typeface="宋体" panose="02010600030101010101" pitchFamily="2" charset="-122"/>
                <a:ea typeface="楷体" panose="02010609060101010101" pitchFamily="49" charset="-122"/>
              </a:rPr>
              <a:t>1</a:t>
            </a:r>
            <a:r>
              <a:rPr lang="zh-CN" altLang="en-US" sz="2400" b="1" dirty="0">
                <a:solidFill>
                  <a:schemeClr val="accent2">
                    <a:lumMod val="75000"/>
                  </a:schemeClr>
                </a:solidFill>
                <a:latin typeface="宋体" panose="02010600030101010101" pitchFamily="2" charset="-122"/>
                <a:ea typeface="楷体" panose="02010609060101010101" pitchFamily="49" charset="-122"/>
              </a:rPr>
              <a:t>、普里姆（</a:t>
            </a:r>
            <a:r>
              <a:rPr lang="en-US" altLang="zh-CN" sz="2400" b="1" dirty="0">
                <a:solidFill>
                  <a:schemeClr val="accent2">
                    <a:lumMod val="75000"/>
                  </a:schemeClr>
                </a:solidFill>
                <a:latin typeface="宋体" panose="02010600030101010101" pitchFamily="2" charset="-122"/>
                <a:ea typeface="楷体" panose="02010609060101010101" pitchFamily="49" charset="-122"/>
              </a:rPr>
              <a:t>Prim)</a:t>
            </a:r>
            <a:r>
              <a:rPr lang="zh-CN" altLang="en-US" sz="2400" b="1" dirty="0">
                <a:solidFill>
                  <a:schemeClr val="accent2">
                    <a:lumMod val="75000"/>
                  </a:schemeClr>
                </a:solidFill>
                <a:latin typeface="宋体" panose="02010600030101010101" pitchFamily="2" charset="-122"/>
                <a:ea typeface="楷体" panose="02010609060101010101" pitchFamily="49" charset="-122"/>
              </a:rPr>
              <a:t>算法思想</a:t>
            </a:r>
          </a:p>
          <a:p>
            <a:pPr>
              <a:buFontTx/>
              <a:buNone/>
            </a:pPr>
            <a:r>
              <a:rPr lang="zh-CN" altLang="en-US" sz="2400" b="1" dirty="0">
                <a:latin typeface="宋体" panose="02010600030101010101" pitchFamily="2" charset="-122"/>
                <a:ea typeface="楷体" panose="02010609060101010101" pitchFamily="49" charset="-122"/>
              </a:rPr>
              <a:t>      令集合</a:t>
            </a:r>
            <a:r>
              <a:rPr lang="en-US" altLang="zh-CN" sz="2400" b="1" dirty="0">
                <a:latin typeface="宋体" panose="02010600030101010101" pitchFamily="2" charset="-122"/>
                <a:ea typeface="楷体" panose="02010609060101010101" pitchFamily="49" charset="-122"/>
              </a:rPr>
              <a:t>U</a:t>
            </a:r>
            <a:r>
              <a:rPr lang="zh-CN" altLang="en-US" sz="2400" b="1" dirty="0">
                <a:latin typeface="宋体" panose="02010600030101010101" pitchFamily="2" charset="-122"/>
                <a:ea typeface="楷体" panose="02010609060101010101" pitchFamily="49" charset="-122"/>
              </a:rPr>
              <a:t>的初值为</a:t>
            </a:r>
            <a:r>
              <a:rPr lang="en-US" altLang="zh-CN" sz="2400" b="1" dirty="0">
                <a:latin typeface="宋体" panose="02010600030101010101" pitchFamily="2" charset="-122"/>
                <a:ea typeface="楷体" panose="02010609060101010101" pitchFamily="49" charset="-122"/>
              </a:rPr>
              <a:t>U={u</a:t>
            </a:r>
            <a:r>
              <a:rPr lang="en-US" altLang="zh-CN" sz="2400" b="1" baseline="-25000" dirty="0">
                <a:latin typeface="宋体" panose="02010600030101010101" pitchFamily="2" charset="-122"/>
                <a:ea typeface="楷体" panose="02010609060101010101" pitchFamily="49" charset="-122"/>
              </a:rPr>
              <a:t>0</a:t>
            </a:r>
            <a:r>
              <a:rPr lang="en-US" altLang="zh-CN" sz="2400" b="1" dirty="0">
                <a:latin typeface="宋体" panose="02010600030101010101" pitchFamily="2" charset="-122"/>
                <a:ea typeface="楷体" panose="02010609060101010101" pitchFamily="49" charset="-122"/>
              </a:rPr>
              <a:t>}</a:t>
            </a:r>
            <a:r>
              <a:rPr lang="zh-CN" altLang="en-US" sz="2400" b="1" dirty="0">
                <a:latin typeface="宋体" panose="02010600030101010101" pitchFamily="2" charset="-122"/>
                <a:ea typeface="楷体" panose="02010609060101010101" pitchFamily="49" charset="-122"/>
              </a:rPr>
              <a:t>，集合</a:t>
            </a:r>
            <a:r>
              <a:rPr lang="en-US" altLang="zh-CN" sz="2400" b="1" dirty="0">
                <a:latin typeface="宋体" panose="02010600030101010101" pitchFamily="2" charset="-122"/>
                <a:ea typeface="楷体" panose="02010609060101010101" pitchFamily="49" charset="-122"/>
              </a:rPr>
              <a:t>T={}</a:t>
            </a:r>
            <a:r>
              <a:rPr lang="zh-CN" altLang="en-US" sz="2400" b="1" dirty="0">
                <a:latin typeface="宋体" panose="02010600030101010101" pitchFamily="2" charset="-122"/>
                <a:ea typeface="楷体" panose="02010609060101010101" pitchFamily="49" charset="-122"/>
              </a:rPr>
              <a:t>。从所有结点</a:t>
            </a:r>
            <a:r>
              <a:rPr lang="en-US" altLang="zh-CN" sz="2400" b="1" dirty="0" err="1">
                <a:latin typeface="宋体" panose="02010600030101010101" pitchFamily="2" charset="-122"/>
                <a:ea typeface="楷体" panose="02010609060101010101" pitchFamily="49" charset="-122"/>
              </a:rPr>
              <a:t>u</a:t>
            </a:r>
            <a:r>
              <a:rPr lang="en-US" altLang="zh-CN" sz="2400" b="1" dirty="0" err="1">
                <a:latin typeface="宋体" panose="02010600030101010101" pitchFamily="2" charset="-122"/>
                <a:ea typeface="楷体" panose="02010609060101010101" pitchFamily="49" charset="-122"/>
                <a:cs typeface="Times New Roman" panose="02020603050405020304" pitchFamily="18" charset="0"/>
              </a:rPr>
              <a:t>∈U</a:t>
            </a:r>
            <a:r>
              <a:rPr lang="zh-CN" altLang="en-US" sz="2400" b="1" dirty="0">
                <a:latin typeface="宋体" panose="02010600030101010101" pitchFamily="2" charset="-122"/>
                <a:ea typeface="楷体" panose="02010609060101010101" pitchFamily="49" charset="-122"/>
              </a:rPr>
              <a:t>和结点</a:t>
            </a:r>
            <a:r>
              <a:rPr lang="en-US" altLang="zh-CN" sz="2400" b="1" dirty="0" err="1">
                <a:latin typeface="宋体" panose="02010600030101010101" pitchFamily="2" charset="-122"/>
                <a:ea typeface="楷体" panose="02010609060101010101" pitchFamily="49" charset="-122"/>
              </a:rPr>
              <a:t>v</a:t>
            </a:r>
            <a:r>
              <a:rPr lang="en-US" altLang="zh-CN" sz="2400" b="1" dirty="0" err="1">
                <a:latin typeface="宋体" panose="02010600030101010101" pitchFamily="2" charset="-122"/>
                <a:ea typeface="楷体" panose="02010609060101010101" pitchFamily="49" charset="-122"/>
                <a:cs typeface="Times New Roman" panose="02020603050405020304" pitchFamily="18" charset="0"/>
              </a:rPr>
              <a:t>∈</a:t>
            </a:r>
            <a:r>
              <a:rPr lang="en-US" altLang="zh-CN" sz="2400" b="1" dirty="0" err="1">
                <a:latin typeface="宋体" panose="02010600030101010101" pitchFamily="2" charset="-122"/>
                <a:ea typeface="楷体" panose="02010609060101010101" pitchFamily="49" charset="-122"/>
              </a:rPr>
              <a:t>V</a:t>
            </a:r>
            <a:r>
              <a:rPr lang="en-US" altLang="zh-CN" sz="2400" b="1" dirty="0">
                <a:latin typeface="宋体" panose="02010600030101010101" pitchFamily="2" charset="-122"/>
                <a:ea typeface="楷体" panose="02010609060101010101" pitchFamily="49" charset="-122"/>
              </a:rPr>
              <a:t>\U</a:t>
            </a:r>
            <a:r>
              <a:rPr lang="zh-CN" altLang="en-US" sz="2400" b="1" dirty="0">
                <a:latin typeface="宋体" panose="02010600030101010101" pitchFamily="2" charset="-122"/>
                <a:ea typeface="楷体" panose="02010609060101010101" pitchFamily="49" charset="-122"/>
              </a:rPr>
              <a:t>的带权边中选出具有最小权值的边</a:t>
            </a:r>
            <a:r>
              <a:rPr lang="en-US" altLang="zh-CN" sz="2400" b="1" dirty="0">
                <a:latin typeface="宋体" panose="02010600030101010101" pitchFamily="2" charset="-122"/>
                <a:ea typeface="楷体" panose="02010609060101010101" pitchFamily="49" charset="-122"/>
              </a:rPr>
              <a:t>(</a:t>
            </a:r>
            <a:r>
              <a:rPr lang="en-US" altLang="zh-CN" sz="2400" b="1" dirty="0" err="1">
                <a:latin typeface="宋体" panose="02010600030101010101" pitchFamily="2" charset="-122"/>
                <a:ea typeface="楷体" panose="02010609060101010101" pitchFamily="49" charset="-122"/>
              </a:rPr>
              <a:t>u,v</a:t>
            </a:r>
            <a:r>
              <a:rPr lang="en-US" altLang="zh-CN" sz="2400" b="1" dirty="0">
                <a:latin typeface="宋体" panose="02010600030101010101" pitchFamily="2" charset="-122"/>
                <a:ea typeface="楷体" panose="02010609060101010101" pitchFamily="49" charset="-122"/>
              </a:rPr>
              <a:t>)</a:t>
            </a:r>
            <a:r>
              <a:rPr lang="zh-CN" altLang="en-US" sz="2400" b="1" dirty="0">
                <a:latin typeface="宋体" panose="02010600030101010101" pitchFamily="2" charset="-122"/>
                <a:ea typeface="楷体" panose="02010609060101010101" pitchFamily="49" charset="-122"/>
              </a:rPr>
              <a:t>，将结点</a:t>
            </a:r>
            <a:r>
              <a:rPr lang="en-US" altLang="zh-CN" sz="2400" b="1" dirty="0">
                <a:latin typeface="宋体" panose="02010600030101010101" pitchFamily="2" charset="-122"/>
                <a:ea typeface="楷体" panose="02010609060101010101" pitchFamily="49" charset="-122"/>
              </a:rPr>
              <a:t>v</a:t>
            </a:r>
            <a:r>
              <a:rPr lang="zh-CN" altLang="en-US" sz="2400" b="1" dirty="0">
                <a:latin typeface="宋体" panose="02010600030101010101" pitchFamily="2" charset="-122"/>
                <a:ea typeface="楷体" panose="02010609060101010101" pitchFamily="49" charset="-122"/>
              </a:rPr>
              <a:t>加入集合</a:t>
            </a:r>
            <a:r>
              <a:rPr lang="en-US" altLang="zh-CN" sz="2400" b="1" dirty="0">
                <a:latin typeface="宋体" panose="02010600030101010101" pitchFamily="2" charset="-122"/>
                <a:ea typeface="楷体" panose="02010609060101010101" pitchFamily="49" charset="-122"/>
              </a:rPr>
              <a:t>U</a:t>
            </a:r>
            <a:r>
              <a:rPr lang="zh-CN" altLang="en-US" sz="2400" b="1" dirty="0">
                <a:latin typeface="宋体" panose="02010600030101010101" pitchFamily="2" charset="-122"/>
                <a:ea typeface="楷体" panose="02010609060101010101" pitchFamily="49" charset="-122"/>
              </a:rPr>
              <a:t>中，将边</a:t>
            </a:r>
            <a:r>
              <a:rPr lang="en-US" altLang="zh-CN" sz="2400" b="1" dirty="0">
                <a:latin typeface="宋体" panose="02010600030101010101" pitchFamily="2" charset="-122"/>
                <a:ea typeface="楷体" panose="02010609060101010101" pitchFamily="49" charset="-122"/>
              </a:rPr>
              <a:t>(</a:t>
            </a:r>
            <a:r>
              <a:rPr lang="en-US" altLang="zh-CN" sz="2400" b="1" dirty="0" err="1">
                <a:latin typeface="宋体" panose="02010600030101010101" pitchFamily="2" charset="-122"/>
                <a:ea typeface="楷体" panose="02010609060101010101" pitchFamily="49" charset="-122"/>
              </a:rPr>
              <a:t>u,v</a:t>
            </a:r>
            <a:r>
              <a:rPr lang="en-US" altLang="zh-CN" sz="2400" b="1" dirty="0">
                <a:latin typeface="宋体" panose="02010600030101010101" pitchFamily="2" charset="-122"/>
                <a:ea typeface="楷体" panose="02010609060101010101" pitchFamily="49" charset="-122"/>
              </a:rPr>
              <a:t>)</a:t>
            </a:r>
            <a:r>
              <a:rPr lang="zh-CN" altLang="en-US" sz="2400" b="1" dirty="0">
                <a:latin typeface="宋体" panose="02010600030101010101" pitchFamily="2" charset="-122"/>
                <a:ea typeface="楷体" panose="02010609060101010101" pitchFamily="49" charset="-122"/>
              </a:rPr>
              <a:t>加入集合</a:t>
            </a:r>
            <a:r>
              <a:rPr lang="en-US" altLang="zh-CN" sz="2400" b="1" dirty="0">
                <a:latin typeface="宋体" panose="02010600030101010101" pitchFamily="2" charset="-122"/>
                <a:ea typeface="楷体" panose="02010609060101010101" pitchFamily="49" charset="-122"/>
              </a:rPr>
              <a:t>T</a:t>
            </a:r>
            <a:r>
              <a:rPr lang="zh-CN" altLang="en-US" sz="2400" b="1" dirty="0">
                <a:latin typeface="宋体" panose="02010600030101010101" pitchFamily="2" charset="-122"/>
                <a:ea typeface="楷体" panose="02010609060101010101" pitchFamily="49" charset="-122"/>
              </a:rPr>
              <a:t>中。如此不断重复，当</a:t>
            </a:r>
            <a:r>
              <a:rPr lang="en-US" altLang="zh-CN" sz="2400" b="1" dirty="0">
                <a:latin typeface="宋体" panose="02010600030101010101" pitchFamily="2" charset="-122"/>
                <a:ea typeface="楷体" panose="02010609060101010101" pitchFamily="49" charset="-122"/>
              </a:rPr>
              <a:t>U=V</a:t>
            </a:r>
            <a:r>
              <a:rPr lang="zh-CN" altLang="en-US" sz="2400" b="1" dirty="0">
                <a:latin typeface="宋体" panose="02010600030101010101" pitchFamily="2" charset="-122"/>
                <a:ea typeface="楷体" panose="02010609060101010101" pitchFamily="49" charset="-122"/>
              </a:rPr>
              <a:t>时，最小生成树便构造完毕。	</a:t>
            </a:r>
          </a:p>
        </p:txBody>
      </p:sp>
      <p:sp>
        <p:nvSpPr>
          <p:cNvPr id="6" name="Rectangle 4"/>
          <p:cNvSpPr>
            <a:spLocks noChangeArrowheads="1"/>
          </p:cNvSpPr>
          <p:nvPr/>
        </p:nvSpPr>
        <p:spPr bwMode="auto">
          <a:xfrm>
            <a:off x="536265" y="3121836"/>
            <a:ext cx="6228694"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b="1" dirty="0">
                <a:solidFill>
                  <a:schemeClr val="accent2">
                    <a:lumMod val="75000"/>
                  </a:schemeClr>
                </a:solidFill>
                <a:latin typeface="楷体" panose="02010609060101010101" pitchFamily="49" charset="-122"/>
                <a:ea typeface="楷体" panose="02010609060101010101" pitchFamily="49" charset="-122"/>
              </a:rPr>
              <a:t>2</a:t>
            </a:r>
            <a:r>
              <a:rPr lang="zh-CN" altLang="en-US" sz="2400" b="1" dirty="0">
                <a:solidFill>
                  <a:schemeClr val="accent2">
                    <a:lumMod val="75000"/>
                  </a:schemeClr>
                </a:solidFill>
                <a:latin typeface="楷体" panose="02010609060101010101" pitchFamily="49" charset="-122"/>
                <a:ea typeface="楷体" panose="02010609060101010101" pitchFamily="49" charset="-122"/>
              </a:rPr>
              <a:t>、普利姆（</a:t>
            </a:r>
            <a:r>
              <a:rPr lang="en-US" altLang="zh-CN" sz="2400" b="1" dirty="0">
                <a:solidFill>
                  <a:schemeClr val="accent2">
                    <a:lumMod val="75000"/>
                  </a:schemeClr>
                </a:solidFill>
                <a:latin typeface="楷体" panose="02010609060101010101" pitchFamily="49" charset="-122"/>
                <a:ea typeface="楷体" panose="02010609060101010101" pitchFamily="49" charset="-122"/>
              </a:rPr>
              <a:t>Prim</a:t>
            </a:r>
            <a:r>
              <a:rPr lang="zh-CN" altLang="en-US" sz="2400" b="1" dirty="0">
                <a:solidFill>
                  <a:schemeClr val="accent2">
                    <a:lumMod val="75000"/>
                  </a:schemeClr>
                </a:solidFill>
                <a:latin typeface="楷体" panose="02010609060101010101" pitchFamily="49" charset="-122"/>
                <a:ea typeface="楷体" panose="02010609060101010101" pitchFamily="49" charset="-122"/>
              </a:rPr>
              <a:t>）算法</a:t>
            </a:r>
            <a:r>
              <a:rPr lang="zh-CN" altLang="en-US" sz="2400" b="1" dirty="0">
                <a:solidFill>
                  <a:srgbClr val="FF00FF"/>
                </a:solidFill>
                <a:latin typeface="楷体" panose="02010609060101010101" pitchFamily="49" charset="-122"/>
                <a:ea typeface="楷体" panose="02010609060101010101" pitchFamily="49" charset="-122"/>
              </a:rPr>
              <a:t>示例： </a:t>
            </a:r>
            <a:r>
              <a:rPr lang="zh-CN" altLang="en-US" sz="2400" b="1" dirty="0">
                <a:solidFill>
                  <a:srgbClr val="9900FF"/>
                </a:solidFill>
                <a:latin typeface="楷体" panose="02010609060101010101" pitchFamily="49" charset="-122"/>
                <a:ea typeface="楷体" panose="02010609060101010101" pitchFamily="49" charset="-122"/>
              </a:rPr>
              <a:t>归并顶点</a:t>
            </a:r>
          </a:p>
        </p:txBody>
      </p:sp>
      <p:sp>
        <p:nvSpPr>
          <p:cNvPr id="7" name="Oval 90"/>
          <p:cNvSpPr>
            <a:spLocks noChangeArrowheads="1"/>
          </p:cNvSpPr>
          <p:nvPr/>
        </p:nvSpPr>
        <p:spPr bwMode="auto">
          <a:xfrm>
            <a:off x="2630850" y="3747311"/>
            <a:ext cx="487621" cy="381000"/>
          </a:xfrm>
          <a:prstGeom prst="ellipse">
            <a:avLst/>
          </a:prstGeom>
          <a:solidFill>
            <a:srgbClr val="00FFFF"/>
          </a:solidFill>
          <a:ln w="952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1600" b="1">
                <a:latin typeface="Arial" panose="020B0604020202020204" pitchFamily="34" charset="0"/>
              </a:rPr>
              <a:t>1</a:t>
            </a:r>
            <a:endParaRPr lang="en-US" altLang="zh-CN" sz="1600" b="1" u="sng">
              <a:latin typeface="Arial" panose="020B0604020202020204" pitchFamily="34" charset="0"/>
            </a:endParaRPr>
          </a:p>
        </p:txBody>
      </p:sp>
      <p:sp>
        <p:nvSpPr>
          <p:cNvPr id="8" name="Oval 91"/>
          <p:cNvSpPr>
            <a:spLocks noChangeArrowheads="1"/>
          </p:cNvSpPr>
          <p:nvPr/>
        </p:nvSpPr>
        <p:spPr bwMode="auto">
          <a:xfrm>
            <a:off x="1792650" y="4433111"/>
            <a:ext cx="487621" cy="381000"/>
          </a:xfrm>
          <a:prstGeom prst="ellipse">
            <a:avLst/>
          </a:prstGeom>
          <a:solidFill>
            <a:srgbClr val="00FFFF"/>
          </a:solidFill>
          <a:ln w="952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1600" b="1">
                <a:latin typeface="Arial" panose="020B0604020202020204" pitchFamily="34" charset="0"/>
              </a:rPr>
              <a:t>2</a:t>
            </a:r>
            <a:endParaRPr lang="en-US" altLang="zh-CN" sz="1600" b="1" u="sng">
              <a:latin typeface="Arial" panose="020B0604020202020204" pitchFamily="34" charset="0"/>
            </a:endParaRPr>
          </a:p>
        </p:txBody>
      </p:sp>
      <p:sp>
        <p:nvSpPr>
          <p:cNvPr id="9" name="Line 92"/>
          <p:cNvSpPr>
            <a:spLocks noChangeShapeType="1"/>
          </p:cNvSpPr>
          <p:nvPr/>
        </p:nvSpPr>
        <p:spPr bwMode="auto">
          <a:xfrm>
            <a:off x="2249850" y="4661711"/>
            <a:ext cx="487621" cy="0"/>
          </a:xfrm>
          <a:prstGeom prst="line">
            <a:avLst/>
          </a:prstGeom>
          <a:noFill/>
          <a:ln w="28575">
            <a:solidFill>
              <a:schemeClr val="tx1"/>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Oval 93"/>
          <p:cNvSpPr>
            <a:spLocks noChangeArrowheads="1"/>
          </p:cNvSpPr>
          <p:nvPr/>
        </p:nvSpPr>
        <p:spPr bwMode="auto">
          <a:xfrm>
            <a:off x="3621450" y="4433111"/>
            <a:ext cx="487621" cy="381000"/>
          </a:xfrm>
          <a:prstGeom prst="ellipse">
            <a:avLst/>
          </a:prstGeom>
          <a:solidFill>
            <a:srgbClr val="00FFFF"/>
          </a:solidFill>
          <a:ln w="952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1600" b="1">
                <a:latin typeface="Arial" panose="020B0604020202020204" pitchFamily="34" charset="0"/>
              </a:rPr>
              <a:t>4</a:t>
            </a:r>
            <a:endParaRPr lang="en-US" altLang="zh-CN" sz="1600" b="1" u="sng">
              <a:latin typeface="Arial" panose="020B0604020202020204" pitchFamily="34" charset="0"/>
            </a:endParaRPr>
          </a:p>
        </p:txBody>
      </p:sp>
      <p:sp>
        <p:nvSpPr>
          <p:cNvPr id="11" name="Oval 94"/>
          <p:cNvSpPr>
            <a:spLocks noChangeArrowheads="1"/>
          </p:cNvSpPr>
          <p:nvPr/>
        </p:nvSpPr>
        <p:spPr bwMode="auto">
          <a:xfrm>
            <a:off x="2707050" y="4433111"/>
            <a:ext cx="487621" cy="381000"/>
          </a:xfrm>
          <a:prstGeom prst="ellipse">
            <a:avLst/>
          </a:prstGeom>
          <a:solidFill>
            <a:srgbClr val="00FFFF"/>
          </a:solidFill>
          <a:ln w="952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1600" b="1">
                <a:latin typeface="Arial" panose="020B0604020202020204" pitchFamily="34" charset="0"/>
              </a:rPr>
              <a:t>3</a:t>
            </a:r>
            <a:endParaRPr lang="en-US" altLang="zh-CN" sz="1600" b="1" u="sng">
              <a:latin typeface="Arial" panose="020B0604020202020204" pitchFamily="34" charset="0"/>
            </a:endParaRPr>
          </a:p>
        </p:txBody>
      </p:sp>
      <p:sp>
        <p:nvSpPr>
          <p:cNvPr id="12" name="Oval 95"/>
          <p:cNvSpPr>
            <a:spLocks noChangeArrowheads="1"/>
          </p:cNvSpPr>
          <p:nvPr/>
        </p:nvSpPr>
        <p:spPr bwMode="auto">
          <a:xfrm>
            <a:off x="2097450" y="5271311"/>
            <a:ext cx="487621" cy="381000"/>
          </a:xfrm>
          <a:prstGeom prst="ellipse">
            <a:avLst/>
          </a:prstGeom>
          <a:solidFill>
            <a:srgbClr val="00FFFF"/>
          </a:solidFill>
          <a:ln w="952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1600" b="1">
                <a:latin typeface="Arial" panose="020B0604020202020204" pitchFamily="34" charset="0"/>
              </a:rPr>
              <a:t>5</a:t>
            </a:r>
            <a:endParaRPr lang="en-US" altLang="zh-CN" sz="1600" b="1" u="sng">
              <a:latin typeface="Arial" panose="020B0604020202020204" pitchFamily="34" charset="0"/>
            </a:endParaRPr>
          </a:p>
        </p:txBody>
      </p:sp>
      <p:sp>
        <p:nvSpPr>
          <p:cNvPr id="13" name="Oval 96"/>
          <p:cNvSpPr>
            <a:spLocks noChangeArrowheads="1"/>
          </p:cNvSpPr>
          <p:nvPr/>
        </p:nvSpPr>
        <p:spPr bwMode="auto">
          <a:xfrm>
            <a:off x="3088050" y="5271311"/>
            <a:ext cx="487621" cy="381000"/>
          </a:xfrm>
          <a:prstGeom prst="ellipse">
            <a:avLst/>
          </a:prstGeom>
          <a:solidFill>
            <a:srgbClr val="00FFFF"/>
          </a:solidFill>
          <a:ln w="952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1600" b="1">
                <a:latin typeface="Arial" panose="020B0604020202020204" pitchFamily="34" charset="0"/>
              </a:rPr>
              <a:t>6</a:t>
            </a:r>
            <a:endParaRPr lang="en-US" altLang="zh-CN" sz="1600" b="1" u="sng">
              <a:latin typeface="Arial" panose="020B0604020202020204" pitchFamily="34" charset="0"/>
            </a:endParaRPr>
          </a:p>
        </p:txBody>
      </p:sp>
      <p:sp>
        <p:nvSpPr>
          <p:cNvPr id="14" name="Line 97"/>
          <p:cNvSpPr>
            <a:spLocks noChangeShapeType="1"/>
          </p:cNvSpPr>
          <p:nvPr/>
        </p:nvSpPr>
        <p:spPr bwMode="auto">
          <a:xfrm>
            <a:off x="3164250" y="4661711"/>
            <a:ext cx="487621" cy="0"/>
          </a:xfrm>
          <a:prstGeom prst="line">
            <a:avLst/>
          </a:prstGeom>
          <a:noFill/>
          <a:ln w="28575">
            <a:solidFill>
              <a:schemeClr val="tx1"/>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98"/>
          <p:cNvSpPr>
            <a:spLocks noChangeShapeType="1"/>
          </p:cNvSpPr>
          <p:nvPr/>
        </p:nvSpPr>
        <p:spPr bwMode="auto">
          <a:xfrm flipH="1">
            <a:off x="2966071" y="4128311"/>
            <a:ext cx="0" cy="304800"/>
          </a:xfrm>
          <a:prstGeom prst="line">
            <a:avLst/>
          </a:prstGeom>
          <a:noFill/>
          <a:ln w="28575">
            <a:solidFill>
              <a:schemeClr val="tx1"/>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99"/>
          <p:cNvSpPr>
            <a:spLocks noChangeShapeType="1"/>
          </p:cNvSpPr>
          <p:nvPr/>
        </p:nvSpPr>
        <p:spPr bwMode="auto">
          <a:xfrm>
            <a:off x="2036460" y="4814111"/>
            <a:ext cx="243811" cy="457200"/>
          </a:xfrm>
          <a:prstGeom prst="line">
            <a:avLst/>
          </a:prstGeom>
          <a:noFill/>
          <a:ln w="28575">
            <a:solidFill>
              <a:schemeClr val="tx1"/>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00"/>
          <p:cNvSpPr>
            <a:spLocks noChangeShapeType="1"/>
          </p:cNvSpPr>
          <p:nvPr/>
        </p:nvSpPr>
        <p:spPr bwMode="auto">
          <a:xfrm flipV="1">
            <a:off x="2483520" y="4814111"/>
            <a:ext cx="406351" cy="533400"/>
          </a:xfrm>
          <a:prstGeom prst="line">
            <a:avLst/>
          </a:prstGeom>
          <a:noFill/>
          <a:ln w="28575">
            <a:solidFill>
              <a:schemeClr val="tx1"/>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01"/>
          <p:cNvSpPr>
            <a:spLocks noChangeShapeType="1"/>
          </p:cNvSpPr>
          <p:nvPr/>
        </p:nvSpPr>
        <p:spPr bwMode="auto">
          <a:xfrm>
            <a:off x="3027060" y="4814111"/>
            <a:ext cx="243811" cy="457200"/>
          </a:xfrm>
          <a:prstGeom prst="line">
            <a:avLst/>
          </a:prstGeom>
          <a:noFill/>
          <a:ln w="28575">
            <a:solidFill>
              <a:schemeClr val="tx1"/>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02"/>
          <p:cNvSpPr>
            <a:spLocks noChangeShapeType="1"/>
          </p:cNvSpPr>
          <p:nvPr/>
        </p:nvSpPr>
        <p:spPr bwMode="auto">
          <a:xfrm flipV="1">
            <a:off x="3555390" y="4814111"/>
            <a:ext cx="325081" cy="609600"/>
          </a:xfrm>
          <a:prstGeom prst="line">
            <a:avLst/>
          </a:prstGeom>
          <a:noFill/>
          <a:ln w="28575">
            <a:solidFill>
              <a:schemeClr val="tx1"/>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03"/>
          <p:cNvSpPr>
            <a:spLocks noChangeShapeType="1"/>
          </p:cNvSpPr>
          <p:nvPr/>
        </p:nvSpPr>
        <p:spPr bwMode="auto">
          <a:xfrm>
            <a:off x="2549580" y="5499911"/>
            <a:ext cx="568891" cy="0"/>
          </a:xfrm>
          <a:prstGeom prst="line">
            <a:avLst/>
          </a:prstGeom>
          <a:noFill/>
          <a:ln w="28575">
            <a:solidFill>
              <a:schemeClr val="tx1"/>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04"/>
          <p:cNvSpPr>
            <a:spLocks noChangeShapeType="1"/>
          </p:cNvSpPr>
          <p:nvPr/>
        </p:nvSpPr>
        <p:spPr bwMode="auto">
          <a:xfrm flipV="1">
            <a:off x="2168580" y="4052111"/>
            <a:ext cx="568891" cy="457200"/>
          </a:xfrm>
          <a:prstGeom prst="line">
            <a:avLst/>
          </a:prstGeom>
          <a:noFill/>
          <a:ln w="28575">
            <a:solidFill>
              <a:schemeClr val="tx1"/>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05"/>
          <p:cNvSpPr>
            <a:spLocks noChangeShapeType="1"/>
          </p:cNvSpPr>
          <p:nvPr/>
        </p:nvSpPr>
        <p:spPr bwMode="auto">
          <a:xfrm flipH="1" flipV="1">
            <a:off x="2996639" y="4052111"/>
            <a:ext cx="731432" cy="457200"/>
          </a:xfrm>
          <a:prstGeom prst="line">
            <a:avLst/>
          </a:prstGeom>
          <a:noFill/>
          <a:ln w="28575">
            <a:solidFill>
              <a:schemeClr val="tx1"/>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Text Box 106"/>
          <p:cNvSpPr txBox="1">
            <a:spLocks noChangeArrowheads="1"/>
          </p:cNvSpPr>
          <p:nvPr/>
        </p:nvSpPr>
        <p:spPr bwMode="auto">
          <a:xfrm>
            <a:off x="2026320" y="4128311"/>
            <a:ext cx="406351" cy="274638"/>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spcBef>
                <a:spcPct val="50000"/>
              </a:spcBef>
            </a:pPr>
            <a:r>
              <a:rPr lang="en-US" altLang="zh-CN" sz="1200" b="1">
                <a:latin typeface="Arial" panose="020B0604020202020204" pitchFamily="34" charset="0"/>
              </a:rPr>
              <a:t>6</a:t>
            </a:r>
          </a:p>
        </p:txBody>
      </p:sp>
      <p:sp>
        <p:nvSpPr>
          <p:cNvPr id="24" name="Text Box 107"/>
          <p:cNvSpPr txBox="1">
            <a:spLocks noChangeArrowheads="1"/>
          </p:cNvSpPr>
          <p:nvPr/>
        </p:nvSpPr>
        <p:spPr bwMode="auto">
          <a:xfrm>
            <a:off x="2635920" y="4204511"/>
            <a:ext cx="406351" cy="274638"/>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spcBef>
                <a:spcPct val="50000"/>
              </a:spcBef>
            </a:pPr>
            <a:r>
              <a:rPr lang="en-US" altLang="zh-CN" sz="1200" b="1">
                <a:latin typeface="Arial" panose="020B0604020202020204" pitchFamily="34" charset="0"/>
              </a:rPr>
              <a:t>1</a:t>
            </a:r>
          </a:p>
        </p:txBody>
      </p:sp>
      <p:sp>
        <p:nvSpPr>
          <p:cNvPr id="25" name="Text Box 108"/>
          <p:cNvSpPr txBox="1">
            <a:spLocks noChangeArrowheads="1"/>
          </p:cNvSpPr>
          <p:nvPr/>
        </p:nvSpPr>
        <p:spPr bwMode="auto">
          <a:xfrm>
            <a:off x="2635920" y="5271311"/>
            <a:ext cx="406351" cy="274638"/>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spcBef>
                <a:spcPct val="50000"/>
              </a:spcBef>
            </a:pPr>
            <a:r>
              <a:rPr lang="en-US" altLang="zh-CN" sz="1200" b="1">
                <a:latin typeface="Arial" panose="020B0604020202020204" pitchFamily="34" charset="0"/>
              </a:rPr>
              <a:t>6</a:t>
            </a:r>
          </a:p>
        </p:txBody>
      </p:sp>
      <p:sp>
        <p:nvSpPr>
          <p:cNvPr id="26" name="Text Box 109"/>
          <p:cNvSpPr txBox="1">
            <a:spLocks noChangeArrowheads="1"/>
          </p:cNvSpPr>
          <p:nvPr/>
        </p:nvSpPr>
        <p:spPr bwMode="auto">
          <a:xfrm>
            <a:off x="3169320" y="4052111"/>
            <a:ext cx="406351" cy="274638"/>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spcBef>
                <a:spcPct val="50000"/>
              </a:spcBef>
            </a:pPr>
            <a:r>
              <a:rPr lang="en-US" altLang="zh-CN" sz="1200" b="1">
                <a:latin typeface="Arial" panose="020B0604020202020204" pitchFamily="34" charset="0"/>
              </a:rPr>
              <a:t>5</a:t>
            </a:r>
          </a:p>
        </p:txBody>
      </p:sp>
      <p:sp>
        <p:nvSpPr>
          <p:cNvPr id="27" name="Text Box 110"/>
          <p:cNvSpPr txBox="1">
            <a:spLocks noChangeArrowheads="1"/>
          </p:cNvSpPr>
          <p:nvPr/>
        </p:nvSpPr>
        <p:spPr bwMode="auto">
          <a:xfrm>
            <a:off x="2254920" y="4433111"/>
            <a:ext cx="406351" cy="274638"/>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spcBef>
                <a:spcPct val="50000"/>
              </a:spcBef>
            </a:pPr>
            <a:r>
              <a:rPr lang="en-US" altLang="zh-CN" sz="1200" b="1">
                <a:latin typeface="Arial" panose="020B0604020202020204" pitchFamily="34" charset="0"/>
              </a:rPr>
              <a:t>5</a:t>
            </a:r>
          </a:p>
        </p:txBody>
      </p:sp>
      <p:sp>
        <p:nvSpPr>
          <p:cNvPr id="28" name="Text Box 111"/>
          <p:cNvSpPr txBox="1">
            <a:spLocks noChangeArrowheads="1"/>
          </p:cNvSpPr>
          <p:nvPr/>
        </p:nvSpPr>
        <p:spPr bwMode="auto">
          <a:xfrm>
            <a:off x="3169320" y="4433111"/>
            <a:ext cx="406351" cy="274638"/>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spcBef>
                <a:spcPct val="50000"/>
              </a:spcBef>
            </a:pPr>
            <a:r>
              <a:rPr lang="en-US" altLang="zh-CN" sz="1200" b="1">
                <a:latin typeface="Arial" panose="020B0604020202020204" pitchFamily="34" charset="0"/>
              </a:rPr>
              <a:t>5</a:t>
            </a:r>
          </a:p>
        </p:txBody>
      </p:sp>
      <p:sp>
        <p:nvSpPr>
          <p:cNvPr id="29" name="Text Box 112"/>
          <p:cNvSpPr txBox="1">
            <a:spLocks noChangeArrowheads="1"/>
          </p:cNvSpPr>
          <p:nvPr/>
        </p:nvSpPr>
        <p:spPr bwMode="auto">
          <a:xfrm>
            <a:off x="2407320" y="4890311"/>
            <a:ext cx="406351" cy="274638"/>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spcBef>
                <a:spcPct val="50000"/>
              </a:spcBef>
            </a:pPr>
            <a:r>
              <a:rPr lang="en-US" altLang="zh-CN" sz="1200" b="1">
                <a:latin typeface="Arial" panose="020B0604020202020204" pitchFamily="34" charset="0"/>
              </a:rPr>
              <a:t>6</a:t>
            </a:r>
          </a:p>
        </p:txBody>
      </p:sp>
      <p:sp>
        <p:nvSpPr>
          <p:cNvPr id="30" name="Text Box 113"/>
          <p:cNvSpPr txBox="1">
            <a:spLocks noChangeArrowheads="1"/>
          </p:cNvSpPr>
          <p:nvPr/>
        </p:nvSpPr>
        <p:spPr bwMode="auto">
          <a:xfrm>
            <a:off x="1873920" y="4966511"/>
            <a:ext cx="406351" cy="274638"/>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spcBef>
                <a:spcPct val="50000"/>
              </a:spcBef>
            </a:pPr>
            <a:r>
              <a:rPr lang="en-US" altLang="zh-CN" sz="1200" b="1">
                <a:latin typeface="Arial" panose="020B0604020202020204" pitchFamily="34" charset="0"/>
              </a:rPr>
              <a:t>3</a:t>
            </a:r>
          </a:p>
        </p:txBody>
      </p:sp>
      <p:sp>
        <p:nvSpPr>
          <p:cNvPr id="31" name="Text Box 114"/>
          <p:cNvSpPr txBox="1">
            <a:spLocks noChangeArrowheads="1"/>
          </p:cNvSpPr>
          <p:nvPr/>
        </p:nvSpPr>
        <p:spPr bwMode="auto">
          <a:xfrm>
            <a:off x="3016920" y="4890311"/>
            <a:ext cx="406351" cy="274638"/>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spcBef>
                <a:spcPct val="50000"/>
              </a:spcBef>
            </a:pPr>
            <a:r>
              <a:rPr lang="en-US" altLang="zh-CN" sz="1200" b="1">
                <a:latin typeface="Arial" panose="020B0604020202020204" pitchFamily="34" charset="0"/>
              </a:rPr>
              <a:t>4</a:t>
            </a:r>
          </a:p>
        </p:txBody>
      </p:sp>
      <p:sp>
        <p:nvSpPr>
          <p:cNvPr id="32" name="Text Box 115"/>
          <p:cNvSpPr txBox="1">
            <a:spLocks noChangeArrowheads="1"/>
          </p:cNvSpPr>
          <p:nvPr/>
        </p:nvSpPr>
        <p:spPr bwMode="auto">
          <a:xfrm>
            <a:off x="3626520" y="4966511"/>
            <a:ext cx="406351" cy="274638"/>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spcBef>
                <a:spcPct val="50000"/>
              </a:spcBef>
            </a:pPr>
            <a:r>
              <a:rPr lang="en-US" altLang="zh-CN" sz="1200" b="1">
                <a:latin typeface="Arial" panose="020B0604020202020204" pitchFamily="34" charset="0"/>
              </a:rPr>
              <a:t>2</a:t>
            </a:r>
          </a:p>
        </p:txBody>
      </p:sp>
      <p:sp>
        <p:nvSpPr>
          <p:cNvPr id="33" name="Text Box 116"/>
          <p:cNvSpPr txBox="1">
            <a:spLocks noChangeArrowheads="1"/>
          </p:cNvSpPr>
          <p:nvPr/>
        </p:nvSpPr>
        <p:spPr bwMode="auto">
          <a:xfrm>
            <a:off x="3748645" y="5842017"/>
            <a:ext cx="1869215" cy="33655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spcBef>
                <a:spcPct val="50000"/>
              </a:spcBef>
            </a:pPr>
            <a:r>
              <a:rPr lang="zh-CN" altLang="en-US" sz="1600" b="1" dirty="0">
                <a:latin typeface="楷体" panose="02010609060101010101" pitchFamily="49" charset="-122"/>
                <a:ea typeface="楷体" panose="02010609060101010101" pitchFamily="49" charset="-122"/>
              </a:rPr>
              <a:t>最小代价生成树</a:t>
            </a:r>
            <a:endParaRPr lang="zh-CN" altLang="en-US" sz="1200" b="1" dirty="0">
              <a:latin typeface="楷体" panose="02010609060101010101" pitchFamily="49" charset="-122"/>
              <a:ea typeface="楷体" panose="02010609060101010101" pitchFamily="49" charset="-122"/>
            </a:endParaRPr>
          </a:p>
        </p:txBody>
      </p:sp>
      <p:sp>
        <p:nvSpPr>
          <p:cNvPr id="34" name="Oval 117"/>
          <p:cNvSpPr>
            <a:spLocks noChangeArrowheads="1"/>
          </p:cNvSpPr>
          <p:nvPr/>
        </p:nvSpPr>
        <p:spPr bwMode="auto">
          <a:xfrm>
            <a:off x="6212250" y="3747311"/>
            <a:ext cx="487621" cy="381000"/>
          </a:xfrm>
          <a:prstGeom prst="ellipse">
            <a:avLst/>
          </a:prstGeom>
          <a:solidFill>
            <a:srgbClr val="00FFFF"/>
          </a:solidFill>
          <a:ln w="952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1600" b="1">
                <a:latin typeface="Arial" panose="020B0604020202020204" pitchFamily="34" charset="0"/>
              </a:rPr>
              <a:t>1</a:t>
            </a:r>
            <a:endParaRPr lang="en-US" altLang="zh-CN" sz="1600" b="1" u="sng">
              <a:latin typeface="Arial" panose="020B0604020202020204" pitchFamily="34" charset="0"/>
            </a:endParaRPr>
          </a:p>
        </p:txBody>
      </p:sp>
      <p:sp>
        <p:nvSpPr>
          <p:cNvPr id="35" name="Oval 118"/>
          <p:cNvSpPr>
            <a:spLocks noChangeArrowheads="1"/>
          </p:cNvSpPr>
          <p:nvPr/>
        </p:nvSpPr>
        <p:spPr bwMode="auto">
          <a:xfrm>
            <a:off x="5374050" y="4433111"/>
            <a:ext cx="487621" cy="381000"/>
          </a:xfrm>
          <a:prstGeom prst="ellipse">
            <a:avLst/>
          </a:prstGeom>
          <a:solidFill>
            <a:srgbClr val="00FFFF"/>
          </a:solidFill>
          <a:ln w="952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1600" b="1">
                <a:latin typeface="Arial" panose="020B0604020202020204" pitchFamily="34" charset="0"/>
              </a:rPr>
              <a:t>2</a:t>
            </a:r>
            <a:endParaRPr lang="en-US" altLang="zh-CN" sz="1600" b="1" u="sng">
              <a:latin typeface="Arial" panose="020B0604020202020204" pitchFamily="34" charset="0"/>
            </a:endParaRPr>
          </a:p>
        </p:txBody>
      </p:sp>
      <p:sp>
        <p:nvSpPr>
          <p:cNvPr id="36" name="Line 119"/>
          <p:cNvSpPr>
            <a:spLocks noChangeShapeType="1"/>
          </p:cNvSpPr>
          <p:nvPr/>
        </p:nvSpPr>
        <p:spPr bwMode="auto">
          <a:xfrm>
            <a:off x="5831250" y="4661711"/>
            <a:ext cx="487621" cy="0"/>
          </a:xfrm>
          <a:prstGeom prst="line">
            <a:avLst/>
          </a:prstGeom>
          <a:noFill/>
          <a:ln w="28575">
            <a:solidFill>
              <a:schemeClr val="tx1"/>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Oval 120"/>
          <p:cNvSpPr>
            <a:spLocks noChangeArrowheads="1"/>
          </p:cNvSpPr>
          <p:nvPr/>
        </p:nvSpPr>
        <p:spPr bwMode="auto">
          <a:xfrm>
            <a:off x="7202850" y="4464861"/>
            <a:ext cx="487621" cy="381000"/>
          </a:xfrm>
          <a:prstGeom prst="ellipse">
            <a:avLst/>
          </a:prstGeom>
          <a:solidFill>
            <a:srgbClr val="00FFFF"/>
          </a:solidFill>
          <a:ln w="952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1600" b="1">
                <a:latin typeface="Arial" panose="020B0604020202020204" pitchFamily="34" charset="0"/>
              </a:rPr>
              <a:t>4</a:t>
            </a:r>
            <a:endParaRPr lang="en-US" altLang="zh-CN" sz="1600" b="1" u="sng">
              <a:latin typeface="Arial" panose="020B0604020202020204" pitchFamily="34" charset="0"/>
            </a:endParaRPr>
          </a:p>
        </p:txBody>
      </p:sp>
      <p:sp>
        <p:nvSpPr>
          <p:cNvPr id="38" name="Oval 121"/>
          <p:cNvSpPr>
            <a:spLocks noChangeArrowheads="1"/>
          </p:cNvSpPr>
          <p:nvPr/>
        </p:nvSpPr>
        <p:spPr bwMode="auto">
          <a:xfrm>
            <a:off x="6288450" y="4433111"/>
            <a:ext cx="487621" cy="381000"/>
          </a:xfrm>
          <a:prstGeom prst="ellipse">
            <a:avLst/>
          </a:prstGeom>
          <a:solidFill>
            <a:srgbClr val="00FFFF"/>
          </a:solidFill>
          <a:ln w="952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1600" b="1">
                <a:latin typeface="Arial" panose="020B0604020202020204" pitchFamily="34" charset="0"/>
              </a:rPr>
              <a:t>3</a:t>
            </a:r>
            <a:endParaRPr lang="en-US" altLang="zh-CN" sz="1600" b="1" u="sng">
              <a:latin typeface="Arial" panose="020B0604020202020204" pitchFamily="34" charset="0"/>
            </a:endParaRPr>
          </a:p>
        </p:txBody>
      </p:sp>
      <p:sp>
        <p:nvSpPr>
          <p:cNvPr id="39" name="Oval 122"/>
          <p:cNvSpPr>
            <a:spLocks noChangeArrowheads="1"/>
          </p:cNvSpPr>
          <p:nvPr/>
        </p:nvSpPr>
        <p:spPr bwMode="auto">
          <a:xfrm>
            <a:off x="5678850" y="5271311"/>
            <a:ext cx="487621" cy="381000"/>
          </a:xfrm>
          <a:prstGeom prst="ellipse">
            <a:avLst/>
          </a:prstGeom>
          <a:solidFill>
            <a:srgbClr val="00FFFF"/>
          </a:solidFill>
          <a:ln w="952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1600" b="1">
                <a:latin typeface="Arial" panose="020B0604020202020204" pitchFamily="34" charset="0"/>
              </a:rPr>
              <a:t>5</a:t>
            </a:r>
            <a:endParaRPr lang="en-US" altLang="zh-CN" sz="1600" b="1" u="sng">
              <a:latin typeface="Arial" panose="020B0604020202020204" pitchFamily="34" charset="0"/>
            </a:endParaRPr>
          </a:p>
        </p:txBody>
      </p:sp>
      <p:sp>
        <p:nvSpPr>
          <p:cNvPr id="40" name="Oval 123"/>
          <p:cNvSpPr>
            <a:spLocks noChangeArrowheads="1"/>
          </p:cNvSpPr>
          <p:nvPr/>
        </p:nvSpPr>
        <p:spPr bwMode="auto">
          <a:xfrm>
            <a:off x="6669450" y="5271311"/>
            <a:ext cx="487621" cy="381000"/>
          </a:xfrm>
          <a:prstGeom prst="ellipse">
            <a:avLst/>
          </a:prstGeom>
          <a:solidFill>
            <a:srgbClr val="00FFFF"/>
          </a:solidFill>
          <a:ln w="952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1600" b="1">
                <a:latin typeface="Arial" panose="020B0604020202020204" pitchFamily="34" charset="0"/>
              </a:rPr>
              <a:t>6</a:t>
            </a:r>
            <a:endParaRPr lang="en-US" altLang="zh-CN" sz="1600" b="1" u="sng">
              <a:latin typeface="Arial" panose="020B0604020202020204" pitchFamily="34" charset="0"/>
            </a:endParaRPr>
          </a:p>
        </p:txBody>
      </p:sp>
      <p:sp>
        <p:nvSpPr>
          <p:cNvPr id="41" name="Line 124"/>
          <p:cNvSpPr>
            <a:spLocks noChangeShapeType="1"/>
          </p:cNvSpPr>
          <p:nvPr/>
        </p:nvSpPr>
        <p:spPr bwMode="auto">
          <a:xfrm flipH="1">
            <a:off x="6547471" y="4128311"/>
            <a:ext cx="0" cy="304800"/>
          </a:xfrm>
          <a:prstGeom prst="line">
            <a:avLst/>
          </a:prstGeom>
          <a:noFill/>
          <a:ln w="28575">
            <a:solidFill>
              <a:schemeClr val="tx1"/>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125"/>
          <p:cNvSpPr>
            <a:spLocks noChangeShapeType="1"/>
          </p:cNvSpPr>
          <p:nvPr/>
        </p:nvSpPr>
        <p:spPr bwMode="auto">
          <a:xfrm>
            <a:off x="5617860" y="4814111"/>
            <a:ext cx="243811" cy="457200"/>
          </a:xfrm>
          <a:prstGeom prst="line">
            <a:avLst/>
          </a:prstGeom>
          <a:noFill/>
          <a:ln w="28575">
            <a:solidFill>
              <a:schemeClr val="tx1"/>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126"/>
          <p:cNvSpPr>
            <a:spLocks noChangeShapeType="1"/>
          </p:cNvSpPr>
          <p:nvPr/>
        </p:nvSpPr>
        <p:spPr bwMode="auto">
          <a:xfrm>
            <a:off x="6608460" y="4814111"/>
            <a:ext cx="243811" cy="457200"/>
          </a:xfrm>
          <a:prstGeom prst="line">
            <a:avLst/>
          </a:prstGeom>
          <a:noFill/>
          <a:ln w="28575">
            <a:solidFill>
              <a:schemeClr val="tx1"/>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127"/>
          <p:cNvSpPr>
            <a:spLocks noChangeShapeType="1"/>
          </p:cNvSpPr>
          <p:nvPr/>
        </p:nvSpPr>
        <p:spPr bwMode="auto">
          <a:xfrm flipV="1">
            <a:off x="7136790" y="4814111"/>
            <a:ext cx="325081" cy="609600"/>
          </a:xfrm>
          <a:prstGeom prst="line">
            <a:avLst/>
          </a:prstGeom>
          <a:noFill/>
          <a:ln w="28575">
            <a:solidFill>
              <a:schemeClr val="tx1"/>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Text Box 128"/>
          <p:cNvSpPr txBox="1">
            <a:spLocks noChangeArrowheads="1"/>
          </p:cNvSpPr>
          <p:nvPr/>
        </p:nvSpPr>
        <p:spPr bwMode="auto">
          <a:xfrm>
            <a:off x="6217320" y="4204511"/>
            <a:ext cx="406351" cy="274638"/>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spcBef>
                <a:spcPct val="50000"/>
              </a:spcBef>
            </a:pPr>
            <a:r>
              <a:rPr lang="en-US" altLang="zh-CN" sz="1200" b="1">
                <a:latin typeface="Arial" panose="020B0604020202020204" pitchFamily="34" charset="0"/>
              </a:rPr>
              <a:t>1</a:t>
            </a:r>
          </a:p>
        </p:txBody>
      </p:sp>
      <p:sp>
        <p:nvSpPr>
          <p:cNvPr id="46" name="Text Box 129"/>
          <p:cNvSpPr txBox="1">
            <a:spLocks noChangeArrowheads="1"/>
          </p:cNvSpPr>
          <p:nvPr/>
        </p:nvSpPr>
        <p:spPr bwMode="auto">
          <a:xfrm>
            <a:off x="5836320" y="4433111"/>
            <a:ext cx="406351" cy="274638"/>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spcBef>
                <a:spcPct val="50000"/>
              </a:spcBef>
            </a:pPr>
            <a:r>
              <a:rPr lang="en-US" altLang="zh-CN" sz="1200" b="1">
                <a:latin typeface="Arial" panose="020B0604020202020204" pitchFamily="34" charset="0"/>
              </a:rPr>
              <a:t>5</a:t>
            </a:r>
          </a:p>
        </p:txBody>
      </p:sp>
      <p:sp>
        <p:nvSpPr>
          <p:cNvPr id="47" name="Text Box 130"/>
          <p:cNvSpPr txBox="1">
            <a:spLocks noChangeArrowheads="1"/>
          </p:cNvSpPr>
          <p:nvPr/>
        </p:nvSpPr>
        <p:spPr bwMode="auto">
          <a:xfrm>
            <a:off x="5455320" y="4966511"/>
            <a:ext cx="406351" cy="274638"/>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spcBef>
                <a:spcPct val="50000"/>
              </a:spcBef>
            </a:pPr>
            <a:r>
              <a:rPr lang="en-US" altLang="zh-CN" sz="1200" b="1">
                <a:latin typeface="Arial" panose="020B0604020202020204" pitchFamily="34" charset="0"/>
              </a:rPr>
              <a:t>3</a:t>
            </a:r>
          </a:p>
        </p:txBody>
      </p:sp>
      <p:sp>
        <p:nvSpPr>
          <p:cNvPr id="48" name="Text Box 131"/>
          <p:cNvSpPr txBox="1">
            <a:spLocks noChangeArrowheads="1"/>
          </p:cNvSpPr>
          <p:nvPr/>
        </p:nvSpPr>
        <p:spPr bwMode="auto">
          <a:xfrm>
            <a:off x="6598320" y="4890311"/>
            <a:ext cx="406351" cy="274638"/>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spcBef>
                <a:spcPct val="50000"/>
              </a:spcBef>
            </a:pPr>
            <a:r>
              <a:rPr lang="en-US" altLang="zh-CN" sz="1200" b="1">
                <a:latin typeface="Arial" panose="020B0604020202020204" pitchFamily="34" charset="0"/>
              </a:rPr>
              <a:t>4</a:t>
            </a:r>
          </a:p>
        </p:txBody>
      </p:sp>
      <p:sp>
        <p:nvSpPr>
          <p:cNvPr id="49" name="Text Box 132"/>
          <p:cNvSpPr txBox="1">
            <a:spLocks noChangeArrowheads="1"/>
          </p:cNvSpPr>
          <p:nvPr/>
        </p:nvSpPr>
        <p:spPr bwMode="auto">
          <a:xfrm>
            <a:off x="7207920" y="4966511"/>
            <a:ext cx="406351" cy="274638"/>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spcBef>
                <a:spcPct val="50000"/>
              </a:spcBef>
            </a:pPr>
            <a:r>
              <a:rPr lang="en-US" altLang="zh-CN" sz="1200" b="1">
                <a:latin typeface="Arial" panose="020B0604020202020204" pitchFamily="34" charset="0"/>
              </a:rPr>
              <a:t>2</a:t>
            </a:r>
          </a:p>
        </p:txBody>
      </p:sp>
      <p:sp>
        <p:nvSpPr>
          <p:cNvPr id="50" name="AutoShape 133"/>
          <p:cNvSpPr>
            <a:spLocks noChangeArrowheads="1"/>
          </p:cNvSpPr>
          <p:nvPr/>
        </p:nvSpPr>
        <p:spPr bwMode="auto">
          <a:xfrm>
            <a:off x="8346033" y="3846004"/>
            <a:ext cx="3575816" cy="999857"/>
          </a:xfrm>
          <a:prstGeom prst="wedgeRectCallout">
            <a:avLst>
              <a:gd name="adj1" fmla="val -22111"/>
              <a:gd name="adj2" fmla="val -38690"/>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400" b="1" dirty="0">
                <a:latin typeface="楷体" panose="02010609060101010101" pitchFamily="49" charset="-122"/>
                <a:ea typeface="楷体" panose="02010609060101010101" pitchFamily="49" charset="-122"/>
              </a:rPr>
              <a:t>Prim</a:t>
            </a:r>
            <a:r>
              <a:rPr lang="zh-CN" altLang="en-US" sz="2400" b="1" dirty="0">
                <a:latin typeface="楷体" panose="02010609060101010101" pitchFamily="49" charset="-122"/>
                <a:ea typeface="楷体" panose="02010609060101010101" pitchFamily="49" charset="-122"/>
              </a:rPr>
              <a:t>算法</a:t>
            </a:r>
            <a:r>
              <a:rPr lang="zh-CN" altLang="en-US" sz="2400" b="1" dirty="0">
                <a:solidFill>
                  <a:schemeClr val="hlink"/>
                </a:solidFill>
                <a:latin typeface="楷体" panose="02010609060101010101" pitchFamily="49" charset="-122"/>
                <a:ea typeface="楷体" panose="02010609060101010101" pitchFamily="49" charset="-122"/>
              </a:rPr>
              <a:t>是归并顶点，适用于稠密网。</a:t>
            </a:r>
          </a:p>
        </p:txBody>
      </p:sp>
    </p:spTree>
    <p:extLst>
      <p:ext uri="{BB962C8B-B14F-4D97-AF65-F5344CB8AC3E}">
        <p14:creationId xmlns:p14="http://schemas.microsoft.com/office/powerpoint/2010/main" val="220457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ox(out)">
                                      <p:cBhvr>
                                        <p:cTn id="7" dur="500"/>
                                        <p:tgtEl>
                                          <p:spTgt spid="34"/>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45">
                                            <p:txEl>
                                              <p:pRg st="0" end="0"/>
                                            </p:txEl>
                                          </p:spTgt>
                                        </p:tgtEl>
                                        <p:attrNameLst>
                                          <p:attrName>style.visibility</p:attrName>
                                        </p:attrNameLst>
                                      </p:cBhvr>
                                      <p:to>
                                        <p:strVal val="visible"/>
                                      </p:to>
                                    </p:set>
                                    <p:animEffect transition="in" filter="box(out)">
                                      <p:cBhvr>
                                        <p:cTn id="12" dur="500"/>
                                        <p:tgtEl>
                                          <p:spTgt spid="45">
                                            <p:txEl>
                                              <p:pRg st="0" end="0"/>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box(out)">
                                      <p:cBhvr>
                                        <p:cTn id="17" dur="500"/>
                                        <p:tgtEl>
                                          <p:spTgt spid="41"/>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WAV"/>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box(out)">
                                      <p:cBhvr>
                                        <p:cTn id="22" dur="500"/>
                                        <p:tgtEl>
                                          <p:spTgt spid="38"/>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WAV"/>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48">
                                            <p:txEl>
                                              <p:pRg st="0" end="0"/>
                                            </p:txEl>
                                          </p:spTgt>
                                        </p:tgtEl>
                                        <p:attrNameLst>
                                          <p:attrName>style.visibility</p:attrName>
                                        </p:attrNameLst>
                                      </p:cBhvr>
                                      <p:to>
                                        <p:strVal val="visible"/>
                                      </p:to>
                                    </p:set>
                                    <p:animEffect transition="in" filter="box(out)">
                                      <p:cBhvr>
                                        <p:cTn id="27" dur="500"/>
                                        <p:tgtEl>
                                          <p:spTgt spid="48">
                                            <p:txEl>
                                              <p:pRg st="0" end="0"/>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WAV"/>
                                        </p:tgtEl>
                                      </p:cMediaNode>
                                    </p:audio>
                                  </p:subTnLst>
                                </p:cTn>
                              </p:par>
                            </p:childTnLst>
                          </p:cTn>
                        </p:par>
                      </p:childTnLst>
                    </p:cTn>
                  </p:par>
                  <p:par>
                    <p:cTn id="28" fill="hold">
                      <p:stCondLst>
                        <p:cond delay="indefinite"/>
                      </p:stCondLst>
                      <p:childTnLst>
                        <p:par>
                          <p:cTn id="29" fill="hold">
                            <p:stCondLst>
                              <p:cond delay="0"/>
                            </p:stCondLst>
                            <p:childTnLst>
                              <p:par>
                                <p:cTn id="30" presetID="4" presetClass="entr" presetSubtype="32" fill="hold"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box(out)">
                                      <p:cBhvr>
                                        <p:cTn id="32" dur="500"/>
                                        <p:tgtEl>
                                          <p:spTgt spid="43"/>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WAV"/>
                                        </p:tgtEl>
                                      </p:cMediaNode>
                                    </p:audio>
                                  </p:sub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box(out)">
                                      <p:cBhvr>
                                        <p:cTn id="37" dur="500"/>
                                        <p:tgtEl>
                                          <p:spTgt spid="40"/>
                                        </p:tgtEl>
                                      </p:cBhvr>
                                    </p:animEffect>
                                  </p:childTnLst>
                                  <p:subTnLst>
                                    <p:audio>
                                      <p:cMediaNode>
                                        <p:cTn display="0" masterRel="sameClick">
                                          <p:stCondLst>
                                            <p:cond evt="begin" delay="0">
                                              <p:tn val="35"/>
                                            </p:cond>
                                          </p:stCondLst>
                                          <p:endCondLst>
                                            <p:cond evt="onStopAudio" delay="0">
                                              <p:tgtEl>
                                                <p:sldTgt/>
                                              </p:tgtEl>
                                            </p:cond>
                                          </p:endCondLst>
                                        </p:cTn>
                                        <p:tgtEl>
                                          <p:sndTgt r:embed="rId2" name="CAMERA.WAV"/>
                                        </p:tgtEl>
                                      </p:cMediaNode>
                                    </p:audio>
                                  </p:subTnLst>
                                </p:cTn>
                              </p:par>
                            </p:childTnLst>
                          </p:cTn>
                        </p:par>
                      </p:childTnLst>
                    </p:cTn>
                  </p:par>
                  <p:par>
                    <p:cTn id="38" fill="hold">
                      <p:stCondLst>
                        <p:cond delay="indefinite"/>
                      </p:stCondLst>
                      <p:childTnLst>
                        <p:par>
                          <p:cTn id="39" fill="hold">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49">
                                            <p:txEl>
                                              <p:pRg st="0" end="0"/>
                                            </p:txEl>
                                          </p:spTgt>
                                        </p:tgtEl>
                                        <p:attrNameLst>
                                          <p:attrName>style.visibility</p:attrName>
                                        </p:attrNameLst>
                                      </p:cBhvr>
                                      <p:to>
                                        <p:strVal val="visible"/>
                                      </p:to>
                                    </p:set>
                                    <p:animEffect transition="in" filter="box(out)">
                                      <p:cBhvr>
                                        <p:cTn id="42" dur="500"/>
                                        <p:tgtEl>
                                          <p:spTgt spid="49">
                                            <p:txEl>
                                              <p:pRg st="0" end="0"/>
                                            </p:txEl>
                                          </p:spTgt>
                                        </p:tgtEl>
                                      </p:cBhvr>
                                    </p:animEffect>
                                  </p:childTnLst>
                                  <p:subTnLst>
                                    <p:audio>
                                      <p:cMediaNode>
                                        <p:cTn display="0" masterRel="sameClick">
                                          <p:stCondLst>
                                            <p:cond evt="begin" delay="0">
                                              <p:tn val="40"/>
                                            </p:cond>
                                          </p:stCondLst>
                                          <p:endCondLst>
                                            <p:cond evt="onStopAudio" delay="0">
                                              <p:tgtEl>
                                                <p:sldTgt/>
                                              </p:tgtEl>
                                            </p:cond>
                                          </p:endCondLst>
                                        </p:cTn>
                                        <p:tgtEl>
                                          <p:sndTgt r:embed="rId2" name="CAMERA.WAV"/>
                                        </p:tgtEl>
                                      </p:cMediaNode>
                                    </p:audio>
                                  </p:subTnLst>
                                </p:cTn>
                              </p:par>
                            </p:childTnLst>
                          </p:cTn>
                        </p:par>
                      </p:childTnLst>
                    </p:cTn>
                  </p:par>
                  <p:par>
                    <p:cTn id="43" fill="hold">
                      <p:stCondLst>
                        <p:cond delay="indefinite"/>
                      </p:stCondLst>
                      <p:childTnLst>
                        <p:par>
                          <p:cTn id="44" fill="hold">
                            <p:stCondLst>
                              <p:cond delay="0"/>
                            </p:stCondLst>
                            <p:childTnLst>
                              <p:par>
                                <p:cTn id="45" presetID="4" presetClass="entr" presetSubtype="32" fill="hold" nodeType="click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box(out)">
                                      <p:cBhvr>
                                        <p:cTn id="47" dur="500"/>
                                        <p:tgtEl>
                                          <p:spTgt spid="44"/>
                                        </p:tgtEl>
                                      </p:cBhvr>
                                    </p:animEffect>
                                  </p:childTnLst>
                                  <p:subTnLst>
                                    <p:audio>
                                      <p:cMediaNode>
                                        <p:cTn display="0" masterRel="sameClick">
                                          <p:stCondLst>
                                            <p:cond evt="begin" delay="0">
                                              <p:tn val="45"/>
                                            </p:cond>
                                          </p:stCondLst>
                                          <p:endCondLst>
                                            <p:cond evt="onStopAudio" delay="0">
                                              <p:tgtEl>
                                                <p:sldTgt/>
                                              </p:tgtEl>
                                            </p:cond>
                                          </p:endCondLst>
                                        </p:cTn>
                                        <p:tgtEl>
                                          <p:sndTgt r:embed="rId2" name="CAMERA.WAV"/>
                                        </p:tgtEl>
                                      </p:cMediaNode>
                                    </p:audio>
                                  </p:subTnLst>
                                </p:cTn>
                              </p:par>
                            </p:childTnLst>
                          </p:cTn>
                        </p:par>
                      </p:childTnLst>
                    </p:cTn>
                  </p:par>
                  <p:par>
                    <p:cTn id="48" fill="hold">
                      <p:stCondLst>
                        <p:cond delay="indefinite"/>
                      </p:stCondLst>
                      <p:childTnLst>
                        <p:par>
                          <p:cTn id="49" fill="hold">
                            <p:stCondLst>
                              <p:cond delay="0"/>
                            </p:stCondLst>
                            <p:childTnLst>
                              <p:par>
                                <p:cTn id="50" presetID="4" presetClass="entr" presetSubtype="32" fill="hold" grpId="0" nodeType="click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box(out)">
                                      <p:cBhvr>
                                        <p:cTn id="52" dur="500"/>
                                        <p:tgtEl>
                                          <p:spTgt spid="37"/>
                                        </p:tgtEl>
                                      </p:cBhvr>
                                    </p:animEffect>
                                  </p:childTnLst>
                                  <p:subTnLst>
                                    <p:audio>
                                      <p:cMediaNode>
                                        <p:cTn display="0" masterRel="sameClick">
                                          <p:stCondLst>
                                            <p:cond evt="begin" delay="0">
                                              <p:tn val="50"/>
                                            </p:cond>
                                          </p:stCondLst>
                                          <p:endCondLst>
                                            <p:cond evt="onStopAudio" delay="0">
                                              <p:tgtEl>
                                                <p:sldTgt/>
                                              </p:tgtEl>
                                            </p:cond>
                                          </p:endCondLst>
                                        </p:cTn>
                                        <p:tgtEl>
                                          <p:sndTgt r:embed="rId2" name="CAMERA.WAV"/>
                                        </p:tgtEl>
                                      </p:cMediaNode>
                                    </p:audio>
                                  </p:subTnLst>
                                </p:cTn>
                              </p:par>
                            </p:childTnLst>
                          </p:cTn>
                        </p:par>
                      </p:childTnLst>
                    </p:cTn>
                  </p:par>
                  <p:par>
                    <p:cTn id="53" fill="hold">
                      <p:stCondLst>
                        <p:cond delay="indefinite"/>
                      </p:stCondLst>
                      <p:childTnLst>
                        <p:par>
                          <p:cTn id="54" fill="hold">
                            <p:stCondLst>
                              <p:cond delay="0"/>
                            </p:stCondLst>
                            <p:childTnLst>
                              <p:par>
                                <p:cTn id="55" presetID="4" presetClass="entr" presetSubtype="32" fill="hold" grpId="0" nodeType="clickEffect">
                                  <p:stCondLst>
                                    <p:cond delay="0"/>
                                  </p:stCondLst>
                                  <p:childTnLst>
                                    <p:set>
                                      <p:cBhvr>
                                        <p:cTn id="56" dur="1" fill="hold">
                                          <p:stCondLst>
                                            <p:cond delay="0"/>
                                          </p:stCondLst>
                                        </p:cTn>
                                        <p:tgtEl>
                                          <p:spTgt spid="46">
                                            <p:txEl>
                                              <p:pRg st="0" end="0"/>
                                            </p:txEl>
                                          </p:spTgt>
                                        </p:tgtEl>
                                        <p:attrNameLst>
                                          <p:attrName>style.visibility</p:attrName>
                                        </p:attrNameLst>
                                      </p:cBhvr>
                                      <p:to>
                                        <p:strVal val="visible"/>
                                      </p:to>
                                    </p:set>
                                    <p:animEffect transition="in" filter="box(out)">
                                      <p:cBhvr>
                                        <p:cTn id="57" dur="500"/>
                                        <p:tgtEl>
                                          <p:spTgt spid="46">
                                            <p:txEl>
                                              <p:pRg st="0" end="0"/>
                                            </p:txEl>
                                          </p:spTgt>
                                        </p:tgtEl>
                                      </p:cBhvr>
                                    </p:animEffect>
                                  </p:childTnLst>
                                  <p:subTnLst>
                                    <p:audio>
                                      <p:cMediaNode>
                                        <p:cTn display="0" masterRel="sameClick">
                                          <p:stCondLst>
                                            <p:cond evt="begin" delay="0">
                                              <p:tn val="55"/>
                                            </p:cond>
                                          </p:stCondLst>
                                          <p:endCondLst>
                                            <p:cond evt="onStopAudio" delay="0">
                                              <p:tgtEl>
                                                <p:sldTgt/>
                                              </p:tgtEl>
                                            </p:cond>
                                          </p:endCondLst>
                                        </p:cTn>
                                        <p:tgtEl>
                                          <p:sndTgt r:embed="rId2" name="CAMERA.WAV"/>
                                        </p:tgtEl>
                                      </p:cMediaNode>
                                    </p:audio>
                                  </p:subTnLst>
                                </p:cTn>
                              </p:par>
                            </p:childTnLst>
                          </p:cTn>
                        </p:par>
                      </p:childTnLst>
                    </p:cTn>
                  </p:par>
                  <p:par>
                    <p:cTn id="58" fill="hold">
                      <p:stCondLst>
                        <p:cond delay="indefinite"/>
                      </p:stCondLst>
                      <p:childTnLst>
                        <p:par>
                          <p:cTn id="59" fill="hold">
                            <p:stCondLst>
                              <p:cond delay="0"/>
                            </p:stCondLst>
                            <p:childTnLst>
                              <p:par>
                                <p:cTn id="60" presetID="4" presetClass="entr" presetSubtype="32" fill="hold" nodeType="click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box(out)">
                                      <p:cBhvr>
                                        <p:cTn id="62" dur="500"/>
                                        <p:tgtEl>
                                          <p:spTgt spid="36"/>
                                        </p:tgtEl>
                                      </p:cBhvr>
                                    </p:animEffect>
                                  </p:childTnLst>
                                  <p:subTnLst>
                                    <p:audio>
                                      <p:cMediaNode>
                                        <p:cTn display="0" masterRel="sameClick">
                                          <p:stCondLst>
                                            <p:cond evt="begin" delay="0">
                                              <p:tn val="60"/>
                                            </p:cond>
                                          </p:stCondLst>
                                          <p:endCondLst>
                                            <p:cond evt="onStopAudio" delay="0">
                                              <p:tgtEl>
                                                <p:sldTgt/>
                                              </p:tgtEl>
                                            </p:cond>
                                          </p:endCondLst>
                                        </p:cTn>
                                        <p:tgtEl>
                                          <p:sndTgt r:embed="rId2" name="CAMERA.WAV"/>
                                        </p:tgtEl>
                                      </p:cMediaNode>
                                    </p:audio>
                                  </p:subTnLst>
                                </p:cTn>
                              </p:par>
                            </p:childTnLst>
                          </p:cTn>
                        </p:par>
                      </p:childTnLst>
                    </p:cTn>
                  </p:par>
                  <p:par>
                    <p:cTn id="63" fill="hold">
                      <p:stCondLst>
                        <p:cond delay="indefinite"/>
                      </p:stCondLst>
                      <p:childTnLst>
                        <p:par>
                          <p:cTn id="64" fill="hold">
                            <p:stCondLst>
                              <p:cond delay="0"/>
                            </p:stCondLst>
                            <p:childTnLst>
                              <p:par>
                                <p:cTn id="65" presetID="4" presetClass="entr" presetSubtype="32" fill="hold" grpId="0" nodeType="click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box(out)">
                                      <p:cBhvr>
                                        <p:cTn id="67" dur="500"/>
                                        <p:tgtEl>
                                          <p:spTgt spid="35"/>
                                        </p:tgtEl>
                                      </p:cBhvr>
                                    </p:animEffect>
                                  </p:childTnLst>
                                  <p:subTnLst>
                                    <p:audio>
                                      <p:cMediaNode>
                                        <p:cTn display="0" masterRel="sameClick">
                                          <p:stCondLst>
                                            <p:cond evt="begin" delay="0">
                                              <p:tn val="65"/>
                                            </p:cond>
                                          </p:stCondLst>
                                          <p:endCondLst>
                                            <p:cond evt="onStopAudio" delay="0">
                                              <p:tgtEl>
                                                <p:sldTgt/>
                                              </p:tgtEl>
                                            </p:cond>
                                          </p:endCondLst>
                                        </p:cTn>
                                        <p:tgtEl>
                                          <p:sndTgt r:embed="rId2" name="CAMERA.WAV"/>
                                        </p:tgtEl>
                                      </p:cMediaNode>
                                    </p:audio>
                                  </p:subTnLst>
                                </p:cTn>
                              </p:par>
                            </p:childTnLst>
                          </p:cTn>
                        </p:par>
                      </p:childTnLst>
                    </p:cTn>
                  </p:par>
                  <p:par>
                    <p:cTn id="68" fill="hold">
                      <p:stCondLst>
                        <p:cond delay="indefinite"/>
                      </p:stCondLst>
                      <p:childTnLst>
                        <p:par>
                          <p:cTn id="69" fill="hold">
                            <p:stCondLst>
                              <p:cond delay="0"/>
                            </p:stCondLst>
                            <p:childTnLst>
                              <p:par>
                                <p:cTn id="70" presetID="4" presetClass="entr" presetSubtype="32" fill="hold" grpId="0" nodeType="clickEffect">
                                  <p:stCondLst>
                                    <p:cond delay="0"/>
                                  </p:stCondLst>
                                  <p:childTnLst>
                                    <p:set>
                                      <p:cBhvr>
                                        <p:cTn id="71" dur="1" fill="hold">
                                          <p:stCondLst>
                                            <p:cond delay="0"/>
                                          </p:stCondLst>
                                        </p:cTn>
                                        <p:tgtEl>
                                          <p:spTgt spid="47">
                                            <p:txEl>
                                              <p:pRg st="0" end="0"/>
                                            </p:txEl>
                                          </p:spTgt>
                                        </p:tgtEl>
                                        <p:attrNameLst>
                                          <p:attrName>style.visibility</p:attrName>
                                        </p:attrNameLst>
                                      </p:cBhvr>
                                      <p:to>
                                        <p:strVal val="visible"/>
                                      </p:to>
                                    </p:set>
                                    <p:animEffect transition="in" filter="box(out)">
                                      <p:cBhvr>
                                        <p:cTn id="72" dur="500"/>
                                        <p:tgtEl>
                                          <p:spTgt spid="47">
                                            <p:txEl>
                                              <p:pRg st="0" end="0"/>
                                            </p:txEl>
                                          </p:spTgt>
                                        </p:tgtEl>
                                      </p:cBhvr>
                                    </p:animEffect>
                                  </p:childTnLst>
                                  <p:subTnLst>
                                    <p:audio>
                                      <p:cMediaNode>
                                        <p:cTn display="0" masterRel="sameClick">
                                          <p:stCondLst>
                                            <p:cond evt="begin" delay="0">
                                              <p:tn val="70"/>
                                            </p:cond>
                                          </p:stCondLst>
                                          <p:endCondLst>
                                            <p:cond evt="onStopAudio" delay="0">
                                              <p:tgtEl>
                                                <p:sldTgt/>
                                              </p:tgtEl>
                                            </p:cond>
                                          </p:endCondLst>
                                        </p:cTn>
                                        <p:tgtEl>
                                          <p:sndTgt r:embed="rId2" name="CAMERA.WAV"/>
                                        </p:tgtEl>
                                      </p:cMediaNode>
                                    </p:audio>
                                  </p:subTnLst>
                                </p:cTn>
                              </p:par>
                            </p:childTnLst>
                          </p:cTn>
                        </p:par>
                      </p:childTnLst>
                    </p:cTn>
                  </p:par>
                  <p:par>
                    <p:cTn id="73" fill="hold">
                      <p:stCondLst>
                        <p:cond delay="indefinite"/>
                      </p:stCondLst>
                      <p:childTnLst>
                        <p:par>
                          <p:cTn id="74" fill="hold">
                            <p:stCondLst>
                              <p:cond delay="0"/>
                            </p:stCondLst>
                            <p:childTnLst>
                              <p:par>
                                <p:cTn id="75" presetID="4" presetClass="entr" presetSubtype="32" fill="hold" nodeType="clickEffect">
                                  <p:stCondLst>
                                    <p:cond delay="0"/>
                                  </p:stCondLst>
                                  <p:childTnLst>
                                    <p:set>
                                      <p:cBhvr>
                                        <p:cTn id="76" dur="1" fill="hold">
                                          <p:stCondLst>
                                            <p:cond delay="0"/>
                                          </p:stCondLst>
                                        </p:cTn>
                                        <p:tgtEl>
                                          <p:spTgt spid="42"/>
                                        </p:tgtEl>
                                        <p:attrNameLst>
                                          <p:attrName>style.visibility</p:attrName>
                                        </p:attrNameLst>
                                      </p:cBhvr>
                                      <p:to>
                                        <p:strVal val="visible"/>
                                      </p:to>
                                    </p:set>
                                    <p:animEffect transition="in" filter="box(out)">
                                      <p:cBhvr>
                                        <p:cTn id="77" dur="500"/>
                                        <p:tgtEl>
                                          <p:spTgt spid="42"/>
                                        </p:tgtEl>
                                      </p:cBhvr>
                                    </p:animEffect>
                                  </p:childTnLst>
                                  <p:subTnLst>
                                    <p:audio>
                                      <p:cMediaNode>
                                        <p:cTn display="0" masterRel="sameClick">
                                          <p:stCondLst>
                                            <p:cond evt="begin" delay="0">
                                              <p:tn val="75"/>
                                            </p:cond>
                                          </p:stCondLst>
                                          <p:endCondLst>
                                            <p:cond evt="onStopAudio" delay="0">
                                              <p:tgtEl>
                                                <p:sldTgt/>
                                              </p:tgtEl>
                                            </p:cond>
                                          </p:endCondLst>
                                        </p:cTn>
                                        <p:tgtEl>
                                          <p:sndTgt r:embed="rId2" name="CAMERA.WAV"/>
                                        </p:tgtEl>
                                      </p:cMediaNode>
                                    </p:audio>
                                  </p:subTnLst>
                                </p:cTn>
                              </p:par>
                            </p:childTnLst>
                          </p:cTn>
                        </p:par>
                      </p:childTnLst>
                    </p:cTn>
                  </p:par>
                  <p:par>
                    <p:cTn id="78" fill="hold">
                      <p:stCondLst>
                        <p:cond delay="indefinite"/>
                      </p:stCondLst>
                      <p:childTnLst>
                        <p:par>
                          <p:cTn id="79" fill="hold">
                            <p:stCondLst>
                              <p:cond delay="0"/>
                            </p:stCondLst>
                            <p:childTnLst>
                              <p:par>
                                <p:cTn id="80" presetID="23" presetClass="entr" presetSubtype="16" fill="hold" grpId="0" nodeType="clickEffect">
                                  <p:stCondLst>
                                    <p:cond delay="0"/>
                                  </p:stCondLst>
                                  <p:childTnLst>
                                    <p:set>
                                      <p:cBhvr>
                                        <p:cTn id="81" dur="1" fill="hold">
                                          <p:stCondLst>
                                            <p:cond delay="0"/>
                                          </p:stCondLst>
                                        </p:cTn>
                                        <p:tgtEl>
                                          <p:spTgt spid="50"/>
                                        </p:tgtEl>
                                        <p:attrNameLst>
                                          <p:attrName>style.visibility</p:attrName>
                                        </p:attrNameLst>
                                      </p:cBhvr>
                                      <p:to>
                                        <p:strVal val="visible"/>
                                      </p:to>
                                    </p:set>
                                    <p:anim calcmode="lin" valueType="num">
                                      <p:cBhvr>
                                        <p:cTn id="82" dur="500" fill="hold"/>
                                        <p:tgtEl>
                                          <p:spTgt spid="50"/>
                                        </p:tgtEl>
                                        <p:attrNameLst>
                                          <p:attrName>ppt_w</p:attrName>
                                        </p:attrNameLst>
                                      </p:cBhvr>
                                      <p:tavLst>
                                        <p:tav tm="0">
                                          <p:val>
                                            <p:fltVal val="0"/>
                                          </p:val>
                                        </p:tav>
                                        <p:tav tm="100000">
                                          <p:val>
                                            <p:strVal val="#ppt_w"/>
                                          </p:val>
                                        </p:tav>
                                      </p:tavLst>
                                    </p:anim>
                                    <p:anim calcmode="lin" valueType="num">
                                      <p:cBhvr>
                                        <p:cTn id="83" dur="500" fill="hold"/>
                                        <p:tgtEl>
                                          <p:spTgt spid="50"/>
                                        </p:tgtEl>
                                        <p:attrNameLst>
                                          <p:attrName>ppt_h</p:attrName>
                                        </p:attrNameLst>
                                      </p:cBhvr>
                                      <p:tavLst>
                                        <p:tav tm="0">
                                          <p:val>
                                            <p:fltVal val="0"/>
                                          </p:val>
                                        </p:tav>
                                        <p:tav tm="100000">
                                          <p:val>
                                            <p:strVal val="#ppt_h"/>
                                          </p:val>
                                        </p:tav>
                                      </p:tavLst>
                                    </p:anim>
                                  </p:childTnLst>
                                </p:cTn>
                              </p:par>
                            </p:childTnLst>
                          </p:cTn>
                        </p:par>
                      </p:childTnLst>
                    </p:cTn>
                  </p:par>
                  <p:par>
                    <p:cTn id="84" fill="hold">
                      <p:stCondLst>
                        <p:cond delay="indefinite"/>
                      </p:stCondLst>
                      <p:childTnLst>
                        <p:par>
                          <p:cTn id="85" fill="hold">
                            <p:stCondLst>
                              <p:cond delay="0"/>
                            </p:stCondLst>
                            <p:childTnLst>
                              <p:par>
                                <p:cTn id="86" presetID="4" presetClass="entr" presetSubtype="32" fill="hold" grpId="0" nodeType="clickEffect">
                                  <p:stCondLst>
                                    <p:cond delay="0"/>
                                  </p:stCondLst>
                                  <p:childTnLst>
                                    <p:set>
                                      <p:cBhvr>
                                        <p:cTn id="87" dur="1" fill="hold">
                                          <p:stCondLst>
                                            <p:cond delay="0"/>
                                          </p:stCondLst>
                                        </p:cTn>
                                        <p:tgtEl>
                                          <p:spTgt spid="39"/>
                                        </p:tgtEl>
                                        <p:attrNameLst>
                                          <p:attrName>style.visibility</p:attrName>
                                        </p:attrNameLst>
                                      </p:cBhvr>
                                      <p:to>
                                        <p:strVal val="visible"/>
                                      </p:to>
                                    </p:set>
                                    <p:animEffect transition="in" filter="box(out)">
                                      <p:cBhvr>
                                        <p:cTn id="88" dur="500"/>
                                        <p:tgtEl>
                                          <p:spTgt spid="39"/>
                                        </p:tgtEl>
                                      </p:cBhvr>
                                    </p:animEffect>
                                  </p:childTnLst>
                                  <p:subTnLst>
                                    <p:audio>
                                      <p:cMediaNode>
                                        <p:cTn display="0" masterRel="sameClick">
                                          <p:stCondLst>
                                            <p:cond evt="begin" delay="0">
                                              <p:tn val="86"/>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autoUpdateAnimBg="0"/>
      <p:bldP spid="35" grpId="0" animBg="1" autoUpdateAnimBg="0"/>
      <p:bldP spid="37" grpId="0" animBg="1" autoUpdateAnimBg="0"/>
      <p:bldP spid="38" grpId="0" animBg="1" autoUpdateAnimBg="0"/>
      <p:bldP spid="39" grpId="0" animBg="1" autoUpdateAnimBg="0"/>
      <p:bldP spid="40" grpId="0" animBg="1" autoUpdateAnimBg="0"/>
      <p:bldP spid="45" grpId="0" build="p" autoUpdateAnimBg="0"/>
      <p:bldP spid="46" grpId="0" build="p" autoUpdateAnimBg="0"/>
      <p:bldP spid="47" grpId="0" build="p" autoUpdateAnimBg="0"/>
      <p:bldP spid="48" grpId="0" build="p" autoUpdateAnimBg="0"/>
      <p:bldP spid="49" grpId="0" build="p" autoUpdateAnimBg="0"/>
      <p:bldP spid="50" grpId="0" animBg="1"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858791" cy="605909"/>
          </a:xfrm>
        </p:spPr>
        <p:txBody>
          <a:bodyPr/>
          <a:lstStyle/>
          <a:p>
            <a:r>
              <a:rPr lang="zh-CN" altLang="en-US" dirty="0">
                <a:latin typeface="楷体" panose="02010609060101010101" pitchFamily="49" charset="-122"/>
                <a:ea typeface="楷体" panose="02010609060101010101" pitchFamily="49" charset="-122"/>
              </a:rPr>
              <a:t>例</a:t>
            </a:r>
          </a:p>
        </p:txBody>
      </p:sp>
      <p:grpSp>
        <p:nvGrpSpPr>
          <p:cNvPr id="61" name="组合 60"/>
          <p:cNvGrpSpPr>
            <a:grpSpLocks/>
          </p:cNvGrpSpPr>
          <p:nvPr/>
        </p:nvGrpSpPr>
        <p:grpSpPr bwMode="auto">
          <a:xfrm>
            <a:off x="2181249" y="3807243"/>
            <a:ext cx="3005138" cy="2652712"/>
            <a:chOff x="5341416" y="3474380"/>
            <a:chExt cx="3005449" cy="2652712"/>
          </a:xfrm>
        </p:grpSpPr>
        <p:sp>
          <p:nvSpPr>
            <p:cNvPr id="62" name="Oval 44"/>
            <p:cNvSpPr>
              <a:spLocks noChangeAspect="1" noChangeArrowheads="1"/>
            </p:cNvSpPr>
            <p:nvPr/>
          </p:nvSpPr>
          <p:spPr bwMode="auto">
            <a:xfrm>
              <a:off x="6685166" y="3474380"/>
              <a:ext cx="425450" cy="423862"/>
            </a:xfrm>
            <a:prstGeom prst="ellipse">
              <a:avLst/>
            </a:prstGeom>
            <a:solidFill>
              <a:srgbClr val="CC99FF"/>
            </a:solidFill>
            <a:ln w="31750" cap="sq">
              <a:solidFill>
                <a:srgbClr val="333300"/>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800"/>
                </a:lnSpc>
                <a:buClr>
                  <a:srgbClr val="C0504D"/>
                </a:buClr>
                <a:buSzPct val="75000"/>
                <a:buFont typeface="Monotype Sorts"/>
                <a:buNone/>
              </a:pPr>
              <a:r>
                <a:rPr kumimoji="1" lang="en-US" altLang="zh-CN" sz="2600" b="1" dirty="0">
                  <a:solidFill>
                    <a:srgbClr val="000000"/>
                  </a:solidFill>
                  <a:latin typeface="Times New Roman" panose="02020603050405020304" pitchFamily="18" charset="0"/>
                  <a:ea typeface="幼圆" panose="02010509060101010101" pitchFamily="49" charset="-122"/>
                  <a:sym typeface="Wingdings" panose="05000000000000000000" pitchFamily="2" charset="2"/>
                </a:rPr>
                <a:t>1</a:t>
              </a:r>
              <a:endParaRPr kumimoji="1" lang="zh-CN" altLang="en-US" sz="2600" b="1" dirty="0">
                <a:solidFill>
                  <a:srgbClr val="000000"/>
                </a:solidFill>
                <a:latin typeface="Times New Roman" panose="02020603050405020304" pitchFamily="18" charset="0"/>
                <a:ea typeface="幼圆" panose="02010509060101010101" pitchFamily="49" charset="-122"/>
                <a:sym typeface="Wingdings" panose="05000000000000000000" pitchFamily="2" charset="2"/>
              </a:endParaRPr>
            </a:p>
          </p:txBody>
        </p:sp>
        <p:sp>
          <p:nvSpPr>
            <p:cNvPr id="63" name="Line 48"/>
            <p:cNvSpPr>
              <a:spLocks noChangeShapeType="1"/>
            </p:cNvSpPr>
            <p:nvPr/>
          </p:nvSpPr>
          <p:spPr bwMode="auto">
            <a:xfrm flipH="1">
              <a:off x="6899515" y="3898065"/>
              <a:ext cx="14250" cy="908228"/>
            </a:xfrm>
            <a:prstGeom prst="line">
              <a:avLst/>
            </a:prstGeom>
            <a:noFill/>
            <a:ln w="38100"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64" name="Line 49"/>
            <p:cNvSpPr>
              <a:spLocks noChangeShapeType="1"/>
            </p:cNvSpPr>
            <p:nvPr/>
          </p:nvSpPr>
          <p:spPr bwMode="auto">
            <a:xfrm>
              <a:off x="7066166" y="5169830"/>
              <a:ext cx="457200" cy="533400"/>
            </a:xfrm>
            <a:prstGeom prst="line">
              <a:avLst/>
            </a:prstGeom>
            <a:noFill/>
            <a:ln w="38100"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65" name="Text Box 48"/>
            <p:cNvSpPr txBox="1">
              <a:spLocks noChangeArrowheads="1"/>
            </p:cNvSpPr>
            <p:nvPr/>
          </p:nvSpPr>
          <p:spPr bwMode="auto">
            <a:xfrm>
              <a:off x="6872957" y="4200217"/>
              <a:ext cx="304800" cy="3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ts val="2600"/>
                </a:lnSpc>
              </a:pPr>
              <a:r>
                <a:rPr kumimoji="1" lang="en-US" altLang="zh-CN" sz="2600" b="1">
                  <a:solidFill>
                    <a:srgbClr val="1F497D"/>
                  </a:solidFill>
                  <a:latin typeface="Times New Roman" panose="02020603050405020304" pitchFamily="18" charset="0"/>
                  <a:ea typeface="幼圆" panose="02010509060101010101" pitchFamily="49" charset="-122"/>
                  <a:sym typeface="Wingdings" panose="05000000000000000000" pitchFamily="2" charset="2"/>
                </a:rPr>
                <a:t>1</a:t>
              </a:r>
            </a:p>
          </p:txBody>
        </p:sp>
        <p:sp>
          <p:nvSpPr>
            <p:cNvPr id="66" name="Oval 44"/>
            <p:cNvSpPr>
              <a:spLocks noChangeAspect="1" noChangeArrowheads="1"/>
            </p:cNvSpPr>
            <p:nvPr/>
          </p:nvSpPr>
          <p:spPr bwMode="auto">
            <a:xfrm>
              <a:off x="6660232" y="4819392"/>
              <a:ext cx="425450" cy="423862"/>
            </a:xfrm>
            <a:prstGeom prst="ellipse">
              <a:avLst/>
            </a:prstGeom>
            <a:solidFill>
              <a:srgbClr val="CC99FF"/>
            </a:solidFill>
            <a:ln w="31750" cap="sq">
              <a:solidFill>
                <a:srgbClr val="333300"/>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800"/>
                </a:lnSpc>
                <a:buClr>
                  <a:srgbClr val="C0504D"/>
                </a:buClr>
                <a:buSzPct val="75000"/>
                <a:buFont typeface="Monotype Sorts"/>
                <a:buNone/>
              </a:pPr>
              <a:r>
                <a:rPr kumimoji="1" lang="en-US" altLang="zh-CN" sz="2600" b="1" dirty="0">
                  <a:solidFill>
                    <a:srgbClr val="000000"/>
                  </a:solidFill>
                  <a:latin typeface="Times New Roman" panose="02020603050405020304" pitchFamily="18" charset="0"/>
                  <a:ea typeface="幼圆" panose="02010509060101010101" pitchFamily="49" charset="-122"/>
                  <a:sym typeface="Wingdings" panose="05000000000000000000" pitchFamily="2" charset="2"/>
                </a:rPr>
                <a:t>3</a:t>
              </a:r>
              <a:endParaRPr kumimoji="1" lang="zh-CN" altLang="en-US" sz="2600" b="1" dirty="0">
                <a:solidFill>
                  <a:srgbClr val="000000"/>
                </a:solidFill>
                <a:latin typeface="Times New Roman" panose="02020603050405020304" pitchFamily="18" charset="0"/>
                <a:ea typeface="幼圆" panose="02010509060101010101" pitchFamily="49" charset="-122"/>
                <a:sym typeface="Wingdings" panose="05000000000000000000" pitchFamily="2" charset="2"/>
              </a:endParaRPr>
            </a:p>
          </p:txBody>
        </p:sp>
        <p:sp>
          <p:nvSpPr>
            <p:cNvPr id="67" name="Oval 44"/>
            <p:cNvSpPr>
              <a:spLocks noChangeAspect="1" noChangeArrowheads="1"/>
            </p:cNvSpPr>
            <p:nvPr/>
          </p:nvSpPr>
          <p:spPr bwMode="auto">
            <a:xfrm>
              <a:off x="7374327" y="5703230"/>
              <a:ext cx="425450" cy="423862"/>
            </a:xfrm>
            <a:prstGeom prst="ellipse">
              <a:avLst/>
            </a:prstGeom>
            <a:solidFill>
              <a:srgbClr val="CC99FF"/>
            </a:solidFill>
            <a:ln w="31750" cap="sq">
              <a:solidFill>
                <a:srgbClr val="333300"/>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800"/>
                </a:lnSpc>
                <a:buClr>
                  <a:srgbClr val="C0504D"/>
                </a:buClr>
                <a:buSzPct val="75000"/>
                <a:buFont typeface="Monotype Sorts"/>
                <a:buNone/>
              </a:pPr>
              <a:r>
                <a:rPr kumimoji="1" lang="en-US" altLang="zh-CN" sz="2600" b="1" dirty="0">
                  <a:solidFill>
                    <a:srgbClr val="000000"/>
                  </a:solidFill>
                  <a:latin typeface="Times New Roman" panose="02020603050405020304" pitchFamily="18" charset="0"/>
                  <a:ea typeface="幼圆" panose="02010509060101010101" pitchFamily="49" charset="-122"/>
                  <a:sym typeface="Wingdings" panose="05000000000000000000" pitchFamily="2" charset="2"/>
                </a:rPr>
                <a:t>6</a:t>
              </a:r>
              <a:endParaRPr kumimoji="1" lang="zh-CN" altLang="en-US" sz="2600" b="1" dirty="0">
                <a:solidFill>
                  <a:srgbClr val="000000"/>
                </a:solidFill>
                <a:latin typeface="Times New Roman" panose="02020603050405020304" pitchFamily="18" charset="0"/>
                <a:ea typeface="幼圆" panose="02010509060101010101" pitchFamily="49" charset="-122"/>
                <a:sym typeface="Wingdings" panose="05000000000000000000" pitchFamily="2" charset="2"/>
              </a:endParaRPr>
            </a:p>
          </p:txBody>
        </p:sp>
        <p:sp>
          <p:nvSpPr>
            <p:cNvPr id="68" name="Text Box 48"/>
            <p:cNvSpPr txBox="1">
              <a:spLocks noChangeArrowheads="1"/>
            </p:cNvSpPr>
            <p:nvPr/>
          </p:nvSpPr>
          <p:spPr bwMode="auto">
            <a:xfrm>
              <a:off x="7012006" y="5391073"/>
              <a:ext cx="304800" cy="3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ts val="2600"/>
                </a:lnSpc>
              </a:pPr>
              <a:r>
                <a:rPr kumimoji="1" lang="en-US" altLang="zh-CN" sz="2600" b="1">
                  <a:solidFill>
                    <a:srgbClr val="1F497D"/>
                  </a:solidFill>
                  <a:latin typeface="Times New Roman" panose="02020603050405020304" pitchFamily="18" charset="0"/>
                  <a:ea typeface="幼圆" panose="02010509060101010101" pitchFamily="49" charset="-122"/>
                  <a:sym typeface="Wingdings" panose="05000000000000000000" pitchFamily="2" charset="2"/>
                </a:rPr>
                <a:t>4</a:t>
              </a:r>
            </a:p>
          </p:txBody>
        </p:sp>
        <p:sp>
          <p:nvSpPr>
            <p:cNvPr id="69" name="Oval 44"/>
            <p:cNvSpPr>
              <a:spLocks noChangeAspect="1" noChangeArrowheads="1"/>
            </p:cNvSpPr>
            <p:nvPr/>
          </p:nvSpPr>
          <p:spPr bwMode="auto">
            <a:xfrm>
              <a:off x="7921415" y="4366929"/>
              <a:ext cx="425450" cy="423862"/>
            </a:xfrm>
            <a:prstGeom prst="ellipse">
              <a:avLst/>
            </a:prstGeom>
            <a:solidFill>
              <a:srgbClr val="CC99FF"/>
            </a:solidFill>
            <a:ln w="31750" cap="sq">
              <a:solidFill>
                <a:srgbClr val="333300"/>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800"/>
                </a:lnSpc>
                <a:buClr>
                  <a:srgbClr val="C0504D"/>
                </a:buClr>
                <a:buSzPct val="75000"/>
                <a:buFont typeface="Monotype Sorts"/>
                <a:buNone/>
              </a:pPr>
              <a:r>
                <a:rPr kumimoji="1" lang="en-US" altLang="zh-CN" sz="2600" b="1" dirty="0">
                  <a:solidFill>
                    <a:srgbClr val="000000"/>
                  </a:solidFill>
                  <a:latin typeface="Times New Roman" panose="02020603050405020304" pitchFamily="18" charset="0"/>
                  <a:ea typeface="幼圆" panose="02010509060101010101" pitchFamily="49" charset="-122"/>
                  <a:sym typeface="Wingdings" panose="05000000000000000000" pitchFamily="2" charset="2"/>
                </a:rPr>
                <a:t>4</a:t>
              </a:r>
              <a:endParaRPr kumimoji="1" lang="zh-CN" altLang="en-US" sz="2600" b="1" dirty="0">
                <a:solidFill>
                  <a:srgbClr val="000000"/>
                </a:solidFill>
                <a:latin typeface="Times New Roman" panose="02020603050405020304" pitchFamily="18" charset="0"/>
                <a:ea typeface="幼圆" panose="02010509060101010101" pitchFamily="49" charset="-122"/>
                <a:sym typeface="Wingdings" panose="05000000000000000000" pitchFamily="2" charset="2"/>
              </a:endParaRPr>
            </a:p>
          </p:txBody>
        </p:sp>
        <p:cxnSp>
          <p:nvCxnSpPr>
            <p:cNvPr id="70" name="直接连接符 69"/>
            <p:cNvCxnSpPr>
              <a:stCxn id="69" idx="4"/>
              <a:endCxn id="67" idx="7"/>
            </p:cNvCxnSpPr>
            <p:nvPr/>
          </p:nvCxnSpPr>
          <p:spPr>
            <a:xfrm flipH="1">
              <a:off x="7737202" y="4790417"/>
              <a:ext cx="396916" cy="97472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Text Box 48"/>
            <p:cNvSpPr txBox="1">
              <a:spLocks noChangeArrowheads="1"/>
            </p:cNvSpPr>
            <p:nvPr/>
          </p:nvSpPr>
          <p:spPr bwMode="auto">
            <a:xfrm>
              <a:off x="7928045" y="5174825"/>
              <a:ext cx="304800" cy="3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ts val="2600"/>
                </a:lnSpc>
              </a:pPr>
              <a:r>
                <a:rPr kumimoji="1" lang="en-US" altLang="zh-CN" sz="2600" b="1">
                  <a:solidFill>
                    <a:srgbClr val="1F497D"/>
                  </a:solidFill>
                  <a:latin typeface="Times New Roman" panose="02020603050405020304" pitchFamily="18" charset="0"/>
                  <a:ea typeface="幼圆" panose="02010509060101010101" pitchFamily="49" charset="-122"/>
                  <a:sym typeface="Wingdings" panose="05000000000000000000" pitchFamily="2" charset="2"/>
                </a:rPr>
                <a:t>2</a:t>
              </a:r>
            </a:p>
          </p:txBody>
        </p:sp>
        <p:sp>
          <p:nvSpPr>
            <p:cNvPr id="72" name="Oval 44"/>
            <p:cNvSpPr>
              <a:spLocks noChangeAspect="1" noChangeArrowheads="1"/>
            </p:cNvSpPr>
            <p:nvPr/>
          </p:nvSpPr>
          <p:spPr bwMode="auto">
            <a:xfrm>
              <a:off x="5341416" y="4444723"/>
              <a:ext cx="425450" cy="423862"/>
            </a:xfrm>
            <a:prstGeom prst="ellipse">
              <a:avLst/>
            </a:prstGeom>
            <a:solidFill>
              <a:srgbClr val="CC99FF"/>
            </a:solidFill>
            <a:ln w="31750" cap="sq">
              <a:solidFill>
                <a:srgbClr val="333300"/>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800"/>
                </a:lnSpc>
                <a:buClr>
                  <a:srgbClr val="C0504D"/>
                </a:buClr>
                <a:buSzPct val="75000"/>
                <a:buFont typeface="Monotype Sorts"/>
                <a:buNone/>
              </a:pPr>
              <a:r>
                <a:rPr kumimoji="1" lang="en-US" altLang="zh-CN" sz="2600" b="1" dirty="0">
                  <a:solidFill>
                    <a:srgbClr val="000000"/>
                  </a:solidFill>
                  <a:latin typeface="Times New Roman" panose="02020603050405020304" pitchFamily="18" charset="0"/>
                  <a:ea typeface="幼圆" panose="02010509060101010101" pitchFamily="49" charset="-122"/>
                  <a:sym typeface="Wingdings" panose="05000000000000000000" pitchFamily="2" charset="2"/>
                </a:rPr>
                <a:t>2</a:t>
              </a:r>
              <a:endParaRPr kumimoji="1" lang="zh-CN" altLang="en-US" sz="2600" b="1" dirty="0">
                <a:solidFill>
                  <a:srgbClr val="000000"/>
                </a:solidFill>
                <a:latin typeface="Times New Roman" panose="02020603050405020304" pitchFamily="18" charset="0"/>
                <a:ea typeface="幼圆" panose="02010509060101010101" pitchFamily="49" charset="-122"/>
                <a:sym typeface="Wingdings" panose="05000000000000000000" pitchFamily="2" charset="2"/>
              </a:endParaRPr>
            </a:p>
          </p:txBody>
        </p:sp>
        <p:cxnSp>
          <p:nvCxnSpPr>
            <p:cNvPr id="73" name="直接连接符 72"/>
            <p:cNvCxnSpPr>
              <a:stCxn id="72" idx="6"/>
              <a:endCxn id="66" idx="2"/>
            </p:cNvCxnSpPr>
            <p:nvPr/>
          </p:nvCxnSpPr>
          <p:spPr>
            <a:xfrm>
              <a:off x="5766910" y="4703105"/>
              <a:ext cx="893855" cy="2809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Box 48"/>
            <p:cNvSpPr txBox="1">
              <a:spLocks noChangeArrowheads="1"/>
            </p:cNvSpPr>
            <p:nvPr/>
          </p:nvSpPr>
          <p:spPr bwMode="auto">
            <a:xfrm>
              <a:off x="6105974" y="4541110"/>
              <a:ext cx="304800" cy="3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ts val="2600"/>
                </a:lnSpc>
              </a:pPr>
              <a:r>
                <a:rPr kumimoji="1" lang="en-US" altLang="zh-CN" sz="2600" b="1">
                  <a:solidFill>
                    <a:srgbClr val="1F497D"/>
                  </a:solidFill>
                  <a:latin typeface="Times New Roman" panose="02020603050405020304" pitchFamily="18" charset="0"/>
                  <a:ea typeface="幼圆" panose="02010509060101010101" pitchFamily="49" charset="-122"/>
                  <a:sym typeface="Wingdings" panose="05000000000000000000" pitchFamily="2" charset="2"/>
                </a:rPr>
                <a:t>5</a:t>
              </a:r>
            </a:p>
          </p:txBody>
        </p:sp>
      </p:grpSp>
      <p:grpSp>
        <p:nvGrpSpPr>
          <p:cNvPr id="75" name="组合 74"/>
          <p:cNvGrpSpPr>
            <a:grpSpLocks/>
          </p:cNvGrpSpPr>
          <p:nvPr/>
        </p:nvGrpSpPr>
        <p:grpSpPr bwMode="auto">
          <a:xfrm>
            <a:off x="7096149" y="3804068"/>
            <a:ext cx="2901950" cy="2697162"/>
            <a:chOff x="5308788" y="3612053"/>
            <a:chExt cx="2901005" cy="2696132"/>
          </a:xfrm>
        </p:grpSpPr>
        <p:sp>
          <p:nvSpPr>
            <p:cNvPr id="76" name="Oval 44"/>
            <p:cNvSpPr>
              <a:spLocks noChangeAspect="1" noChangeArrowheads="1"/>
            </p:cNvSpPr>
            <p:nvPr/>
          </p:nvSpPr>
          <p:spPr bwMode="auto">
            <a:xfrm>
              <a:off x="6548094" y="3612053"/>
              <a:ext cx="425450" cy="423862"/>
            </a:xfrm>
            <a:prstGeom prst="ellipse">
              <a:avLst/>
            </a:prstGeom>
            <a:solidFill>
              <a:srgbClr val="CC99FF"/>
            </a:solidFill>
            <a:ln w="31750" cap="sq">
              <a:solidFill>
                <a:srgbClr val="333300"/>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800"/>
                </a:lnSpc>
                <a:buClr>
                  <a:srgbClr val="C0504D"/>
                </a:buClr>
                <a:buSzPct val="75000"/>
                <a:buFont typeface="Monotype Sorts"/>
                <a:buNone/>
              </a:pPr>
              <a:r>
                <a:rPr kumimoji="1" lang="en-US" altLang="zh-CN" sz="2600" b="1" dirty="0">
                  <a:solidFill>
                    <a:srgbClr val="000000"/>
                  </a:solidFill>
                  <a:latin typeface="Times New Roman" panose="02020603050405020304" pitchFamily="18" charset="0"/>
                  <a:ea typeface="幼圆" panose="02010509060101010101" pitchFamily="49" charset="-122"/>
                  <a:sym typeface="Wingdings" panose="05000000000000000000" pitchFamily="2" charset="2"/>
                </a:rPr>
                <a:t>1</a:t>
              </a:r>
              <a:endParaRPr kumimoji="1" lang="zh-CN" altLang="en-US" sz="2600" b="1" dirty="0">
                <a:solidFill>
                  <a:srgbClr val="000000"/>
                </a:solidFill>
                <a:latin typeface="Times New Roman" panose="02020603050405020304" pitchFamily="18" charset="0"/>
                <a:ea typeface="幼圆" panose="02010509060101010101" pitchFamily="49" charset="-122"/>
                <a:sym typeface="Wingdings" panose="05000000000000000000" pitchFamily="2" charset="2"/>
              </a:endParaRPr>
            </a:p>
          </p:txBody>
        </p:sp>
        <p:sp>
          <p:nvSpPr>
            <p:cNvPr id="77" name="Line 48"/>
            <p:cNvSpPr>
              <a:spLocks noChangeShapeType="1"/>
            </p:cNvSpPr>
            <p:nvPr/>
          </p:nvSpPr>
          <p:spPr bwMode="auto">
            <a:xfrm flipH="1">
              <a:off x="6762443" y="4035738"/>
              <a:ext cx="14250" cy="908228"/>
            </a:xfrm>
            <a:prstGeom prst="line">
              <a:avLst/>
            </a:prstGeom>
            <a:noFill/>
            <a:ln w="38100"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78" name="Line 49"/>
            <p:cNvSpPr>
              <a:spLocks noChangeShapeType="1"/>
            </p:cNvSpPr>
            <p:nvPr/>
          </p:nvSpPr>
          <p:spPr bwMode="auto">
            <a:xfrm>
              <a:off x="6929094" y="5307503"/>
              <a:ext cx="457200" cy="533400"/>
            </a:xfrm>
            <a:prstGeom prst="line">
              <a:avLst/>
            </a:prstGeom>
            <a:noFill/>
            <a:ln w="38100"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79" name="Text Box 48"/>
            <p:cNvSpPr txBox="1">
              <a:spLocks noChangeArrowheads="1"/>
            </p:cNvSpPr>
            <p:nvPr/>
          </p:nvSpPr>
          <p:spPr bwMode="auto">
            <a:xfrm>
              <a:off x="6735885" y="4337890"/>
              <a:ext cx="304800" cy="3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ts val="2600"/>
                </a:lnSpc>
              </a:pPr>
              <a:r>
                <a:rPr kumimoji="1" lang="en-US" altLang="zh-CN" sz="2600" b="1">
                  <a:solidFill>
                    <a:srgbClr val="1F497D"/>
                  </a:solidFill>
                  <a:latin typeface="Times New Roman" panose="02020603050405020304" pitchFamily="18" charset="0"/>
                  <a:ea typeface="幼圆" panose="02010509060101010101" pitchFamily="49" charset="-122"/>
                  <a:sym typeface="Wingdings" panose="05000000000000000000" pitchFamily="2" charset="2"/>
                </a:rPr>
                <a:t>1</a:t>
              </a:r>
            </a:p>
          </p:txBody>
        </p:sp>
        <p:sp>
          <p:nvSpPr>
            <p:cNvPr id="80" name="Oval 44"/>
            <p:cNvSpPr>
              <a:spLocks noChangeAspect="1" noChangeArrowheads="1"/>
            </p:cNvSpPr>
            <p:nvPr/>
          </p:nvSpPr>
          <p:spPr bwMode="auto">
            <a:xfrm>
              <a:off x="6523160" y="4957065"/>
              <a:ext cx="425450" cy="423862"/>
            </a:xfrm>
            <a:prstGeom prst="ellipse">
              <a:avLst/>
            </a:prstGeom>
            <a:solidFill>
              <a:srgbClr val="CC99FF"/>
            </a:solidFill>
            <a:ln w="31750" cap="sq">
              <a:solidFill>
                <a:srgbClr val="333300"/>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800"/>
                </a:lnSpc>
                <a:buClr>
                  <a:srgbClr val="C0504D"/>
                </a:buClr>
                <a:buSzPct val="75000"/>
                <a:buFont typeface="Monotype Sorts"/>
                <a:buNone/>
              </a:pPr>
              <a:r>
                <a:rPr kumimoji="1" lang="en-US" altLang="zh-CN" sz="2600" b="1" dirty="0">
                  <a:solidFill>
                    <a:srgbClr val="000000"/>
                  </a:solidFill>
                  <a:latin typeface="Times New Roman" panose="02020603050405020304" pitchFamily="18" charset="0"/>
                  <a:ea typeface="幼圆" panose="02010509060101010101" pitchFamily="49" charset="-122"/>
                  <a:sym typeface="Wingdings" panose="05000000000000000000" pitchFamily="2" charset="2"/>
                </a:rPr>
                <a:t>3</a:t>
              </a:r>
              <a:endParaRPr kumimoji="1" lang="zh-CN" altLang="en-US" sz="2600" b="1" dirty="0">
                <a:solidFill>
                  <a:srgbClr val="000000"/>
                </a:solidFill>
                <a:latin typeface="Times New Roman" panose="02020603050405020304" pitchFamily="18" charset="0"/>
                <a:ea typeface="幼圆" panose="02010509060101010101" pitchFamily="49" charset="-122"/>
                <a:sym typeface="Wingdings" panose="05000000000000000000" pitchFamily="2" charset="2"/>
              </a:endParaRPr>
            </a:p>
          </p:txBody>
        </p:sp>
        <p:sp>
          <p:nvSpPr>
            <p:cNvPr id="81" name="Oval 44"/>
            <p:cNvSpPr>
              <a:spLocks noChangeAspect="1" noChangeArrowheads="1"/>
            </p:cNvSpPr>
            <p:nvPr/>
          </p:nvSpPr>
          <p:spPr bwMode="auto">
            <a:xfrm>
              <a:off x="7237255" y="5840903"/>
              <a:ext cx="425450" cy="423862"/>
            </a:xfrm>
            <a:prstGeom prst="ellipse">
              <a:avLst/>
            </a:prstGeom>
            <a:solidFill>
              <a:srgbClr val="CC99FF"/>
            </a:solidFill>
            <a:ln w="31750" cap="sq">
              <a:solidFill>
                <a:srgbClr val="333300"/>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800"/>
                </a:lnSpc>
                <a:buClr>
                  <a:srgbClr val="C0504D"/>
                </a:buClr>
                <a:buSzPct val="75000"/>
                <a:buFont typeface="Monotype Sorts"/>
                <a:buNone/>
              </a:pPr>
              <a:r>
                <a:rPr kumimoji="1" lang="en-US" altLang="zh-CN" sz="2600" b="1" dirty="0">
                  <a:solidFill>
                    <a:srgbClr val="000000"/>
                  </a:solidFill>
                  <a:latin typeface="Times New Roman" panose="02020603050405020304" pitchFamily="18" charset="0"/>
                  <a:ea typeface="幼圆" panose="02010509060101010101" pitchFamily="49" charset="-122"/>
                  <a:sym typeface="Wingdings" panose="05000000000000000000" pitchFamily="2" charset="2"/>
                </a:rPr>
                <a:t>6</a:t>
              </a:r>
              <a:endParaRPr kumimoji="1" lang="zh-CN" altLang="en-US" sz="2600" b="1" dirty="0">
                <a:solidFill>
                  <a:srgbClr val="000000"/>
                </a:solidFill>
                <a:latin typeface="Times New Roman" panose="02020603050405020304" pitchFamily="18" charset="0"/>
                <a:ea typeface="幼圆" panose="02010509060101010101" pitchFamily="49" charset="-122"/>
                <a:sym typeface="Wingdings" panose="05000000000000000000" pitchFamily="2" charset="2"/>
              </a:endParaRPr>
            </a:p>
          </p:txBody>
        </p:sp>
        <p:sp>
          <p:nvSpPr>
            <p:cNvPr id="82" name="Text Box 48"/>
            <p:cNvSpPr txBox="1">
              <a:spLocks noChangeArrowheads="1"/>
            </p:cNvSpPr>
            <p:nvPr/>
          </p:nvSpPr>
          <p:spPr bwMode="auto">
            <a:xfrm>
              <a:off x="6874934" y="5528746"/>
              <a:ext cx="304800" cy="3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ts val="2600"/>
                </a:lnSpc>
              </a:pPr>
              <a:r>
                <a:rPr kumimoji="1" lang="en-US" altLang="zh-CN" sz="2600" b="1">
                  <a:solidFill>
                    <a:srgbClr val="1F497D"/>
                  </a:solidFill>
                  <a:latin typeface="Times New Roman" panose="02020603050405020304" pitchFamily="18" charset="0"/>
                  <a:ea typeface="幼圆" panose="02010509060101010101" pitchFamily="49" charset="-122"/>
                  <a:sym typeface="Wingdings" panose="05000000000000000000" pitchFamily="2" charset="2"/>
                </a:rPr>
                <a:t>4</a:t>
              </a:r>
            </a:p>
          </p:txBody>
        </p:sp>
        <p:sp>
          <p:nvSpPr>
            <p:cNvPr id="83" name="Oval 44"/>
            <p:cNvSpPr>
              <a:spLocks noChangeAspect="1" noChangeArrowheads="1"/>
            </p:cNvSpPr>
            <p:nvPr/>
          </p:nvSpPr>
          <p:spPr bwMode="auto">
            <a:xfrm>
              <a:off x="7784343" y="4504602"/>
              <a:ext cx="425450" cy="423862"/>
            </a:xfrm>
            <a:prstGeom prst="ellipse">
              <a:avLst/>
            </a:prstGeom>
            <a:solidFill>
              <a:srgbClr val="CC99FF"/>
            </a:solidFill>
            <a:ln w="31750" cap="sq">
              <a:solidFill>
                <a:srgbClr val="333300"/>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800"/>
                </a:lnSpc>
                <a:buClr>
                  <a:srgbClr val="C0504D"/>
                </a:buClr>
                <a:buSzPct val="75000"/>
                <a:buFont typeface="Monotype Sorts"/>
                <a:buNone/>
              </a:pPr>
              <a:r>
                <a:rPr kumimoji="1" lang="en-US" altLang="zh-CN" sz="2600" b="1" dirty="0">
                  <a:solidFill>
                    <a:srgbClr val="000000"/>
                  </a:solidFill>
                  <a:latin typeface="Times New Roman" panose="02020603050405020304" pitchFamily="18" charset="0"/>
                  <a:ea typeface="幼圆" panose="02010509060101010101" pitchFamily="49" charset="-122"/>
                  <a:sym typeface="Wingdings" panose="05000000000000000000" pitchFamily="2" charset="2"/>
                </a:rPr>
                <a:t>4</a:t>
              </a:r>
              <a:endParaRPr kumimoji="1" lang="zh-CN" altLang="en-US" sz="2600" b="1" dirty="0">
                <a:solidFill>
                  <a:srgbClr val="000000"/>
                </a:solidFill>
                <a:latin typeface="Times New Roman" panose="02020603050405020304" pitchFamily="18" charset="0"/>
                <a:ea typeface="幼圆" panose="02010509060101010101" pitchFamily="49" charset="-122"/>
                <a:sym typeface="Wingdings" panose="05000000000000000000" pitchFamily="2" charset="2"/>
              </a:endParaRPr>
            </a:p>
          </p:txBody>
        </p:sp>
        <p:cxnSp>
          <p:nvCxnSpPr>
            <p:cNvPr id="84" name="直接连接符 83"/>
            <p:cNvCxnSpPr>
              <a:stCxn id="83" idx="4"/>
              <a:endCxn id="81" idx="7"/>
            </p:cNvCxnSpPr>
            <p:nvPr/>
          </p:nvCxnSpPr>
          <p:spPr>
            <a:xfrm flipH="1">
              <a:off x="7600392" y="4929175"/>
              <a:ext cx="396746" cy="97435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xt Box 48"/>
            <p:cNvSpPr txBox="1">
              <a:spLocks noChangeArrowheads="1"/>
            </p:cNvSpPr>
            <p:nvPr/>
          </p:nvSpPr>
          <p:spPr bwMode="auto">
            <a:xfrm>
              <a:off x="7790973" y="5312498"/>
              <a:ext cx="304800" cy="3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ts val="2600"/>
                </a:lnSpc>
              </a:pPr>
              <a:r>
                <a:rPr kumimoji="1" lang="en-US" altLang="zh-CN" sz="2600" b="1">
                  <a:solidFill>
                    <a:srgbClr val="1F497D"/>
                  </a:solidFill>
                  <a:latin typeface="Times New Roman" panose="02020603050405020304" pitchFamily="18" charset="0"/>
                  <a:ea typeface="幼圆" panose="02010509060101010101" pitchFamily="49" charset="-122"/>
                  <a:sym typeface="Wingdings" panose="05000000000000000000" pitchFamily="2" charset="2"/>
                </a:rPr>
                <a:t>2</a:t>
              </a:r>
            </a:p>
          </p:txBody>
        </p:sp>
        <p:sp>
          <p:nvSpPr>
            <p:cNvPr id="86" name="Oval 44"/>
            <p:cNvSpPr>
              <a:spLocks noChangeAspect="1" noChangeArrowheads="1"/>
            </p:cNvSpPr>
            <p:nvPr/>
          </p:nvSpPr>
          <p:spPr bwMode="auto">
            <a:xfrm>
              <a:off x="5308788" y="4466852"/>
              <a:ext cx="425450" cy="423862"/>
            </a:xfrm>
            <a:prstGeom prst="ellipse">
              <a:avLst/>
            </a:prstGeom>
            <a:solidFill>
              <a:srgbClr val="CC99FF"/>
            </a:solidFill>
            <a:ln w="31750" cap="sq">
              <a:solidFill>
                <a:srgbClr val="333300"/>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800"/>
                </a:lnSpc>
                <a:buClr>
                  <a:srgbClr val="C0504D"/>
                </a:buClr>
                <a:buSzPct val="75000"/>
                <a:buFont typeface="Monotype Sorts"/>
                <a:buNone/>
              </a:pPr>
              <a:r>
                <a:rPr kumimoji="1" lang="en-US" altLang="zh-CN" sz="2600" b="1" dirty="0">
                  <a:solidFill>
                    <a:srgbClr val="000000"/>
                  </a:solidFill>
                  <a:latin typeface="Times New Roman" panose="02020603050405020304" pitchFamily="18" charset="0"/>
                  <a:ea typeface="幼圆" panose="02010509060101010101" pitchFamily="49" charset="-122"/>
                  <a:sym typeface="Wingdings" panose="05000000000000000000" pitchFamily="2" charset="2"/>
                </a:rPr>
                <a:t>2</a:t>
              </a:r>
              <a:endParaRPr kumimoji="1" lang="zh-CN" altLang="en-US" sz="2600" b="1" dirty="0">
                <a:solidFill>
                  <a:srgbClr val="000000"/>
                </a:solidFill>
                <a:latin typeface="Times New Roman" panose="02020603050405020304" pitchFamily="18" charset="0"/>
                <a:ea typeface="幼圆" panose="02010509060101010101" pitchFamily="49" charset="-122"/>
                <a:sym typeface="Wingdings" panose="05000000000000000000" pitchFamily="2" charset="2"/>
              </a:endParaRPr>
            </a:p>
          </p:txBody>
        </p:sp>
        <p:cxnSp>
          <p:nvCxnSpPr>
            <p:cNvPr id="87" name="直接连接符 86"/>
            <p:cNvCxnSpPr>
              <a:stCxn id="86" idx="6"/>
              <a:endCxn id="80" idx="2"/>
            </p:cNvCxnSpPr>
            <p:nvPr/>
          </p:nvCxnSpPr>
          <p:spPr>
            <a:xfrm>
              <a:off x="5734099" y="4721291"/>
              <a:ext cx="788731" cy="4046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Text Box 48"/>
            <p:cNvSpPr txBox="1">
              <a:spLocks noChangeArrowheads="1"/>
            </p:cNvSpPr>
            <p:nvPr/>
          </p:nvSpPr>
          <p:spPr bwMode="auto">
            <a:xfrm>
              <a:off x="6031657" y="4616028"/>
              <a:ext cx="304800" cy="3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ts val="2600"/>
                </a:lnSpc>
              </a:pPr>
              <a:r>
                <a:rPr kumimoji="1" lang="en-US" altLang="zh-CN" sz="2600" b="1">
                  <a:solidFill>
                    <a:srgbClr val="1F497D"/>
                  </a:solidFill>
                  <a:latin typeface="Times New Roman" panose="02020603050405020304" pitchFamily="18" charset="0"/>
                  <a:ea typeface="幼圆" panose="02010509060101010101" pitchFamily="49" charset="-122"/>
                  <a:sym typeface="Wingdings" panose="05000000000000000000" pitchFamily="2" charset="2"/>
                </a:rPr>
                <a:t>5</a:t>
              </a:r>
            </a:p>
          </p:txBody>
        </p:sp>
        <p:sp>
          <p:nvSpPr>
            <p:cNvPr id="89" name="Oval 44"/>
            <p:cNvSpPr>
              <a:spLocks noChangeAspect="1" noChangeArrowheads="1"/>
            </p:cNvSpPr>
            <p:nvPr/>
          </p:nvSpPr>
          <p:spPr bwMode="auto">
            <a:xfrm>
              <a:off x="5818932" y="5884323"/>
              <a:ext cx="425450" cy="423862"/>
            </a:xfrm>
            <a:prstGeom prst="ellipse">
              <a:avLst/>
            </a:prstGeom>
            <a:solidFill>
              <a:srgbClr val="CC99FF"/>
            </a:solidFill>
            <a:ln w="31750" cap="sq">
              <a:solidFill>
                <a:srgbClr val="333300"/>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800"/>
                </a:lnSpc>
                <a:buClr>
                  <a:srgbClr val="C0504D"/>
                </a:buClr>
                <a:buSzPct val="75000"/>
                <a:buFont typeface="Monotype Sorts"/>
                <a:buNone/>
              </a:pPr>
              <a:r>
                <a:rPr kumimoji="1" lang="en-US" altLang="zh-CN" sz="2600" b="1" dirty="0">
                  <a:solidFill>
                    <a:srgbClr val="000000"/>
                  </a:solidFill>
                  <a:latin typeface="Times New Roman" panose="02020603050405020304" pitchFamily="18" charset="0"/>
                  <a:ea typeface="幼圆" panose="02010509060101010101" pitchFamily="49" charset="-122"/>
                  <a:sym typeface="Wingdings" panose="05000000000000000000" pitchFamily="2" charset="2"/>
                </a:rPr>
                <a:t>5</a:t>
              </a:r>
              <a:endParaRPr kumimoji="1" lang="zh-CN" altLang="en-US" sz="2600" b="1" dirty="0">
                <a:solidFill>
                  <a:srgbClr val="000000"/>
                </a:solidFill>
                <a:latin typeface="Times New Roman" panose="02020603050405020304" pitchFamily="18" charset="0"/>
                <a:ea typeface="幼圆" panose="02010509060101010101" pitchFamily="49" charset="-122"/>
                <a:sym typeface="Wingdings" panose="05000000000000000000" pitchFamily="2" charset="2"/>
              </a:endParaRPr>
            </a:p>
          </p:txBody>
        </p:sp>
        <p:cxnSp>
          <p:nvCxnSpPr>
            <p:cNvPr id="90" name="直接连接符 89"/>
            <p:cNvCxnSpPr>
              <a:stCxn id="86" idx="4"/>
              <a:endCxn id="89" idx="0"/>
            </p:cNvCxnSpPr>
            <p:nvPr/>
          </p:nvCxnSpPr>
          <p:spPr>
            <a:xfrm>
              <a:off x="5521444" y="4891089"/>
              <a:ext cx="509422" cy="9933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Text Box 48"/>
            <p:cNvSpPr txBox="1">
              <a:spLocks noChangeArrowheads="1"/>
            </p:cNvSpPr>
            <p:nvPr/>
          </p:nvSpPr>
          <p:spPr bwMode="auto">
            <a:xfrm>
              <a:off x="5462056" y="5288235"/>
              <a:ext cx="304800" cy="3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ts val="2600"/>
                </a:lnSpc>
              </a:pPr>
              <a:r>
                <a:rPr kumimoji="1" lang="en-US" altLang="zh-CN" sz="2600" b="1">
                  <a:solidFill>
                    <a:srgbClr val="1F497D"/>
                  </a:solidFill>
                  <a:latin typeface="Times New Roman" panose="02020603050405020304" pitchFamily="18" charset="0"/>
                  <a:ea typeface="幼圆" panose="02010509060101010101" pitchFamily="49" charset="-122"/>
                  <a:sym typeface="Wingdings" panose="05000000000000000000" pitchFamily="2" charset="2"/>
                </a:rPr>
                <a:t>3</a:t>
              </a:r>
            </a:p>
          </p:txBody>
        </p:sp>
      </p:grpSp>
      <p:grpSp>
        <p:nvGrpSpPr>
          <p:cNvPr id="92" name="组合 1"/>
          <p:cNvGrpSpPr>
            <a:grpSpLocks/>
          </p:cNvGrpSpPr>
          <p:nvPr/>
        </p:nvGrpSpPr>
        <p:grpSpPr bwMode="auto">
          <a:xfrm>
            <a:off x="2105049" y="416343"/>
            <a:ext cx="2540000" cy="2735262"/>
            <a:chOff x="317143" y="224197"/>
            <a:chExt cx="2541028" cy="2735059"/>
          </a:xfrm>
        </p:grpSpPr>
        <p:sp>
          <p:nvSpPr>
            <p:cNvPr id="93" name="Text Box 48"/>
            <p:cNvSpPr txBox="1">
              <a:spLocks noChangeArrowheads="1"/>
            </p:cNvSpPr>
            <p:nvPr/>
          </p:nvSpPr>
          <p:spPr bwMode="auto">
            <a:xfrm>
              <a:off x="2107563" y="673557"/>
              <a:ext cx="304800" cy="320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ts val="2500"/>
                </a:lnSpc>
              </a:pPr>
              <a:r>
                <a:rPr kumimoji="1" lang="en-US" altLang="zh-CN" sz="2600" b="1">
                  <a:solidFill>
                    <a:srgbClr val="1F497D"/>
                  </a:solidFill>
                  <a:latin typeface="Times New Roman" panose="02020603050405020304" pitchFamily="18" charset="0"/>
                  <a:ea typeface="幼圆" panose="02010509060101010101" pitchFamily="49" charset="-122"/>
                  <a:sym typeface="Wingdings" panose="05000000000000000000" pitchFamily="2" charset="2"/>
                </a:rPr>
                <a:t>5</a:t>
              </a:r>
            </a:p>
          </p:txBody>
        </p:sp>
        <p:sp>
          <p:nvSpPr>
            <p:cNvPr id="94" name="Oval 49"/>
            <p:cNvSpPr>
              <a:spLocks noChangeAspect="1" noChangeArrowheads="1"/>
            </p:cNvSpPr>
            <p:nvPr/>
          </p:nvSpPr>
          <p:spPr bwMode="auto">
            <a:xfrm>
              <a:off x="1368068" y="224197"/>
              <a:ext cx="425450" cy="468858"/>
            </a:xfrm>
            <a:prstGeom prst="ellipse">
              <a:avLst/>
            </a:prstGeom>
            <a:noFill/>
            <a:ln w="31750" cap="sq" algn="ctr">
              <a:solidFill>
                <a:schemeClr val="tx1"/>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600"/>
                </a:lnSpc>
                <a:buClr>
                  <a:srgbClr val="C0504D"/>
                </a:buClr>
                <a:buSzPct val="75000"/>
                <a:buFont typeface="Monotype Sorts"/>
                <a:buNone/>
              </a:pPr>
              <a:r>
                <a:rPr kumimoji="1" lang="en-US" altLang="zh-CN"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rPr>
                <a:t>1</a:t>
              </a:r>
              <a:endParaRPr kumimoji="1" lang="zh-CN" altLang="en-US"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endParaRPr>
            </a:p>
          </p:txBody>
        </p:sp>
        <p:sp>
          <p:nvSpPr>
            <p:cNvPr id="95" name="Line 58"/>
            <p:cNvSpPr>
              <a:spLocks noChangeShapeType="1"/>
            </p:cNvSpPr>
            <p:nvPr/>
          </p:nvSpPr>
          <p:spPr bwMode="auto">
            <a:xfrm flipH="1">
              <a:off x="646408" y="596241"/>
              <a:ext cx="762000" cy="629752"/>
            </a:xfrm>
            <a:prstGeom prst="line">
              <a:avLst/>
            </a:prstGeom>
            <a:noFill/>
            <a:ln w="38100">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outerShdw>
                  </a:effectLst>
                </a14:hiddenEffects>
              </a:ext>
            </a:extLst>
          </p:spPr>
          <p:txBody>
            <a:bodyPr lIns="90000" tIns="46800" rIns="90000" bIns="46800">
              <a:spAutoFit/>
            </a:bodyPr>
            <a:lstStyle/>
            <a:p>
              <a:endParaRPr lang="zh-CN" altLang="en-US"/>
            </a:p>
          </p:txBody>
        </p:sp>
        <p:sp>
          <p:nvSpPr>
            <p:cNvPr id="96" name="Line 59"/>
            <p:cNvSpPr>
              <a:spLocks noChangeShapeType="1"/>
            </p:cNvSpPr>
            <p:nvPr/>
          </p:nvSpPr>
          <p:spPr bwMode="auto">
            <a:xfrm>
              <a:off x="1749068" y="623136"/>
              <a:ext cx="762000" cy="629752"/>
            </a:xfrm>
            <a:prstGeom prst="line">
              <a:avLst/>
            </a:prstGeom>
            <a:noFill/>
            <a:ln w="31750"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97" name="Line 62"/>
            <p:cNvSpPr>
              <a:spLocks noChangeShapeType="1"/>
            </p:cNvSpPr>
            <p:nvPr/>
          </p:nvSpPr>
          <p:spPr bwMode="auto">
            <a:xfrm>
              <a:off x="565728" y="1704397"/>
              <a:ext cx="325250" cy="694857"/>
            </a:xfrm>
            <a:prstGeom prst="line">
              <a:avLst/>
            </a:prstGeom>
            <a:noFill/>
            <a:ln w="31750"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98" name="Line 68"/>
            <p:cNvSpPr>
              <a:spLocks noChangeShapeType="1"/>
            </p:cNvSpPr>
            <p:nvPr/>
          </p:nvSpPr>
          <p:spPr bwMode="auto">
            <a:xfrm>
              <a:off x="1215668" y="2605447"/>
              <a:ext cx="838200" cy="0"/>
            </a:xfrm>
            <a:prstGeom prst="line">
              <a:avLst/>
            </a:prstGeom>
            <a:noFill/>
            <a:ln w="38100"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99" name="Line 69"/>
            <p:cNvSpPr>
              <a:spLocks noChangeShapeType="1"/>
            </p:cNvSpPr>
            <p:nvPr/>
          </p:nvSpPr>
          <p:spPr bwMode="auto">
            <a:xfrm flipH="1">
              <a:off x="2349703" y="1696549"/>
              <a:ext cx="304800" cy="692727"/>
            </a:xfrm>
            <a:prstGeom prst="line">
              <a:avLst/>
            </a:prstGeom>
            <a:noFill/>
            <a:ln w="31750"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00" name="Line 70"/>
            <p:cNvSpPr>
              <a:spLocks noChangeShapeType="1"/>
            </p:cNvSpPr>
            <p:nvPr/>
          </p:nvSpPr>
          <p:spPr bwMode="auto">
            <a:xfrm flipH="1">
              <a:off x="1580793" y="715066"/>
              <a:ext cx="6910" cy="767287"/>
            </a:xfrm>
            <a:prstGeom prst="line">
              <a:avLst/>
            </a:prstGeom>
            <a:noFill/>
            <a:ln w="38100"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01" name="Line 71"/>
            <p:cNvSpPr>
              <a:spLocks noChangeShapeType="1"/>
            </p:cNvSpPr>
            <p:nvPr/>
          </p:nvSpPr>
          <p:spPr bwMode="auto">
            <a:xfrm flipH="1">
              <a:off x="1101367" y="1919647"/>
              <a:ext cx="374275" cy="477837"/>
            </a:xfrm>
            <a:prstGeom prst="line">
              <a:avLst/>
            </a:prstGeom>
            <a:noFill/>
            <a:ln w="38100"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02" name="Line 72"/>
            <p:cNvSpPr>
              <a:spLocks noChangeShapeType="1"/>
            </p:cNvSpPr>
            <p:nvPr/>
          </p:nvSpPr>
          <p:spPr bwMode="auto">
            <a:xfrm>
              <a:off x="1740103" y="1953844"/>
              <a:ext cx="405747" cy="475430"/>
            </a:xfrm>
            <a:prstGeom prst="line">
              <a:avLst/>
            </a:prstGeom>
            <a:noFill/>
            <a:ln w="38100"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03" name="Line 73"/>
            <p:cNvSpPr>
              <a:spLocks noChangeShapeType="1"/>
            </p:cNvSpPr>
            <p:nvPr/>
          </p:nvSpPr>
          <p:spPr bwMode="auto">
            <a:xfrm flipV="1">
              <a:off x="1827320" y="1552209"/>
              <a:ext cx="607548" cy="167109"/>
            </a:xfrm>
            <a:prstGeom prst="line">
              <a:avLst/>
            </a:prstGeom>
            <a:noFill/>
            <a:ln w="38100"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04" name="Line 74"/>
            <p:cNvSpPr>
              <a:spLocks noChangeShapeType="1"/>
            </p:cNvSpPr>
            <p:nvPr/>
          </p:nvSpPr>
          <p:spPr bwMode="auto">
            <a:xfrm>
              <a:off x="758468" y="1462447"/>
              <a:ext cx="643402" cy="228600"/>
            </a:xfrm>
            <a:prstGeom prst="line">
              <a:avLst/>
            </a:prstGeom>
            <a:noFill/>
            <a:ln w="38100"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05" name="Oval 49"/>
            <p:cNvSpPr>
              <a:spLocks noChangeAspect="1" noChangeArrowheads="1"/>
            </p:cNvSpPr>
            <p:nvPr/>
          </p:nvSpPr>
          <p:spPr bwMode="auto">
            <a:xfrm>
              <a:off x="317143" y="1207901"/>
              <a:ext cx="425450" cy="468858"/>
            </a:xfrm>
            <a:prstGeom prst="ellipse">
              <a:avLst/>
            </a:prstGeom>
            <a:noFill/>
            <a:ln w="31750" cap="sq" algn="ctr">
              <a:solidFill>
                <a:schemeClr val="tx1"/>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600"/>
                </a:lnSpc>
                <a:buClr>
                  <a:srgbClr val="C0504D"/>
                </a:buClr>
                <a:buSzPct val="75000"/>
                <a:buFont typeface="Monotype Sorts"/>
                <a:buNone/>
              </a:pPr>
              <a:r>
                <a:rPr kumimoji="1" lang="en-US" altLang="zh-CN"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rPr>
                <a:t>2</a:t>
              </a:r>
              <a:endParaRPr kumimoji="1" lang="zh-CN" altLang="en-US"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endParaRPr>
            </a:p>
          </p:txBody>
        </p:sp>
        <p:sp>
          <p:nvSpPr>
            <p:cNvPr id="106" name="Oval 49"/>
            <p:cNvSpPr>
              <a:spLocks noChangeAspect="1" noChangeArrowheads="1"/>
            </p:cNvSpPr>
            <p:nvPr/>
          </p:nvSpPr>
          <p:spPr bwMode="auto">
            <a:xfrm>
              <a:off x="2432721" y="1228018"/>
              <a:ext cx="425450" cy="468858"/>
            </a:xfrm>
            <a:prstGeom prst="ellipse">
              <a:avLst/>
            </a:prstGeom>
            <a:noFill/>
            <a:ln w="31750" cap="sq" algn="ctr">
              <a:solidFill>
                <a:schemeClr val="tx1"/>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600"/>
                </a:lnSpc>
                <a:buClr>
                  <a:srgbClr val="C0504D"/>
                </a:buClr>
                <a:buSzPct val="75000"/>
                <a:buFont typeface="Monotype Sorts"/>
                <a:buNone/>
              </a:pPr>
              <a:r>
                <a:rPr kumimoji="1" lang="en-US" altLang="zh-CN"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rPr>
                <a:t>4</a:t>
              </a:r>
              <a:endParaRPr kumimoji="1" lang="zh-CN" altLang="en-US"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endParaRPr>
            </a:p>
          </p:txBody>
        </p:sp>
        <p:sp>
          <p:nvSpPr>
            <p:cNvPr id="107" name="Oval 49"/>
            <p:cNvSpPr>
              <a:spLocks noChangeAspect="1" noChangeArrowheads="1"/>
            </p:cNvSpPr>
            <p:nvPr/>
          </p:nvSpPr>
          <p:spPr bwMode="auto">
            <a:xfrm>
              <a:off x="1401870" y="1505143"/>
              <a:ext cx="425450" cy="468858"/>
            </a:xfrm>
            <a:prstGeom prst="ellipse">
              <a:avLst/>
            </a:prstGeom>
            <a:noFill/>
            <a:ln w="31750" cap="sq" algn="ctr">
              <a:solidFill>
                <a:schemeClr val="tx1"/>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600"/>
                </a:lnSpc>
                <a:buClr>
                  <a:srgbClr val="C0504D"/>
                </a:buClr>
                <a:buSzPct val="75000"/>
                <a:buFont typeface="Monotype Sorts"/>
                <a:buNone/>
              </a:pPr>
              <a:r>
                <a:rPr kumimoji="1" lang="en-US" altLang="zh-CN"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rPr>
                <a:t>3</a:t>
              </a:r>
              <a:endParaRPr kumimoji="1" lang="zh-CN" altLang="en-US"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endParaRPr>
            </a:p>
          </p:txBody>
        </p:sp>
        <p:sp>
          <p:nvSpPr>
            <p:cNvPr id="108" name="Oval 49"/>
            <p:cNvSpPr>
              <a:spLocks noChangeAspect="1" noChangeArrowheads="1"/>
            </p:cNvSpPr>
            <p:nvPr/>
          </p:nvSpPr>
          <p:spPr bwMode="auto">
            <a:xfrm>
              <a:off x="774343" y="2390861"/>
              <a:ext cx="425450" cy="468858"/>
            </a:xfrm>
            <a:prstGeom prst="ellipse">
              <a:avLst/>
            </a:prstGeom>
            <a:noFill/>
            <a:ln w="31750" cap="sq" algn="ctr">
              <a:solidFill>
                <a:schemeClr val="tx1"/>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600"/>
                </a:lnSpc>
                <a:buClr>
                  <a:srgbClr val="C0504D"/>
                </a:buClr>
                <a:buSzPct val="75000"/>
                <a:buFont typeface="Monotype Sorts"/>
                <a:buNone/>
              </a:pPr>
              <a:r>
                <a:rPr kumimoji="1" lang="en-US" altLang="zh-CN"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rPr>
                <a:t>5</a:t>
              </a:r>
              <a:endParaRPr kumimoji="1" lang="zh-CN" altLang="en-US"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endParaRPr>
            </a:p>
          </p:txBody>
        </p:sp>
        <p:sp>
          <p:nvSpPr>
            <p:cNvPr id="109" name="Oval 49"/>
            <p:cNvSpPr>
              <a:spLocks noChangeAspect="1" noChangeArrowheads="1"/>
            </p:cNvSpPr>
            <p:nvPr/>
          </p:nvSpPr>
          <p:spPr bwMode="auto">
            <a:xfrm>
              <a:off x="2053868" y="2397484"/>
              <a:ext cx="425450" cy="468858"/>
            </a:xfrm>
            <a:prstGeom prst="ellipse">
              <a:avLst/>
            </a:prstGeom>
            <a:noFill/>
            <a:ln w="31750" cap="sq" algn="ctr">
              <a:solidFill>
                <a:schemeClr val="tx1"/>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600"/>
                </a:lnSpc>
                <a:buClr>
                  <a:srgbClr val="C0504D"/>
                </a:buClr>
                <a:buSzPct val="75000"/>
                <a:buFont typeface="Monotype Sorts"/>
                <a:buNone/>
              </a:pPr>
              <a:r>
                <a:rPr kumimoji="1" lang="en-US" altLang="zh-CN"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rPr>
                <a:t>6</a:t>
              </a:r>
              <a:endParaRPr kumimoji="1" lang="zh-CN" altLang="en-US"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endParaRPr>
            </a:p>
          </p:txBody>
        </p:sp>
        <p:sp>
          <p:nvSpPr>
            <p:cNvPr id="110" name="Text Box 48"/>
            <p:cNvSpPr txBox="1">
              <a:spLocks noChangeArrowheads="1"/>
            </p:cNvSpPr>
            <p:nvPr/>
          </p:nvSpPr>
          <p:spPr bwMode="auto">
            <a:xfrm>
              <a:off x="718223" y="731133"/>
              <a:ext cx="304800" cy="320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ts val="2500"/>
                </a:lnSpc>
              </a:pPr>
              <a:r>
                <a:rPr kumimoji="1" lang="en-US" altLang="zh-CN" sz="2600" b="1">
                  <a:solidFill>
                    <a:srgbClr val="1F497D"/>
                  </a:solidFill>
                  <a:latin typeface="Times New Roman" panose="02020603050405020304" pitchFamily="18" charset="0"/>
                  <a:ea typeface="幼圆" panose="02010509060101010101" pitchFamily="49" charset="-122"/>
                  <a:sym typeface="Wingdings" panose="05000000000000000000" pitchFamily="2" charset="2"/>
                </a:rPr>
                <a:t>6</a:t>
              </a:r>
            </a:p>
          </p:txBody>
        </p:sp>
        <p:sp>
          <p:nvSpPr>
            <p:cNvPr id="111" name="Text Box 48"/>
            <p:cNvSpPr txBox="1">
              <a:spLocks noChangeArrowheads="1"/>
            </p:cNvSpPr>
            <p:nvPr/>
          </p:nvSpPr>
          <p:spPr bwMode="auto">
            <a:xfrm>
              <a:off x="1554086" y="972295"/>
              <a:ext cx="304800" cy="3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ts val="2600"/>
                </a:lnSpc>
              </a:pPr>
              <a:r>
                <a:rPr kumimoji="1" lang="en-US" altLang="zh-CN" sz="2600" b="1">
                  <a:solidFill>
                    <a:srgbClr val="1F497D"/>
                  </a:solidFill>
                  <a:latin typeface="Times New Roman" panose="02020603050405020304" pitchFamily="18" charset="0"/>
                  <a:ea typeface="幼圆" panose="02010509060101010101" pitchFamily="49" charset="-122"/>
                  <a:sym typeface="Wingdings" panose="05000000000000000000" pitchFamily="2" charset="2"/>
                </a:rPr>
                <a:t>1</a:t>
              </a:r>
            </a:p>
          </p:txBody>
        </p:sp>
        <p:sp>
          <p:nvSpPr>
            <p:cNvPr id="112" name="Text Box 48"/>
            <p:cNvSpPr txBox="1">
              <a:spLocks noChangeArrowheads="1"/>
            </p:cNvSpPr>
            <p:nvPr/>
          </p:nvSpPr>
          <p:spPr bwMode="auto">
            <a:xfrm>
              <a:off x="1993450" y="1311646"/>
              <a:ext cx="304800" cy="3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ts val="2600"/>
                </a:lnSpc>
              </a:pPr>
              <a:r>
                <a:rPr kumimoji="1" lang="en-US" altLang="zh-CN" sz="2600" b="1">
                  <a:solidFill>
                    <a:srgbClr val="1F497D"/>
                  </a:solidFill>
                  <a:latin typeface="Times New Roman" panose="02020603050405020304" pitchFamily="18" charset="0"/>
                  <a:ea typeface="幼圆" panose="02010509060101010101" pitchFamily="49" charset="-122"/>
                  <a:sym typeface="Wingdings" panose="05000000000000000000" pitchFamily="2" charset="2"/>
                </a:rPr>
                <a:t>7</a:t>
              </a:r>
            </a:p>
          </p:txBody>
        </p:sp>
        <p:sp>
          <p:nvSpPr>
            <p:cNvPr id="113" name="Text Box 48"/>
            <p:cNvSpPr txBox="1">
              <a:spLocks noChangeArrowheads="1"/>
            </p:cNvSpPr>
            <p:nvPr/>
          </p:nvSpPr>
          <p:spPr bwMode="auto">
            <a:xfrm>
              <a:off x="1408408" y="2625831"/>
              <a:ext cx="304800" cy="3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ts val="2600"/>
                </a:lnSpc>
              </a:pPr>
              <a:r>
                <a:rPr kumimoji="1" lang="en-US" altLang="zh-CN" sz="2600" b="1">
                  <a:solidFill>
                    <a:srgbClr val="1F497D"/>
                  </a:solidFill>
                  <a:latin typeface="Times New Roman" panose="02020603050405020304" pitchFamily="18" charset="0"/>
                  <a:ea typeface="幼圆" panose="02010509060101010101" pitchFamily="49" charset="-122"/>
                  <a:sym typeface="Wingdings" panose="05000000000000000000" pitchFamily="2" charset="2"/>
                </a:rPr>
                <a:t>6</a:t>
              </a:r>
            </a:p>
          </p:txBody>
        </p:sp>
        <p:sp>
          <p:nvSpPr>
            <p:cNvPr id="114" name="Text Box 48"/>
            <p:cNvSpPr txBox="1">
              <a:spLocks noChangeArrowheads="1"/>
            </p:cNvSpPr>
            <p:nvPr/>
          </p:nvSpPr>
          <p:spPr bwMode="auto">
            <a:xfrm>
              <a:off x="890978" y="1222684"/>
              <a:ext cx="304800" cy="3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ts val="2600"/>
                </a:lnSpc>
              </a:pPr>
              <a:r>
                <a:rPr kumimoji="1" lang="en-US" altLang="zh-CN" sz="2600" b="1">
                  <a:solidFill>
                    <a:srgbClr val="1F497D"/>
                  </a:solidFill>
                  <a:latin typeface="Times New Roman" panose="02020603050405020304" pitchFamily="18" charset="0"/>
                  <a:ea typeface="幼圆" panose="02010509060101010101" pitchFamily="49" charset="-122"/>
                  <a:sym typeface="Wingdings" panose="05000000000000000000" pitchFamily="2" charset="2"/>
                </a:rPr>
                <a:t>5</a:t>
              </a:r>
            </a:p>
          </p:txBody>
        </p:sp>
        <p:sp>
          <p:nvSpPr>
            <p:cNvPr id="115" name="Text Box 48"/>
            <p:cNvSpPr txBox="1">
              <a:spLocks noChangeArrowheads="1"/>
            </p:cNvSpPr>
            <p:nvPr/>
          </p:nvSpPr>
          <p:spPr bwMode="auto">
            <a:xfrm>
              <a:off x="1641210" y="2093475"/>
              <a:ext cx="304800" cy="3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ts val="2600"/>
                </a:lnSpc>
              </a:pPr>
              <a:r>
                <a:rPr kumimoji="1" lang="en-US" altLang="zh-CN" sz="2600" b="1">
                  <a:solidFill>
                    <a:srgbClr val="1F497D"/>
                  </a:solidFill>
                  <a:latin typeface="Times New Roman" panose="02020603050405020304" pitchFamily="18" charset="0"/>
                  <a:ea typeface="幼圆" panose="02010509060101010101" pitchFamily="49" charset="-122"/>
                  <a:sym typeface="Wingdings" panose="05000000000000000000" pitchFamily="2" charset="2"/>
                </a:rPr>
                <a:t>4</a:t>
              </a:r>
            </a:p>
          </p:txBody>
        </p:sp>
        <p:sp>
          <p:nvSpPr>
            <p:cNvPr id="116" name="Text Box 48"/>
            <p:cNvSpPr txBox="1">
              <a:spLocks noChangeArrowheads="1"/>
            </p:cNvSpPr>
            <p:nvPr/>
          </p:nvSpPr>
          <p:spPr bwMode="auto">
            <a:xfrm>
              <a:off x="2497248" y="1955507"/>
              <a:ext cx="304800" cy="3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ts val="2600"/>
                </a:lnSpc>
              </a:pPr>
              <a:r>
                <a:rPr kumimoji="1" lang="en-US" altLang="zh-CN" sz="2600" b="1">
                  <a:solidFill>
                    <a:srgbClr val="1F497D"/>
                  </a:solidFill>
                  <a:latin typeface="Times New Roman" panose="02020603050405020304" pitchFamily="18" charset="0"/>
                  <a:ea typeface="幼圆" panose="02010509060101010101" pitchFamily="49" charset="-122"/>
                  <a:sym typeface="Wingdings" panose="05000000000000000000" pitchFamily="2" charset="2"/>
                </a:rPr>
                <a:t>2</a:t>
              </a:r>
            </a:p>
          </p:txBody>
        </p:sp>
        <p:sp>
          <p:nvSpPr>
            <p:cNvPr id="117" name="Text Box 48"/>
            <p:cNvSpPr txBox="1">
              <a:spLocks noChangeArrowheads="1"/>
            </p:cNvSpPr>
            <p:nvPr/>
          </p:nvSpPr>
          <p:spPr bwMode="auto">
            <a:xfrm>
              <a:off x="1013963" y="1932272"/>
              <a:ext cx="304800" cy="3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ts val="2600"/>
                </a:lnSpc>
              </a:pPr>
              <a:r>
                <a:rPr kumimoji="1" lang="en-US" altLang="zh-CN" sz="2600" b="1">
                  <a:solidFill>
                    <a:srgbClr val="1F497D"/>
                  </a:solidFill>
                  <a:latin typeface="Times New Roman" panose="02020603050405020304" pitchFamily="18" charset="0"/>
                  <a:ea typeface="幼圆" panose="02010509060101010101" pitchFamily="49" charset="-122"/>
                  <a:sym typeface="Wingdings" panose="05000000000000000000" pitchFamily="2" charset="2"/>
                </a:rPr>
                <a:t>5</a:t>
              </a:r>
            </a:p>
          </p:txBody>
        </p:sp>
        <p:sp>
          <p:nvSpPr>
            <p:cNvPr id="118" name="Text Box 48"/>
            <p:cNvSpPr txBox="1">
              <a:spLocks noChangeArrowheads="1"/>
            </p:cNvSpPr>
            <p:nvPr/>
          </p:nvSpPr>
          <p:spPr bwMode="auto">
            <a:xfrm>
              <a:off x="433778" y="1936290"/>
              <a:ext cx="304800" cy="3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ts val="2600"/>
                </a:lnSpc>
              </a:pPr>
              <a:r>
                <a:rPr kumimoji="1" lang="en-US" altLang="zh-CN" sz="2600" b="1">
                  <a:solidFill>
                    <a:srgbClr val="1F497D"/>
                  </a:solidFill>
                  <a:latin typeface="Times New Roman" panose="02020603050405020304" pitchFamily="18" charset="0"/>
                  <a:ea typeface="幼圆" panose="02010509060101010101" pitchFamily="49" charset="-122"/>
                  <a:sym typeface="Wingdings" panose="05000000000000000000" pitchFamily="2" charset="2"/>
                </a:rPr>
                <a:t>3</a:t>
              </a:r>
            </a:p>
          </p:txBody>
        </p:sp>
      </p:grpSp>
      <p:grpSp>
        <p:nvGrpSpPr>
          <p:cNvPr id="119" name="组合 118"/>
          <p:cNvGrpSpPr>
            <a:grpSpLocks/>
          </p:cNvGrpSpPr>
          <p:nvPr/>
        </p:nvGrpSpPr>
        <p:grpSpPr bwMode="auto">
          <a:xfrm>
            <a:off x="8902724" y="651293"/>
            <a:ext cx="1657350" cy="2652712"/>
            <a:chOff x="4212613" y="3860007"/>
            <a:chExt cx="1657852" cy="2652712"/>
          </a:xfrm>
        </p:grpSpPr>
        <p:sp>
          <p:nvSpPr>
            <p:cNvPr id="120" name="Oval 44"/>
            <p:cNvSpPr>
              <a:spLocks noChangeAspect="1" noChangeArrowheads="1"/>
            </p:cNvSpPr>
            <p:nvPr/>
          </p:nvSpPr>
          <p:spPr bwMode="auto">
            <a:xfrm>
              <a:off x="4237547" y="3860007"/>
              <a:ext cx="425450" cy="423862"/>
            </a:xfrm>
            <a:prstGeom prst="ellipse">
              <a:avLst/>
            </a:prstGeom>
            <a:solidFill>
              <a:srgbClr val="CC99FF"/>
            </a:solidFill>
            <a:ln w="31750" cap="sq">
              <a:solidFill>
                <a:srgbClr val="333300"/>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800"/>
                </a:lnSpc>
                <a:buClr>
                  <a:srgbClr val="C0504D"/>
                </a:buClr>
                <a:buSzPct val="75000"/>
                <a:buFont typeface="Monotype Sorts"/>
                <a:buNone/>
              </a:pPr>
              <a:r>
                <a:rPr kumimoji="1" lang="en-US" altLang="zh-CN" sz="2600" b="1" dirty="0">
                  <a:solidFill>
                    <a:srgbClr val="000000"/>
                  </a:solidFill>
                  <a:latin typeface="Times New Roman" panose="02020603050405020304" pitchFamily="18" charset="0"/>
                  <a:ea typeface="幼圆" panose="02010509060101010101" pitchFamily="49" charset="-122"/>
                  <a:sym typeface="Wingdings" panose="05000000000000000000" pitchFamily="2" charset="2"/>
                </a:rPr>
                <a:t>1</a:t>
              </a:r>
              <a:endParaRPr kumimoji="1" lang="zh-CN" altLang="en-US" sz="2600" b="1" dirty="0">
                <a:solidFill>
                  <a:srgbClr val="000000"/>
                </a:solidFill>
                <a:latin typeface="Times New Roman" panose="02020603050405020304" pitchFamily="18" charset="0"/>
                <a:ea typeface="幼圆" panose="02010509060101010101" pitchFamily="49" charset="-122"/>
                <a:sym typeface="Wingdings" panose="05000000000000000000" pitchFamily="2" charset="2"/>
              </a:endParaRPr>
            </a:p>
          </p:txBody>
        </p:sp>
        <p:sp>
          <p:nvSpPr>
            <p:cNvPr id="121" name="Line 48"/>
            <p:cNvSpPr>
              <a:spLocks noChangeShapeType="1"/>
            </p:cNvSpPr>
            <p:nvPr/>
          </p:nvSpPr>
          <p:spPr bwMode="auto">
            <a:xfrm flipH="1">
              <a:off x="4451896" y="4283692"/>
              <a:ext cx="14250" cy="908228"/>
            </a:xfrm>
            <a:prstGeom prst="line">
              <a:avLst/>
            </a:prstGeom>
            <a:noFill/>
            <a:ln w="38100"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22" name="Line 49"/>
            <p:cNvSpPr>
              <a:spLocks noChangeShapeType="1"/>
            </p:cNvSpPr>
            <p:nvPr/>
          </p:nvSpPr>
          <p:spPr bwMode="auto">
            <a:xfrm>
              <a:off x="4618547" y="5555457"/>
              <a:ext cx="457200" cy="533400"/>
            </a:xfrm>
            <a:prstGeom prst="line">
              <a:avLst/>
            </a:prstGeom>
            <a:noFill/>
            <a:ln w="38100"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23" name="Text Box 48"/>
            <p:cNvSpPr txBox="1">
              <a:spLocks noChangeArrowheads="1"/>
            </p:cNvSpPr>
            <p:nvPr/>
          </p:nvSpPr>
          <p:spPr bwMode="auto">
            <a:xfrm>
              <a:off x="4425338" y="4585844"/>
              <a:ext cx="304800" cy="3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ts val="2600"/>
                </a:lnSpc>
              </a:pPr>
              <a:r>
                <a:rPr kumimoji="1" lang="en-US" altLang="zh-CN" sz="2600" b="1">
                  <a:solidFill>
                    <a:srgbClr val="1F497D"/>
                  </a:solidFill>
                  <a:latin typeface="Times New Roman" panose="02020603050405020304" pitchFamily="18" charset="0"/>
                  <a:ea typeface="幼圆" panose="02010509060101010101" pitchFamily="49" charset="-122"/>
                  <a:sym typeface="Wingdings" panose="05000000000000000000" pitchFamily="2" charset="2"/>
                </a:rPr>
                <a:t>1</a:t>
              </a:r>
            </a:p>
          </p:txBody>
        </p:sp>
        <p:sp>
          <p:nvSpPr>
            <p:cNvPr id="124" name="Oval 44"/>
            <p:cNvSpPr>
              <a:spLocks noChangeAspect="1" noChangeArrowheads="1"/>
            </p:cNvSpPr>
            <p:nvPr/>
          </p:nvSpPr>
          <p:spPr bwMode="auto">
            <a:xfrm>
              <a:off x="4212613" y="5205019"/>
              <a:ext cx="425450" cy="423862"/>
            </a:xfrm>
            <a:prstGeom prst="ellipse">
              <a:avLst/>
            </a:prstGeom>
            <a:solidFill>
              <a:srgbClr val="CC99FF"/>
            </a:solidFill>
            <a:ln w="31750" cap="sq">
              <a:solidFill>
                <a:srgbClr val="333300"/>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800"/>
                </a:lnSpc>
                <a:buClr>
                  <a:srgbClr val="C0504D"/>
                </a:buClr>
                <a:buSzPct val="75000"/>
                <a:buFont typeface="Monotype Sorts"/>
                <a:buNone/>
              </a:pPr>
              <a:r>
                <a:rPr kumimoji="1" lang="en-US" altLang="zh-CN" sz="2600" b="1" dirty="0">
                  <a:solidFill>
                    <a:srgbClr val="000000"/>
                  </a:solidFill>
                  <a:latin typeface="Times New Roman" panose="02020603050405020304" pitchFamily="18" charset="0"/>
                  <a:ea typeface="幼圆" panose="02010509060101010101" pitchFamily="49" charset="-122"/>
                  <a:sym typeface="Wingdings" panose="05000000000000000000" pitchFamily="2" charset="2"/>
                </a:rPr>
                <a:t>3</a:t>
              </a:r>
              <a:endParaRPr kumimoji="1" lang="zh-CN" altLang="en-US" sz="2600" b="1" dirty="0">
                <a:solidFill>
                  <a:srgbClr val="000000"/>
                </a:solidFill>
                <a:latin typeface="Times New Roman" panose="02020603050405020304" pitchFamily="18" charset="0"/>
                <a:ea typeface="幼圆" panose="02010509060101010101" pitchFamily="49" charset="-122"/>
                <a:sym typeface="Wingdings" panose="05000000000000000000" pitchFamily="2" charset="2"/>
              </a:endParaRPr>
            </a:p>
          </p:txBody>
        </p:sp>
        <p:sp>
          <p:nvSpPr>
            <p:cNvPr id="125" name="Oval 44"/>
            <p:cNvSpPr>
              <a:spLocks noChangeAspect="1" noChangeArrowheads="1"/>
            </p:cNvSpPr>
            <p:nvPr/>
          </p:nvSpPr>
          <p:spPr bwMode="auto">
            <a:xfrm>
              <a:off x="4926708" y="6088857"/>
              <a:ext cx="425450" cy="423862"/>
            </a:xfrm>
            <a:prstGeom prst="ellipse">
              <a:avLst/>
            </a:prstGeom>
            <a:solidFill>
              <a:srgbClr val="CC99FF"/>
            </a:solidFill>
            <a:ln w="31750" cap="sq">
              <a:solidFill>
                <a:srgbClr val="333300"/>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800"/>
                </a:lnSpc>
                <a:buClr>
                  <a:srgbClr val="C0504D"/>
                </a:buClr>
                <a:buSzPct val="75000"/>
                <a:buFont typeface="Monotype Sorts"/>
                <a:buNone/>
              </a:pPr>
              <a:r>
                <a:rPr kumimoji="1" lang="en-US" altLang="zh-CN" sz="2600" b="1" dirty="0">
                  <a:solidFill>
                    <a:srgbClr val="000000"/>
                  </a:solidFill>
                  <a:latin typeface="Times New Roman" panose="02020603050405020304" pitchFamily="18" charset="0"/>
                  <a:ea typeface="幼圆" panose="02010509060101010101" pitchFamily="49" charset="-122"/>
                  <a:sym typeface="Wingdings" panose="05000000000000000000" pitchFamily="2" charset="2"/>
                </a:rPr>
                <a:t>6</a:t>
              </a:r>
              <a:endParaRPr kumimoji="1" lang="zh-CN" altLang="en-US" sz="2600" b="1" dirty="0">
                <a:solidFill>
                  <a:srgbClr val="000000"/>
                </a:solidFill>
                <a:latin typeface="Times New Roman" panose="02020603050405020304" pitchFamily="18" charset="0"/>
                <a:ea typeface="幼圆" panose="02010509060101010101" pitchFamily="49" charset="-122"/>
                <a:sym typeface="Wingdings" panose="05000000000000000000" pitchFamily="2" charset="2"/>
              </a:endParaRPr>
            </a:p>
          </p:txBody>
        </p:sp>
        <p:sp>
          <p:nvSpPr>
            <p:cNvPr id="126" name="Text Box 48"/>
            <p:cNvSpPr txBox="1">
              <a:spLocks noChangeArrowheads="1"/>
            </p:cNvSpPr>
            <p:nvPr/>
          </p:nvSpPr>
          <p:spPr bwMode="auto">
            <a:xfrm>
              <a:off x="4564387" y="5776700"/>
              <a:ext cx="304800" cy="3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ts val="2600"/>
                </a:lnSpc>
              </a:pPr>
              <a:r>
                <a:rPr kumimoji="1" lang="en-US" altLang="zh-CN" sz="2600" b="1">
                  <a:solidFill>
                    <a:srgbClr val="1F497D"/>
                  </a:solidFill>
                  <a:latin typeface="Times New Roman" panose="02020603050405020304" pitchFamily="18" charset="0"/>
                  <a:ea typeface="幼圆" panose="02010509060101010101" pitchFamily="49" charset="-122"/>
                  <a:sym typeface="Wingdings" panose="05000000000000000000" pitchFamily="2" charset="2"/>
                </a:rPr>
                <a:t>4</a:t>
              </a:r>
            </a:p>
          </p:txBody>
        </p:sp>
        <p:sp>
          <p:nvSpPr>
            <p:cNvPr id="127" name="Oval 44"/>
            <p:cNvSpPr>
              <a:spLocks noChangeAspect="1" noChangeArrowheads="1"/>
            </p:cNvSpPr>
            <p:nvPr/>
          </p:nvSpPr>
          <p:spPr bwMode="auto">
            <a:xfrm>
              <a:off x="5445015" y="4753079"/>
              <a:ext cx="425450" cy="423862"/>
            </a:xfrm>
            <a:prstGeom prst="ellipse">
              <a:avLst/>
            </a:prstGeom>
            <a:solidFill>
              <a:srgbClr val="CC99FF"/>
            </a:solidFill>
            <a:ln w="31750" cap="sq">
              <a:solidFill>
                <a:srgbClr val="333300"/>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800"/>
                </a:lnSpc>
                <a:buClr>
                  <a:srgbClr val="C0504D"/>
                </a:buClr>
                <a:buSzPct val="75000"/>
                <a:buFont typeface="Monotype Sorts"/>
                <a:buNone/>
              </a:pPr>
              <a:r>
                <a:rPr kumimoji="1" lang="en-US" altLang="zh-CN" sz="2600" b="1" dirty="0">
                  <a:solidFill>
                    <a:srgbClr val="000000"/>
                  </a:solidFill>
                  <a:latin typeface="Times New Roman" panose="02020603050405020304" pitchFamily="18" charset="0"/>
                  <a:ea typeface="幼圆" panose="02010509060101010101" pitchFamily="49" charset="-122"/>
                  <a:sym typeface="Wingdings" panose="05000000000000000000" pitchFamily="2" charset="2"/>
                </a:rPr>
                <a:t>4</a:t>
              </a:r>
              <a:endParaRPr kumimoji="1" lang="zh-CN" altLang="en-US" sz="2600" b="1" dirty="0">
                <a:solidFill>
                  <a:srgbClr val="000000"/>
                </a:solidFill>
                <a:latin typeface="Times New Roman" panose="02020603050405020304" pitchFamily="18" charset="0"/>
                <a:ea typeface="幼圆" panose="02010509060101010101" pitchFamily="49" charset="-122"/>
                <a:sym typeface="Wingdings" panose="05000000000000000000" pitchFamily="2" charset="2"/>
              </a:endParaRPr>
            </a:p>
          </p:txBody>
        </p:sp>
        <p:cxnSp>
          <p:nvCxnSpPr>
            <p:cNvPr id="128" name="直接连接符 127"/>
            <p:cNvCxnSpPr>
              <a:stCxn id="127" idx="4"/>
              <a:endCxn id="125" idx="7"/>
            </p:cNvCxnSpPr>
            <p:nvPr/>
          </p:nvCxnSpPr>
          <p:spPr>
            <a:xfrm flipH="1">
              <a:off x="5289264" y="5177632"/>
              <a:ext cx="368412" cy="97313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29" name="Text Box 48"/>
            <p:cNvSpPr txBox="1">
              <a:spLocks noChangeArrowheads="1"/>
            </p:cNvSpPr>
            <p:nvPr/>
          </p:nvSpPr>
          <p:spPr bwMode="auto">
            <a:xfrm>
              <a:off x="5480426" y="5560452"/>
              <a:ext cx="304800" cy="3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ts val="2600"/>
                </a:lnSpc>
              </a:pPr>
              <a:r>
                <a:rPr kumimoji="1" lang="en-US" altLang="zh-CN" sz="2600" b="1">
                  <a:solidFill>
                    <a:srgbClr val="1F497D"/>
                  </a:solidFill>
                  <a:latin typeface="Times New Roman" panose="02020603050405020304" pitchFamily="18" charset="0"/>
                  <a:ea typeface="幼圆" panose="02010509060101010101" pitchFamily="49" charset="-122"/>
                  <a:sym typeface="Wingdings" panose="05000000000000000000" pitchFamily="2" charset="2"/>
                </a:rPr>
                <a:t>2</a:t>
              </a:r>
            </a:p>
          </p:txBody>
        </p:sp>
      </p:grpSp>
      <p:grpSp>
        <p:nvGrpSpPr>
          <p:cNvPr id="130" name="组合 129"/>
          <p:cNvGrpSpPr>
            <a:grpSpLocks/>
          </p:cNvGrpSpPr>
          <p:nvPr/>
        </p:nvGrpSpPr>
        <p:grpSpPr bwMode="auto">
          <a:xfrm>
            <a:off x="6832624" y="660818"/>
            <a:ext cx="1139825" cy="2652712"/>
            <a:chOff x="6202829" y="3490913"/>
            <a:chExt cx="1139545" cy="2652712"/>
          </a:xfrm>
        </p:grpSpPr>
        <p:sp>
          <p:nvSpPr>
            <p:cNvPr id="131" name="Oval 44"/>
            <p:cNvSpPr>
              <a:spLocks noChangeAspect="1" noChangeArrowheads="1"/>
            </p:cNvSpPr>
            <p:nvPr/>
          </p:nvSpPr>
          <p:spPr bwMode="auto">
            <a:xfrm>
              <a:off x="6227763" y="3490913"/>
              <a:ext cx="425450" cy="423862"/>
            </a:xfrm>
            <a:prstGeom prst="ellipse">
              <a:avLst/>
            </a:prstGeom>
            <a:solidFill>
              <a:srgbClr val="CC99FF"/>
            </a:solidFill>
            <a:ln w="31750" cap="sq">
              <a:solidFill>
                <a:srgbClr val="333300"/>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800"/>
                </a:lnSpc>
                <a:buClr>
                  <a:srgbClr val="C0504D"/>
                </a:buClr>
                <a:buSzPct val="75000"/>
                <a:buFont typeface="Monotype Sorts"/>
                <a:buNone/>
              </a:pPr>
              <a:r>
                <a:rPr kumimoji="1" lang="en-US" altLang="zh-CN" sz="2600" b="1" dirty="0">
                  <a:solidFill>
                    <a:srgbClr val="000000"/>
                  </a:solidFill>
                  <a:latin typeface="Times New Roman" panose="02020603050405020304" pitchFamily="18" charset="0"/>
                  <a:ea typeface="幼圆" panose="02010509060101010101" pitchFamily="49" charset="-122"/>
                  <a:sym typeface="Wingdings" panose="05000000000000000000" pitchFamily="2" charset="2"/>
                </a:rPr>
                <a:t>1</a:t>
              </a:r>
              <a:endParaRPr kumimoji="1" lang="zh-CN" altLang="en-US" sz="2600" b="1" dirty="0">
                <a:solidFill>
                  <a:srgbClr val="000000"/>
                </a:solidFill>
                <a:latin typeface="Times New Roman" panose="02020603050405020304" pitchFamily="18" charset="0"/>
                <a:ea typeface="幼圆" panose="02010509060101010101" pitchFamily="49" charset="-122"/>
                <a:sym typeface="Wingdings" panose="05000000000000000000" pitchFamily="2" charset="2"/>
              </a:endParaRPr>
            </a:p>
          </p:txBody>
        </p:sp>
        <p:sp>
          <p:nvSpPr>
            <p:cNvPr id="132" name="Line 48"/>
            <p:cNvSpPr>
              <a:spLocks noChangeShapeType="1"/>
            </p:cNvSpPr>
            <p:nvPr/>
          </p:nvSpPr>
          <p:spPr bwMode="auto">
            <a:xfrm flipH="1">
              <a:off x="6442112" y="3914598"/>
              <a:ext cx="14250" cy="908228"/>
            </a:xfrm>
            <a:prstGeom prst="line">
              <a:avLst/>
            </a:prstGeom>
            <a:noFill/>
            <a:ln w="38100"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33" name="Line 49"/>
            <p:cNvSpPr>
              <a:spLocks noChangeShapeType="1"/>
            </p:cNvSpPr>
            <p:nvPr/>
          </p:nvSpPr>
          <p:spPr bwMode="auto">
            <a:xfrm>
              <a:off x="6608763" y="5186363"/>
              <a:ext cx="457200" cy="533400"/>
            </a:xfrm>
            <a:prstGeom prst="line">
              <a:avLst/>
            </a:prstGeom>
            <a:noFill/>
            <a:ln w="38100"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34" name="Text Box 48"/>
            <p:cNvSpPr txBox="1">
              <a:spLocks noChangeArrowheads="1"/>
            </p:cNvSpPr>
            <p:nvPr/>
          </p:nvSpPr>
          <p:spPr bwMode="auto">
            <a:xfrm>
              <a:off x="6415554" y="4216750"/>
              <a:ext cx="304800" cy="3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ts val="2600"/>
                </a:lnSpc>
              </a:pPr>
              <a:r>
                <a:rPr kumimoji="1" lang="en-US" altLang="zh-CN" sz="2600" b="1">
                  <a:solidFill>
                    <a:srgbClr val="1F497D"/>
                  </a:solidFill>
                  <a:latin typeface="Times New Roman" panose="02020603050405020304" pitchFamily="18" charset="0"/>
                  <a:ea typeface="幼圆" panose="02010509060101010101" pitchFamily="49" charset="-122"/>
                  <a:sym typeface="Wingdings" panose="05000000000000000000" pitchFamily="2" charset="2"/>
                </a:rPr>
                <a:t>1</a:t>
              </a:r>
            </a:p>
          </p:txBody>
        </p:sp>
        <p:sp>
          <p:nvSpPr>
            <p:cNvPr id="135" name="Oval 44"/>
            <p:cNvSpPr>
              <a:spLocks noChangeAspect="1" noChangeArrowheads="1"/>
            </p:cNvSpPr>
            <p:nvPr/>
          </p:nvSpPr>
          <p:spPr bwMode="auto">
            <a:xfrm>
              <a:off x="6202829" y="4835925"/>
              <a:ext cx="425450" cy="423862"/>
            </a:xfrm>
            <a:prstGeom prst="ellipse">
              <a:avLst/>
            </a:prstGeom>
            <a:solidFill>
              <a:srgbClr val="CC99FF"/>
            </a:solidFill>
            <a:ln w="31750" cap="sq">
              <a:solidFill>
                <a:srgbClr val="333300"/>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800"/>
                </a:lnSpc>
                <a:buClr>
                  <a:srgbClr val="C0504D"/>
                </a:buClr>
                <a:buSzPct val="75000"/>
                <a:buFont typeface="Monotype Sorts"/>
                <a:buNone/>
              </a:pPr>
              <a:r>
                <a:rPr kumimoji="1" lang="en-US" altLang="zh-CN" sz="2600" b="1" dirty="0">
                  <a:solidFill>
                    <a:srgbClr val="000000"/>
                  </a:solidFill>
                  <a:latin typeface="Times New Roman" panose="02020603050405020304" pitchFamily="18" charset="0"/>
                  <a:ea typeface="幼圆" panose="02010509060101010101" pitchFamily="49" charset="-122"/>
                  <a:sym typeface="Wingdings" panose="05000000000000000000" pitchFamily="2" charset="2"/>
                </a:rPr>
                <a:t>3</a:t>
              </a:r>
              <a:endParaRPr kumimoji="1" lang="zh-CN" altLang="en-US" sz="2600" b="1" dirty="0">
                <a:solidFill>
                  <a:srgbClr val="000000"/>
                </a:solidFill>
                <a:latin typeface="Times New Roman" panose="02020603050405020304" pitchFamily="18" charset="0"/>
                <a:ea typeface="幼圆" panose="02010509060101010101" pitchFamily="49" charset="-122"/>
                <a:sym typeface="Wingdings" panose="05000000000000000000" pitchFamily="2" charset="2"/>
              </a:endParaRPr>
            </a:p>
          </p:txBody>
        </p:sp>
        <p:sp>
          <p:nvSpPr>
            <p:cNvPr id="136" name="Oval 44"/>
            <p:cNvSpPr>
              <a:spLocks noChangeAspect="1" noChangeArrowheads="1"/>
            </p:cNvSpPr>
            <p:nvPr/>
          </p:nvSpPr>
          <p:spPr bwMode="auto">
            <a:xfrm>
              <a:off x="6916924" y="5719763"/>
              <a:ext cx="425450" cy="423862"/>
            </a:xfrm>
            <a:prstGeom prst="ellipse">
              <a:avLst/>
            </a:prstGeom>
            <a:solidFill>
              <a:srgbClr val="CC99FF"/>
            </a:solidFill>
            <a:ln w="31750" cap="sq">
              <a:solidFill>
                <a:srgbClr val="333300"/>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800"/>
                </a:lnSpc>
                <a:buClr>
                  <a:srgbClr val="C0504D"/>
                </a:buClr>
                <a:buSzPct val="75000"/>
                <a:buFont typeface="Monotype Sorts"/>
                <a:buNone/>
              </a:pPr>
              <a:r>
                <a:rPr kumimoji="1" lang="en-US" altLang="zh-CN" sz="2600" b="1" dirty="0">
                  <a:solidFill>
                    <a:srgbClr val="000000"/>
                  </a:solidFill>
                  <a:latin typeface="Times New Roman" panose="02020603050405020304" pitchFamily="18" charset="0"/>
                  <a:ea typeface="幼圆" panose="02010509060101010101" pitchFamily="49" charset="-122"/>
                  <a:sym typeface="Wingdings" panose="05000000000000000000" pitchFamily="2" charset="2"/>
                </a:rPr>
                <a:t>6</a:t>
              </a:r>
              <a:endParaRPr kumimoji="1" lang="zh-CN" altLang="en-US" sz="2600" b="1" dirty="0">
                <a:solidFill>
                  <a:srgbClr val="000000"/>
                </a:solidFill>
                <a:latin typeface="Times New Roman" panose="02020603050405020304" pitchFamily="18" charset="0"/>
                <a:ea typeface="幼圆" panose="02010509060101010101" pitchFamily="49" charset="-122"/>
                <a:sym typeface="Wingdings" panose="05000000000000000000" pitchFamily="2" charset="2"/>
              </a:endParaRPr>
            </a:p>
          </p:txBody>
        </p:sp>
        <p:sp>
          <p:nvSpPr>
            <p:cNvPr id="137" name="Text Box 48"/>
            <p:cNvSpPr txBox="1">
              <a:spLocks noChangeArrowheads="1"/>
            </p:cNvSpPr>
            <p:nvPr/>
          </p:nvSpPr>
          <p:spPr bwMode="auto">
            <a:xfrm>
              <a:off x="6554603" y="5407606"/>
              <a:ext cx="304800" cy="3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ts val="2600"/>
                </a:lnSpc>
              </a:pPr>
              <a:r>
                <a:rPr kumimoji="1" lang="en-US" altLang="zh-CN" sz="2600" b="1">
                  <a:solidFill>
                    <a:srgbClr val="1F497D"/>
                  </a:solidFill>
                  <a:latin typeface="Times New Roman" panose="02020603050405020304" pitchFamily="18" charset="0"/>
                  <a:ea typeface="幼圆" panose="02010509060101010101" pitchFamily="49" charset="-122"/>
                  <a:sym typeface="Wingdings" panose="05000000000000000000" pitchFamily="2" charset="2"/>
                </a:rPr>
                <a:t>4</a:t>
              </a:r>
            </a:p>
          </p:txBody>
        </p:sp>
      </p:grpSp>
      <p:grpSp>
        <p:nvGrpSpPr>
          <p:cNvPr id="138" name="组合 137"/>
          <p:cNvGrpSpPr>
            <a:grpSpLocks/>
          </p:cNvGrpSpPr>
          <p:nvPr/>
        </p:nvGrpSpPr>
        <p:grpSpPr bwMode="auto">
          <a:xfrm>
            <a:off x="5567387" y="648118"/>
            <a:ext cx="466725" cy="1851025"/>
            <a:chOff x="1981478" y="4149034"/>
            <a:chExt cx="465978" cy="1851049"/>
          </a:xfrm>
        </p:grpSpPr>
        <p:sp>
          <p:nvSpPr>
            <p:cNvPr id="139" name="Line 82"/>
            <p:cNvSpPr>
              <a:spLocks noChangeShapeType="1"/>
            </p:cNvSpPr>
            <p:nvPr/>
          </p:nvSpPr>
          <p:spPr bwMode="auto">
            <a:xfrm>
              <a:off x="2196350" y="4616825"/>
              <a:ext cx="0" cy="914400"/>
            </a:xfrm>
            <a:prstGeom prst="line">
              <a:avLst/>
            </a:prstGeom>
            <a:noFill/>
            <a:ln w="38100"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40" name="Oval 49"/>
            <p:cNvSpPr>
              <a:spLocks noChangeAspect="1" noChangeArrowheads="1"/>
            </p:cNvSpPr>
            <p:nvPr/>
          </p:nvSpPr>
          <p:spPr bwMode="auto">
            <a:xfrm>
              <a:off x="1981478" y="4149034"/>
              <a:ext cx="425450" cy="468858"/>
            </a:xfrm>
            <a:prstGeom prst="ellipse">
              <a:avLst/>
            </a:prstGeom>
            <a:solidFill>
              <a:srgbClr val="FF99FF"/>
            </a:solidFill>
            <a:ln w="31750" cap="sq" algn="ctr">
              <a:solidFill>
                <a:schemeClr val="tx1"/>
              </a:solidFill>
              <a:round/>
              <a:headEnd type="none" w="sm" len="sm"/>
              <a:tailEnd type="none" w="med" len="lg"/>
            </a:ln>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600"/>
                </a:lnSpc>
                <a:buClr>
                  <a:srgbClr val="C0504D"/>
                </a:buClr>
                <a:buSzPct val="75000"/>
                <a:buFont typeface="Monotype Sorts"/>
                <a:buNone/>
              </a:pPr>
              <a:r>
                <a:rPr kumimoji="1" lang="en-US" altLang="zh-CN"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rPr>
                <a:t>1</a:t>
              </a:r>
              <a:endParaRPr kumimoji="1" lang="zh-CN" altLang="en-US"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endParaRPr>
            </a:p>
          </p:txBody>
        </p:sp>
        <p:sp>
          <p:nvSpPr>
            <p:cNvPr id="141" name="Oval 49"/>
            <p:cNvSpPr>
              <a:spLocks noChangeAspect="1" noChangeArrowheads="1"/>
            </p:cNvSpPr>
            <p:nvPr/>
          </p:nvSpPr>
          <p:spPr bwMode="auto">
            <a:xfrm>
              <a:off x="1990443" y="5531225"/>
              <a:ext cx="425450" cy="468858"/>
            </a:xfrm>
            <a:prstGeom prst="ellipse">
              <a:avLst/>
            </a:prstGeom>
            <a:solidFill>
              <a:srgbClr val="FF99FF"/>
            </a:solidFill>
            <a:ln w="31750" cap="sq" algn="ctr">
              <a:solidFill>
                <a:schemeClr val="tx1"/>
              </a:solidFill>
              <a:round/>
              <a:headEnd type="none" w="sm" len="sm"/>
              <a:tailEnd type="none" w="med" len="lg"/>
            </a:ln>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600"/>
                </a:lnSpc>
                <a:buClr>
                  <a:srgbClr val="C0504D"/>
                </a:buClr>
                <a:buSzPct val="75000"/>
                <a:buFont typeface="Monotype Sorts"/>
                <a:buNone/>
              </a:pPr>
              <a:r>
                <a:rPr kumimoji="1" lang="en-US" altLang="zh-CN"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rPr>
                <a:t>3</a:t>
              </a:r>
              <a:endParaRPr kumimoji="1" lang="zh-CN" altLang="en-US"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endParaRPr>
            </a:p>
          </p:txBody>
        </p:sp>
        <p:sp>
          <p:nvSpPr>
            <p:cNvPr id="142" name="Text Box 48"/>
            <p:cNvSpPr txBox="1">
              <a:spLocks noChangeArrowheads="1"/>
            </p:cNvSpPr>
            <p:nvPr/>
          </p:nvSpPr>
          <p:spPr bwMode="auto">
            <a:xfrm>
              <a:off x="2142656" y="4926362"/>
              <a:ext cx="304800" cy="3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ts val="2600"/>
                </a:lnSpc>
              </a:pPr>
              <a:r>
                <a:rPr kumimoji="1" lang="en-US" altLang="zh-CN" sz="2600" b="1">
                  <a:solidFill>
                    <a:srgbClr val="1F497D"/>
                  </a:solidFill>
                  <a:latin typeface="Times New Roman" panose="02020603050405020304" pitchFamily="18" charset="0"/>
                  <a:ea typeface="幼圆" panose="02010509060101010101" pitchFamily="49" charset="-122"/>
                  <a:sym typeface="Wingdings" panose="05000000000000000000" pitchFamily="2" charset="2"/>
                </a:rPr>
                <a:t>1</a:t>
              </a:r>
            </a:p>
          </p:txBody>
        </p:sp>
      </p:grpSp>
    </p:spTree>
    <p:extLst>
      <p:ext uri="{BB962C8B-B14F-4D97-AF65-F5344CB8AC3E}">
        <p14:creationId xmlns:p14="http://schemas.microsoft.com/office/powerpoint/2010/main" val="203081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1000"/>
                                        <p:tgtEl>
                                          <p:spTgt spid="138"/>
                                        </p:tgtEl>
                                      </p:cBhvr>
                                    </p:animEffect>
                                    <p:anim calcmode="lin" valueType="num">
                                      <p:cBhvr>
                                        <p:cTn id="8" dur="1000" fill="hold"/>
                                        <p:tgtEl>
                                          <p:spTgt spid="138"/>
                                        </p:tgtEl>
                                        <p:attrNameLst>
                                          <p:attrName>ppt_x</p:attrName>
                                        </p:attrNameLst>
                                      </p:cBhvr>
                                      <p:tavLst>
                                        <p:tav tm="0">
                                          <p:val>
                                            <p:strVal val="#ppt_x"/>
                                          </p:val>
                                        </p:tav>
                                        <p:tav tm="100000">
                                          <p:val>
                                            <p:strVal val="#ppt_x"/>
                                          </p:val>
                                        </p:tav>
                                      </p:tavLst>
                                    </p:anim>
                                    <p:anim calcmode="lin" valueType="num">
                                      <p:cBhvr>
                                        <p:cTn id="9" dur="1000" fill="hold"/>
                                        <p:tgtEl>
                                          <p:spTgt spid="13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130"/>
                                        </p:tgtEl>
                                        <p:attrNameLst>
                                          <p:attrName>style.visibility</p:attrName>
                                        </p:attrNameLst>
                                      </p:cBhvr>
                                      <p:to>
                                        <p:strVal val="visible"/>
                                      </p:to>
                                    </p:set>
                                    <p:anim calcmode="lin" valueType="num">
                                      <p:cBhvr>
                                        <p:cTn id="14" dur="1000" fill="hold"/>
                                        <p:tgtEl>
                                          <p:spTgt spid="130"/>
                                        </p:tgtEl>
                                        <p:attrNameLst>
                                          <p:attrName>ppt_w</p:attrName>
                                        </p:attrNameLst>
                                      </p:cBhvr>
                                      <p:tavLst>
                                        <p:tav tm="0">
                                          <p:val>
                                            <p:fltVal val="0"/>
                                          </p:val>
                                        </p:tav>
                                        <p:tav tm="100000">
                                          <p:val>
                                            <p:strVal val="#ppt_w"/>
                                          </p:val>
                                        </p:tav>
                                      </p:tavLst>
                                    </p:anim>
                                    <p:anim calcmode="lin" valueType="num">
                                      <p:cBhvr>
                                        <p:cTn id="15" dur="1000" fill="hold"/>
                                        <p:tgtEl>
                                          <p:spTgt spid="130"/>
                                        </p:tgtEl>
                                        <p:attrNameLst>
                                          <p:attrName>ppt_h</p:attrName>
                                        </p:attrNameLst>
                                      </p:cBhvr>
                                      <p:tavLst>
                                        <p:tav tm="0">
                                          <p:val>
                                            <p:fltVal val="0"/>
                                          </p:val>
                                        </p:tav>
                                        <p:tav tm="100000">
                                          <p:val>
                                            <p:strVal val="#ppt_h"/>
                                          </p:val>
                                        </p:tav>
                                      </p:tavLst>
                                    </p:anim>
                                    <p:anim calcmode="lin" valueType="num">
                                      <p:cBhvr>
                                        <p:cTn id="16" dur="1000" fill="hold"/>
                                        <p:tgtEl>
                                          <p:spTgt spid="130"/>
                                        </p:tgtEl>
                                        <p:attrNameLst>
                                          <p:attrName>style.rotation</p:attrName>
                                        </p:attrNameLst>
                                      </p:cBhvr>
                                      <p:tavLst>
                                        <p:tav tm="0">
                                          <p:val>
                                            <p:fltVal val="90"/>
                                          </p:val>
                                        </p:tav>
                                        <p:tav tm="100000">
                                          <p:val>
                                            <p:fltVal val="0"/>
                                          </p:val>
                                        </p:tav>
                                      </p:tavLst>
                                    </p:anim>
                                    <p:animEffect transition="in" filter="fade">
                                      <p:cBhvr>
                                        <p:cTn id="17" dur="1000"/>
                                        <p:tgtEl>
                                          <p:spTgt spid="130"/>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19"/>
                                        </p:tgtEl>
                                        <p:attrNameLst>
                                          <p:attrName>style.visibility</p:attrName>
                                        </p:attrNameLst>
                                      </p:cBhvr>
                                      <p:to>
                                        <p:strVal val="visible"/>
                                      </p:to>
                                    </p:set>
                                    <p:anim calcmode="lin" valueType="num">
                                      <p:cBhvr additive="base">
                                        <p:cTn id="22" dur="500" fill="hold"/>
                                        <p:tgtEl>
                                          <p:spTgt spid="119"/>
                                        </p:tgtEl>
                                        <p:attrNameLst>
                                          <p:attrName>ppt_x</p:attrName>
                                        </p:attrNameLst>
                                      </p:cBhvr>
                                      <p:tavLst>
                                        <p:tav tm="0">
                                          <p:val>
                                            <p:strVal val="#ppt_x"/>
                                          </p:val>
                                        </p:tav>
                                        <p:tav tm="100000">
                                          <p:val>
                                            <p:strVal val="#ppt_x"/>
                                          </p:val>
                                        </p:tav>
                                      </p:tavLst>
                                    </p:anim>
                                    <p:anim calcmode="lin" valueType="num">
                                      <p:cBhvr additive="base">
                                        <p:cTn id="23" dur="500" fill="hold"/>
                                        <p:tgtEl>
                                          <p:spTgt spid="119"/>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nodeType="clickEffect">
                                  <p:stCondLst>
                                    <p:cond delay="0"/>
                                  </p:stCondLst>
                                  <p:childTnLst>
                                    <p:set>
                                      <p:cBhvr>
                                        <p:cTn id="27" dur="1" fill="hold">
                                          <p:stCondLst>
                                            <p:cond delay="0"/>
                                          </p:stCondLst>
                                        </p:cTn>
                                        <p:tgtEl>
                                          <p:spTgt spid="61"/>
                                        </p:tgtEl>
                                        <p:attrNameLst>
                                          <p:attrName>style.visibility</p:attrName>
                                        </p:attrNameLst>
                                      </p:cBhvr>
                                      <p:to>
                                        <p:strVal val="visible"/>
                                      </p:to>
                                    </p:set>
                                    <p:anim calcmode="lin" valueType="num">
                                      <p:cBhvr>
                                        <p:cTn id="28" dur="1000" fill="hold"/>
                                        <p:tgtEl>
                                          <p:spTgt spid="61"/>
                                        </p:tgtEl>
                                        <p:attrNameLst>
                                          <p:attrName>ppt_w</p:attrName>
                                        </p:attrNameLst>
                                      </p:cBhvr>
                                      <p:tavLst>
                                        <p:tav tm="0">
                                          <p:val>
                                            <p:fltVal val="0"/>
                                          </p:val>
                                        </p:tav>
                                        <p:tav tm="100000">
                                          <p:val>
                                            <p:strVal val="#ppt_w"/>
                                          </p:val>
                                        </p:tav>
                                      </p:tavLst>
                                    </p:anim>
                                    <p:anim calcmode="lin" valueType="num">
                                      <p:cBhvr>
                                        <p:cTn id="29" dur="1000" fill="hold"/>
                                        <p:tgtEl>
                                          <p:spTgt spid="61"/>
                                        </p:tgtEl>
                                        <p:attrNameLst>
                                          <p:attrName>ppt_h</p:attrName>
                                        </p:attrNameLst>
                                      </p:cBhvr>
                                      <p:tavLst>
                                        <p:tav tm="0">
                                          <p:val>
                                            <p:fltVal val="0"/>
                                          </p:val>
                                        </p:tav>
                                        <p:tav tm="100000">
                                          <p:val>
                                            <p:strVal val="#ppt_h"/>
                                          </p:val>
                                        </p:tav>
                                      </p:tavLst>
                                    </p:anim>
                                    <p:anim calcmode="lin" valueType="num">
                                      <p:cBhvr>
                                        <p:cTn id="30" dur="1000" fill="hold"/>
                                        <p:tgtEl>
                                          <p:spTgt spid="61"/>
                                        </p:tgtEl>
                                        <p:attrNameLst>
                                          <p:attrName>style.rotation</p:attrName>
                                        </p:attrNameLst>
                                      </p:cBhvr>
                                      <p:tavLst>
                                        <p:tav tm="0">
                                          <p:val>
                                            <p:fltVal val="90"/>
                                          </p:val>
                                        </p:tav>
                                        <p:tav tm="100000">
                                          <p:val>
                                            <p:fltVal val="0"/>
                                          </p:val>
                                        </p:tav>
                                      </p:tavLst>
                                    </p:anim>
                                    <p:animEffect transition="in" filter="fade">
                                      <p:cBhvr>
                                        <p:cTn id="31" dur="1000"/>
                                        <p:tgtEl>
                                          <p:spTgt spid="61"/>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75"/>
                                        </p:tgtEl>
                                        <p:attrNameLst>
                                          <p:attrName>style.visibility</p:attrName>
                                        </p:attrNameLst>
                                      </p:cBhvr>
                                      <p:to>
                                        <p:strVal val="visible"/>
                                      </p:to>
                                    </p:set>
                                    <p:animEffect transition="in" filter="fade">
                                      <p:cBhvr>
                                        <p:cTn id="36" dur="1000"/>
                                        <p:tgtEl>
                                          <p:spTgt spid="75"/>
                                        </p:tgtEl>
                                      </p:cBhvr>
                                    </p:animEffect>
                                    <p:anim calcmode="lin" valueType="num">
                                      <p:cBhvr>
                                        <p:cTn id="37" dur="1000" fill="hold"/>
                                        <p:tgtEl>
                                          <p:spTgt spid="75"/>
                                        </p:tgtEl>
                                        <p:attrNameLst>
                                          <p:attrName>ppt_x</p:attrName>
                                        </p:attrNameLst>
                                      </p:cBhvr>
                                      <p:tavLst>
                                        <p:tav tm="0">
                                          <p:val>
                                            <p:strVal val="#ppt_x"/>
                                          </p:val>
                                        </p:tav>
                                        <p:tav tm="100000">
                                          <p:val>
                                            <p:strVal val="#ppt_x"/>
                                          </p:val>
                                        </p:tav>
                                      </p:tavLst>
                                    </p:anim>
                                    <p:anim calcmode="lin" valueType="num">
                                      <p:cBhvr>
                                        <p:cTn id="38"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3"/>
            <a:ext cx="4770544" cy="605909"/>
          </a:xfrm>
        </p:spPr>
        <p:txBody>
          <a:bodyPr/>
          <a:lstStyle/>
          <a:p>
            <a:r>
              <a:rPr lang="zh-CN" altLang="en-US" dirty="0">
                <a:latin typeface="楷体" panose="02010609060101010101" pitchFamily="49" charset="-122"/>
                <a:ea typeface="楷体" panose="02010609060101010101" pitchFamily="49" charset="-122"/>
              </a:rPr>
              <a:t>克鲁斯卡尔（</a:t>
            </a:r>
            <a:r>
              <a:rPr lang="en-US" altLang="zh-CN" dirty="0" err="1">
                <a:latin typeface="楷体" panose="02010609060101010101" pitchFamily="49" charset="-122"/>
                <a:ea typeface="楷体" panose="02010609060101010101" pitchFamily="49" charset="-122"/>
              </a:rPr>
              <a:t>Kruskal</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算法</a:t>
            </a:r>
          </a:p>
        </p:txBody>
      </p:sp>
      <p:sp>
        <p:nvSpPr>
          <p:cNvPr id="121" name="Rectangle 3"/>
          <p:cNvSpPr txBox="1">
            <a:spLocks noChangeArrowheads="1"/>
          </p:cNvSpPr>
          <p:nvPr/>
        </p:nvSpPr>
        <p:spPr>
          <a:xfrm>
            <a:off x="330009" y="912108"/>
            <a:ext cx="11096553" cy="6248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zh-CN" sz="2400" dirty="0">
                <a:solidFill>
                  <a:schemeClr val="accent2">
                    <a:lumMod val="75000"/>
                  </a:schemeClr>
                </a:solidFill>
                <a:latin typeface="宋体" panose="02010600030101010101" pitchFamily="2" charset="-122"/>
                <a:ea typeface="楷体" panose="02010609060101010101" pitchFamily="49" charset="-122"/>
              </a:rPr>
              <a:t>1</a:t>
            </a:r>
            <a:r>
              <a:rPr lang="zh-CN" altLang="en-US" sz="2400" dirty="0">
                <a:solidFill>
                  <a:schemeClr val="accent2">
                    <a:lumMod val="75000"/>
                  </a:schemeClr>
                </a:solidFill>
                <a:latin typeface="宋体" panose="02010600030101010101" pitchFamily="2" charset="-122"/>
                <a:ea typeface="楷体" panose="02010609060101010101" pitchFamily="49" charset="-122"/>
              </a:rPr>
              <a:t>、</a:t>
            </a:r>
            <a:r>
              <a:rPr lang="zh-CN" altLang="en-US" sz="2400" b="1" dirty="0">
                <a:solidFill>
                  <a:schemeClr val="accent2">
                    <a:lumMod val="75000"/>
                  </a:schemeClr>
                </a:solidFill>
                <a:latin typeface="宋体" panose="02010600030101010101" pitchFamily="2" charset="-122"/>
                <a:ea typeface="楷体" panose="02010609060101010101" pitchFamily="49" charset="-122"/>
              </a:rPr>
              <a:t>克鲁斯卡尔算法思想</a:t>
            </a:r>
          </a:p>
          <a:p>
            <a:pPr>
              <a:buFontTx/>
              <a:buNone/>
            </a:pPr>
            <a:r>
              <a:rPr lang="zh-CN" altLang="en-US" sz="2400" b="1" dirty="0">
                <a:solidFill>
                  <a:schemeClr val="accent2"/>
                </a:solidFill>
                <a:latin typeface="宋体" panose="02010600030101010101" pitchFamily="2" charset="-122"/>
                <a:ea typeface="楷体" panose="02010609060101010101" pitchFamily="49" charset="-122"/>
              </a:rPr>
              <a:t>     </a:t>
            </a:r>
            <a:r>
              <a:rPr lang="zh-CN" altLang="en-US" sz="2000" b="1" dirty="0">
                <a:latin typeface="宋体" panose="02010600030101010101" pitchFamily="2" charset="-122"/>
                <a:ea typeface="楷体" panose="02010609060101010101" pitchFamily="49" charset="-122"/>
              </a:rPr>
              <a:t>设无向连通带权图</a:t>
            </a:r>
            <a:r>
              <a:rPr lang="en-US" altLang="zh-CN" sz="2000" b="1" dirty="0">
                <a:latin typeface="宋体" panose="02010600030101010101" pitchFamily="2" charset="-122"/>
                <a:ea typeface="楷体" panose="02010609060101010101" pitchFamily="49" charset="-122"/>
              </a:rPr>
              <a:t>G=(V,E)</a:t>
            </a:r>
            <a:r>
              <a:rPr lang="zh-CN" altLang="en-US" sz="2000" b="1" dirty="0">
                <a:latin typeface="宋体" panose="02010600030101010101" pitchFamily="2" charset="-122"/>
                <a:ea typeface="楷体" panose="02010609060101010101" pitchFamily="49" charset="-122"/>
              </a:rPr>
              <a:t>，其中</a:t>
            </a:r>
            <a:r>
              <a:rPr lang="en-US" altLang="zh-CN" sz="2000" b="1" dirty="0">
                <a:solidFill>
                  <a:srgbClr val="FF00FF"/>
                </a:solidFill>
                <a:latin typeface="宋体" panose="02010600030101010101" pitchFamily="2" charset="-122"/>
                <a:ea typeface="楷体" panose="02010609060101010101" pitchFamily="49" charset="-122"/>
              </a:rPr>
              <a:t>V</a:t>
            </a:r>
            <a:r>
              <a:rPr lang="zh-CN" altLang="en-US" sz="2000" b="1" dirty="0">
                <a:latin typeface="宋体" panose="02010600030101010101" pitchFamily="2" charset="-122"/>
                <a:ea typeface="楷体" panose="02010609060101010101" pitchFamily="49" charset="-122"/>
              </a:rPr>
              <a:t>为</a:t>
            </a:r>
            <a:r>
              <a:rPr lang="zh-CN" altLang="en-US" sz="2000" b="1" dirty="0">
                <a:solidFill>
                  <a:srgbClr val="FF00FF"/>
                </a:solidFill>
                <a:latin typeface="宋体" panose="02010600030101010101" pitchFamily="2" charset="-122"/>
                <a:ea typeface="楷体" panose="02010609060101010101" pitchFamily="49" charset="-122"/>
              </a:rPr>
              <a:t>结点的集合</a:t>
            </a:r>
            <a:r>
              <a:rPr lang="zh-CN" altLang="en-US" sz="2000" b="1" dirty="0">
                <a:latin typeface="宋体" panose="02010600030101010101" pitchFamily="2" charset="-122"/>
                <a:ea typeface="楷体" panose="02010609060101010101" pitchFamily="49" charset="-122"/>
              </a:rPr>
              <a:t>，</a:t>
            </a:r>
            <a:r>
              <a:rPr lang="en-US" altLang="zh-CN" sz="2000" b="1" dirty="0">
                <a:solidFill>
                  <a:srgbClr val="FF00FF"/>
                </a:solidFill>
                <a:latin typeface="宋体" panose="02010600030101010101" pitchFamily="2" charset="-122"/>
                <a:ea typeface="楷体" panose="02010609060101010101" pitchFamily="49" charset="-122"/>
              </a:rPr>
              <a:t>E</a:t>
            </a:r>
            <a:r>
              <a:rPr lang="zh-CN" altLang="en-US" sz="2000" b="1" dirty="0">
                <a:latin typeface="宋体" panose="02010600030101010101" pitchFamily="2" charset="-122"/>
                <a:ea typeface="楷体" panose="02010609060101010101" pitchFamily="49" charset="-122"/>
              </a:rPr>
              <a:t>为</a:t>
            </a:r>
            <a:r>
              <a:rPr lang="zh-CN" altLang="en-US" sz="2000" b="1" dirty="0">
                <a:solidFill>
                  <a:srgbClr val="FF00FF"/>
                </a:solidFill>
                <a:latin typeface="宋体" panose="02010600030101010101" pitchFamily="2" charset="-122"/>
                <a:ea typeface="楷体" panose="02010609060101010101" pitchFamily="49" charset="-122"/>
              </a:rPr>
              <a:t>边的集合</a:t>
            </a:r>
            <a:r>
              <a:rPr lang="zh-CN" altLang="en-US" sz="2000" b="1" dirty="0">
                <a:latin typeface="宋体" panose="02010600030101010101" pitchFamily="2" charset="-122"/>
                <a:ea typeface="楷体" panose="02010609060101010101" pitchFamily="49" charset="-122"/>
              </a:rPr>
              <a:t>。设带权图</a:t>
            </a:r>
            <a:r>
              <a:rPr lang="en-US" altLang="zh-CN" sz="2000" b="1" dirty="0">
                <a:latin typeface="宋体" panose="02010600030101010101" pitchFamily="2" charset="-122"/>
                <a:ea typeface="楷体" panose="02010609060101010101" pitchFamily="49" charset="-122"/>
              </a:rPr>
              <a:t>G</a:t>
            </a:r>
            <a:r>
              <a:rPr lang="zh-CN" altLang="en-US" sz="2000" b="1" dirty="0">
                <a:latin typeface="宋体" panose="02010600030101010101" pitchFamily="2" charset="-122"/>
                <a:ea typeface="楷体" panose="02010609060101010101" pitchFamily="49" charset="-122"/>
              </a:rPr>
              <a:t>的最小生成树</a:t>
            </a:r>
            <a:r>
              <a:rPr lang="en-US" altLang="zh-CN" sz="2000" b="1" dirty="0">
                <a:latin typeface="宋体" panose="02010600030101010101" pitchFamily="2" charset="-122"/>
                <a:ea typeface="楷体" panose="02010609060101010101" pitchFamily="49" charset="-122"/>
              </a:rPr>
              <a:t>T</a:t>
            </a:r>
            <a:r>
              <a:rPr lang="zh-CN" altLang="en-US" sz="2000" b="1" dirty="0">
                <a:latin typeface="宋体" panose="02010600030101010101" pitchFamily="2" charset="-122"/>
                <a:ea typeface="楷体" panose="02010609060101010101" pitchFamily="49" charset="-122"/>
              </a:rPr>
              <a:t>由结点集合和边的集合构成，其初值为</a:t>
            </a:r>
            <a:r>
              <a:rPr lang="en-US" altLang="zh-CN" sz="2000" b="1" dirty="0">
                <a:latin typeface="宋体" panose="02010600030101010101" pitchFamily="2" charset="-122"/>
                <a:ea typeface="楷体" panose="02010609060101010101" pitchFamily="49" charset="-122"/>
              </a:rPr>
              <a:t>T=(V,{})</a:t>
            </a:r>
            <a:r>
              <a:rPr lang="zh-CN" altLang="en-US" sz="2000" b="1" dirty="0">
                <a:latin typeface="宋体" panose="02010600030101010101" pitchFamily="2" charset="-122"/>
                <a:ea typeface="楷体" panose="02010609060101010101" pitchFamily="49" charset="-122"/>
              </a:rPr>
              <a:t>，既初始时最小生成树</a:t>
            </a:r>
            <a:r>
              <a:rPr lang="en-US" altLang="zh-CN" sz="2000" b="1" dirty="0">
                <a:latin typeface="宋体" panose="02010600030101010101" pitchFamily="2" charset="-122"/>
                <a:ea typeface="楷体" panose="02010609060101010101" pitchFamily="49" charset="-122"/>
              </a:rPr>
              <a:t>T</a:t>
            </a:r>
            <a:r>
              <a:rPr lang="zh-CN" altLang="en-US" sz="2000" b="1" dirty="0">
                <a:latin typeface="宋体" panose="02010600030101010101" pitchFamily="2" charset="-122"/>
                <a:ea typeface="楷体" panose="02010609060101010101" pitchFamily="49" charset="-122"/>
              </a:rPr>
              <a:t>只由带权图</a:t>
            </a:r>
            <a:r>
              <a:rPr lang="en-US" altLang="zh-CN" sz="2000" b="1" dirty="0">
                <a:latin typeface="宋体" panose="02010600030101010101" pitchFamily="2" charset="-122"/>
                <a:ea typeface="楷体" panose="02010609060101010101" pitchFamily="49" charset="-122"/>
              </a:rPr>
              <a:t>G</a:t>
            </a:r>
            <a:r>
              <a:rPr lang="zh-CN" altLang="en-US" sz="2000" b="1" dirty="0">
                <a:latin typeface="宋体" panose="02010600030101010101" pitchFamily="2" charset="-122"/>
                <a:ea typeface="楷体" panose="02010609060101010101" pitchFamily="49" charset="-122"/>
              </a:rPr>
              <a:t>中结点集合组成，各结点之间没有一条边。这样，最小生成树</a:t>
            </a:r>
            <a:r>
              <a:rPr lang="en-US" altLang="zh-CN" sz="2000" b="1" dirty="0">
                <a:latin typeface="宋体" panose="02010600030101010101" pitchFamily="2" charset="-122"/>
                <a:ea typeface="楷体" panose="02010609060101010101" pitchFamily="49" charset="-122"/>
              </a:rPr>
              <a:t>T</a:t>
            </a:r>
            <a:r>
              <a:rPr lang="zh-CN" altLang="en-US" sz="2000" b="1" dirty="0">
                <a:latin typeface="宋体" panose="02010600030101010101" pitchFamily="2" charset="-122"/>
                <a:ea typeface="楷体" panose="02010609060101010101" pitchFamily="49" charset="-122"/>
              </a:rPr>
              <a:t>中的各个结点各自构成一个连通分量。然后，按照边的权值递增的顺序考察带权图</a:t>
            </a:r>
            <a:r>
              <a:rPr lang="en-US" altLang="zh-CN" sz="2000" b="1" dirty="0">
                <a:latin typeface="宋体" panose="02010600030101010101" pitchFamily="2" charset="-122"/>
                <a:ea typeface="楷体" panose="02010609060101010101" pitchFamily="49" charset="-122"/>
              </a:rPr>
              <a:t>G</a:t>
            </a:r>
            <a:r>
              <a:rPr lang="zh-CN" altLang="en-US" sz="2000" b="1" dirty="0">
                <a:latin typeface="宋体" panose="02010600030101010101" pitchFamily="2" charset="-122"/>
                <a:ea typeface="楷体" panose="02010609060101010101" pitchFamily="49" charset="-122"/>
              </a:rPr>
              <a:t>中边集合</a:t>
            </a:r>
            <a:r>
              <a:rPr lang="en-US" altLang="zh-CN" sz="2000" b="1" dirty="0">
                <a:latin typeface="宋体" panose="02010600030101010101" pitchFamily="2" charset="-122"/>
                <a:ea typeface="楷体" panose="02010609060101010101" pitchFamily="49" charset="-122"/>
              </a:rPr>
              <a:t>E</a:t>
            </a:r>
            <a:r>
              <a:rPr lang="zh-CN" altLang="en-US" sz="2000" b="1" dirty="0">
                <a:latin typeface="宋体" panose="02010600030101010101" pitchFamily="2" charset="-122"/>
                <a:ea typeface="楷体" panose="02010609060101010101" pitchFamily="49" charset="-122"/>
              </a:rPr>
              <a:t>的各条边，若被考察的边的两个结点属于</a:t>
            </a:r>
            <a:r>
              <a:rPr lang="en-US" altLang="zh-CN" sz="2000" b="1" dirty="0">
                <a:latin typeface="宋体" panose="02010600030101010101" pitchFamily="2" charset="-122"/>
                <a:ea typeface="楷体" panose="02010609060101010101" pitchFamily="49" charset="-122"/>
              </a:rPr>
              <a:t>T</a:t>
            </a:r>
            <a:r>
              <a:rPr lang="zh-CN" altLang="en-US" sz="2000" b="1" dirty="0">
                <a:latin typeface="宋体" panose="02010600030101010101" pitchFamily="2" charset="-122"/>
                <a:ea typeface="楷体" panose="02010609060101010101" pitchFamily="49" charset="-122"/>
              </a:rPr>
              <a:t>的两个不同的连通分量，则将此边加入到最小生成树</a:t>
            </a:r>
            <a:r>
              <a:rPr lang="en-US" altLang="zh-CN" sz="2000" b="1" dirty="0">
                <a:latin typeface="宋体" panose="02010600030101010101" pitchFamily="2" charset="-122"/>
                <a:ea typeface="楷体" panose="02010609060101010101" pitchFamily="49" charset="-122"/>
              </a:rPr>
              <a:t>T</a:t>
            </a:r>
            <a:r>
              <a:rPr lang="zh-CN" altLang="en-US" sz="2000" b="1" dirty="0">
                <a:latin typeface="宋体" panose="02010600030101010101" pitchFamily="2" charset="-122"/>
                <a:ea typeface="楷体" panose="02010609060101010101" pitchFamily="49" charset="-122"/>
              </a:rPr>
              <a:t>中，同时，把两个连通分量连接为一个连通分量；若被考察的边的两个结点属于</a:t>
            </a:r>
            <a:r>
              <a:rPr lang="en-US" altLang="zh-CN" sz="2000" b="1" dirty="0">
                <a:latin typeface="宋体" panose="02010600030101010101" pitchFamily="2" charset="-122"/>
                <a:ea typeface="楷体" panose="02010609060101010101" pitchFamily="49" charset="-122"/>
              </a:rPr>
              <a:t>T</a:t>
            </a:r>
            <a:r>
              <a:rPr lang="zh-CN" altLang="en-US" sz="2000" b="1" dirty="0">
                <a:latin typeface="宋体" panose="02010600030101010101" pitchFamily="2" charset="-122"/>
                <a:ea typeface="楷体" panose="02010609060101010101" pitchFamily="49" charset="-122"/>
              </a:rPr>
              <a:t>的同一个连通分量，则将此边舍去。如此下去，当</a:t>
            </a:r>
            <a:r>
              <a:rPr lang="en-US" altLang="zh-CN" sz="2000" b="1" dirty="0">
                <a:latin typeface="宋体" panose="02010600030101010101" pitchFamily="2" charset="-122"/>
                <a:ea typeface="楷体" panose="02010609060101010101" pitchFamily="49" charset="-122"/>
              </a:rPr>
              <a:t>T</a:t>
            </a:r>
            <a:r>
              <a:rPr lang="zh-CN" altLang="en-US" sz="2000" b="1" dirty="0">
                <a:latin typeface="宋体" panose="02010600030101010101" pitchFamily="2" charset="-122"/>
                <a:ea typeface="楷体" panose="02010609060101010101" pitchFamily="49" charset="-122"/>
              </a:rPr>
              <a:t>中的连通分量个数为</a:t>
            </a:r>
            <a:r>
              <a:rPr lang="en-US" altLang="zh-CN" sz="2000" b="1" dirty="0">
                <a:latin typeface="宋体" panose="02010600030101010101" pitchFamily="2" charset="-122"/>
                <a:ea typeface="楷体" panose="02010609060101010101" pitchFamily="49" charset="-122"/>
              </a:rPr>
              <a:t>1</a:t>
            </a:r>
            <a:r>
              <a:rPr lang="zh-CN" altLang="en-US" sz="2000" b="1" dirty="0">
                <a:latin typeface="宋体" panose="02010600030101010101" pitchFamily="2" charset="-122"/>
                <a:ea typeface="楷体" panose="02010609060101010101" pitchFamily="49" charset="-122"/>
              </a:rPr>
              <a:t>时，</a:t>
            </a:r>
            <a:r>
              <a:rPr lang="en-US" altLang="zh-CN" sz="2000" b="1" dirty="0">
                <a:latin typeface="宋体" panose="02010600030101010101" pitchFamily="2" charset="-122"/>
                <a:ea typeface="楷体" panose="02010609060101010101" pitchFamily="49" charset="-122"/>
              </a:rPr>
              <a:t>T</a:t>
            </a:r>
            <a:r>
              <a:rPr lang="zh-CN" altLang="en-US" sz="2000" b="1" dirty="0">
                <a:latin typeface="宋体" panose="02010600030101010101" pitchFamily="2" charset="-122"/>
                <a:ea typeface="楷体" panose="02010609060101010101" pitchFamily="49" charset="-122"/>
              </a:rPr>
              <a:t>中的该连通分量即为带权图</a:t>
            </a:r>
            <a:r>
              <a:rPr lang="en-US" altLang="zh-CN" sz="2000" b="1" dirty="0">
                <a:latin typeface="宋体" panose="02010600030101010101" pitchFamily="2" charset="-122"/>
                <a:ea typeface="楷体" panose="02010609060101010101" pitchFamily="49" charset="-122"/>
              </a:rPr>
              <a:t>G</a:t>
            </a:r>
            <a:r>
              <a:rPr lang="zh-CN" altLang="en-US" sz="2000" b="1" dirty="0">
                <a:latin typeface="宋体" panose="02010600030101010101" pitchFamily="2" charset="-122"/>
                <a:ea typeface="楷体" panose="02010609060101010101" pitchFamily="49" charset="-122"/>
              </a:rPr>
              <a:t>的一棵最小生成树。</a:t>
            </a:r>
          </a:p>
          <a:p>
            <a:pPr>
              <a:buFontTx/>
              <a:buNone/>
            </a:pPr>
            <a:r>
              <a:rPr lang="en-US" altLang="zh-CN" sz="2000" b="1" dirty="0">
                <a:solidFill>
                  <a:schemeClr val="accent2">
                    <a:lumMod val="75000"/>
                  </a:schemeClr>
                </a:solidFill>
                <a:latin typeface="宋体" panose="02010600030101010101" pitchFamily="2" charset="-122"/>
                <a:ea typeface="楷体" panose="02010609060101010101" pitchFamily="49" charset="-122"/>
              </a:rPr>
              <a:t>2</a:t>
            </a:r>
            <a:r>
              <a:rPr lang="zh-CN" altLang="en-US" sz="2000" b="1" dirty="0">
                <a:solidFill>
                  <a:schemeClr val="accent2">
                    <a:lumMod val="75000"/>
                  </a:schemeClr>
                </a:solidFill>
                <a:latin typeface="宋体" panose="02010600030101010101" pitchFamily="2" charset="-122"/>
                <a:ea typeface="楷体" panose="02010609060101010101" pitchFamily="49" charset="-122"/>
              </a:rPr>
              <a:t>、</a:t>
            </a:r>
            <a:r>
              <a:rPr lang="zh-CN" altLang="en-US" sz="2400" b="1" dirty="0">
                <a:solidFill>
                  <a:schemeClr val="accent2">
                    <a:lumMod val="75000"/>
                  </a:schemeClr>
                </a:solidFill>
                <a:latin typeface="宋体" panose="02010600030101010101" pitchFamily="2" charset="-122"/>
                <a:ea typeface="楷体" panose="02010609060101010101" pitchFamily="49" charset="-122"/>
              </a:rPr>
              <a:t>克鲁斯卡尔算法</a:t>
            </a:r>
            <a:r>
              <a:rPr lang="zh-CN" altLang="en-US" sz="2400" b="1" dirty="0">
                <a:solidFill>
                  <a:srgbClr val="FF00FF"/>
                </a:solidFill>
                <a:effectLst>
                  <a:outerShdw blurRad="38100" dist="38100" dir="2700000" algn="tl">
                    <a:srgbClr val="000000"/>
                  </a:outerShdw>
                </a:effectLst>
                <a:latin typeface="楷体_GB2312" pitchFamily="49" charset="-122"/>
                <a:ea typeface="楷体" panose="02010609060101010101" pitchFamily="49" charset="-122"/>
              </a:rPr>
              <a:t>示例</a:t>
            </a:r>
            <a:r>
              <a:rPr lang="en-US" altLang="zh-CN" sz="2400" b="1" dirty="0">
                <a:solidFill>
                  <a:srgbClr val="FF00FF"/>
                </a:solidFill>
                <a:effectLst>
                  <a:outerShdw blurRad="38100" dist="38100" dir="2700000" algn="tl">
                    <a:srgbClr val="000000"/>
                  </a:outerShdw>
                </a:effectLst>
                <a:latin typeface="楷体_GB2312" pitchFamily="49" charset="-122"/>
                <a:ea typeface="楷体" panose="02010609060101010101" pitchFamily="49" charset="-122"/>
              </a:rPr>
              <a:t>:</a:t>
            </a:r>
            <a:endParaRPr lang="en-US" altLang="zh-CN" sz="2400" b="1" dirty="0">
              <a:solidFill>
                <a:schemeClr val="accent2"/>
              </a:solidFill>
              <a:latin typeface="宋体" panose="02010600030101010101" pitchFamily="2" charset="-122"/>
              <a:ea typeface="楷体" panose="02010609060101010101" pitchFamily="49" charset="-122"/>
            </a:endParaRPr>
          </a:p>
        </p:txBody>
      </p:sp>
      <p:sp>
        <p:nvSpPr>
          <p:cNvPr id="122" name="Oval 4"/>
          <p:cNvSpPr>
            <a:spLocks noChangeArrowheads="1"/>
          </p:cNvSpPr>
          <p:nvPr/>
        </p:nvSpPr>
        <p:spPr bwMode="auto">
          <a:xfrm>
            <a:off x="2863516" y="4133706"/>
            <a:ext cx="457200" cy="381000"/>
          </a:xfrm>
          <a:prstGeom prst="ellipse">
            <a:avLst/>
          </a:prstGeom>
          <a:solidFill>
            <a:srgbClr val="00FFFF"/>
          </a:solidFill>
          <a:ln w="952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1600" b="1">
                <a:latin typeface="Arial" panose="020B0604020202020204" pitchFamily="34" charset="0"/>
              </a:rPr>
              <a:t>1</a:t>
            </a:r>
            <a:endParaRPr lang="en-US" altLang="zh-CN" sz="1600" b="1" u="sng">
              <a:latin typeface="Arial" panose="020B0604020202020204" pitchFamily="34" charset="0"/>
            </a:endParaRPr>
          </a:p>
        </p:txBody>
      </p:sp>
      <p:sp>
        <p:nvSpPr>
          <p:cNvPr id="123" name="Oval 5"/>
          <p:cNvSpPr>
            <a:spLocks noChangeArrowheads="1"/>
          </p:cNvSpPr>
          <p:nvPr/>
        </p:nvSpPr>
        <p:spPr bwMode="auto">
          <a:xfrm>
            <a:off x="2025316" y="4775056"/>
            <a:ext cx="457200" cy="381000"/>
          </a:xfrm>
          <a:prstGeom prst="ellipse">
            <a:avLst/>
          </a:prstGeom>
          <a:solidFill>
            <a:srgbClr val="00FFFF"/>
          </a:solidFill>
          <a:ln w="952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1600" b="1">
                <a:latin typeface="Arial" panose="020B0604020202020204" pitchFamily="34" charset="0"/>
              </a:rPr>
              <a:t>2</a:t>
            </a:r>
            <a:endParaRPr lang="en-US" altLang="zh-CN" sz="1600" b="1" u="sng">
              <a:latin typeface="Arial" panose="020B0604020202020204" pitchFamily="34" charset="0"/>
            </a:endParaRPr>
          </a:p>
        </p:txBody>
      </p:sp>
      <p:sp>
        <p:nvSpPr>
          <p:cNvPr id="124" name="Line 6"/>
          <p:cNvSpPr>
            <a:spLocks noChangeShapeType="1"/>
          </p:cNvSpPr>
          <p:nvPr/>
        </p:nvSpPr>
        <p:spPr bwMode="auto">
          <a:xfrm>
            <a:off x="2482516" y="5048106"/>
            <a:ext cx="457200" cy="0"/>
          </a:xfrm>
          <a:prstGeom prst="line">
            <a:avLst/>
          </a:prstGeom>
          <a:noFill/>
          <a:ln w="28575">
            <a:solidFill>
              <a:schemeClr val="tx1"/>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 name="Oval 7"/>
          <p:cNvSpPr>
            <a:spLocks noChangeArrowheads="1"/>
          </p:cNvSpPr>
          <p:nvPr/>
        </p:nvSpPr>
        <p:spPr bwMode="auto">
          <a:xfrm>
            <a:off x="3854116" y="4819506"/>
            <a:ext cx="457200" cy="381000"/>
          </a:xfrm>
          <a:prstGeom prst="ellipse">
            <a:avLst/>
          </a:prstGeom>
          <a:solidFill>
            <a:srgbClr val="00FFFF"/>
          </a:solidFill>
          <a:ln w="952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1600" b="1">
                <a:latin typeface="Arial" panose="020B0604020202020204" pitchFamily="34" charset="0"/>
              </a:rPr>
              <a:t>4</a:t>
            </a:r>
            <a:endParaRPr lang="en-US" altLang="zh-CN" sz="1600" b="1" u="sng">
              <a:latin typeface="Arial" panose="020B0604020202020204" pitchFamily="34" charset="0"/>
            </a:endParaRPr>
          </a:p>
        </p:txBody>
      </p:sp>
      <p:sp>
        <p:nvSpPr>
          <p:cNvPr id="126" name="Oval 8"/>
          <p:cNvSpPr>
            <a:spLocks noChangeArrowheads="1"/>
          </p:cNvSpPr>
          <p:nvPr/>
        </p:nvSpPr>
        <p:spPr bwMode="auto">
          <a:xfrm>
            <a:off x="2939716" y="4819506"/>
            <a:ext cx="457200" cy="381000"/>
          </a:xfrm>
          <a:prstGeom prst="ellipse">
            <a:avLst/>
          </a:prstGeom>
          <a:solidFill>
            <a:srgbClr val="00FFFF"/>
          </a:solidFill>
          <a:ln w="9525">
            <a:solidFill>
              <a:srgbClr val="0099FF"/>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1600" b="1">
                <a:latin typeface="Arial" panose="020B0604020202020204" pitchFamily="34" charset="0"/>
              </a:rPr>
              <a:t>3</a:t>
            </a:r>
            <a:endParaRPr lang="en-US" altLang="zh-CN" sz="1600" b="1" u="sng">
              <a:latin typeface="Arial" panose="020B0604020202020204" pitchFamily="34" charset="0"/>
            </a:endParaRPr>
          </a:p>
        </p:txBody>
      </p:sp>
      <p:sp>
        <p:nvSpPr>
          <p:cNvPr id="127" name="Oval 9"/>
          <p:cNvSpPr>
            <a:spLocks noChangeArrowheads="1"/>
          </p:cNvSpPr>
          <p:nvPr/>
        </p:nvSpPr>
        <p:spPr bwMode="auto">
          <a:xfrm>
            <a:off x="2330116" y="5657706"/>
            <a:ext cx="457200" cy="381000"/>
          </a:xfrm>
          <a:prstGeom prst="ellipse">
            <a:avLst/>
          </a:prstGeom>
          <a:solidFill>
            <a:srgbClr val="00FFFF"/>
          </a:solidFill>
          <a:ln w="952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1600" b="1">
                <a:latin typeface="Arial" panose="020B0604020202020204" pitchFamily="34" charset="0"/>
              </a:rPr>
              <a:t>5</a:t>
            </a:r>
            <a:endParaRPr lang="en-US" altLang="zh-CN" sz="1600" b="1" u="sng">
              <a:latin typeface="Arial" panose="020B0604020202020204" pitchFamily="34" charset="0"/>
            </a:endParaRPr>
          </a:p>
        </p:txBody>
      </p:sp>
      <p:sp>
        <p:nvSpPr>
          <p:cNvPr id="128" name="Oval 10"/>
          <p:cNvSpPr>
            <a:spLocks noChangeArrowheads="1"/>
          </p:cNvSpPr>
          <p:nvPr/>
        </p:nvSpPr>
        <p:spPr bwMode="auto">
          <a:xfrm>
            <a:off x="3320716" y="5657706"/>
            <a:ext cx="457200" cy="381000"/>
          </a:xfrm>
          <a:prstGeom prst="ellipse">
            <a:avLst/>
          </a:prstGeom>
          <a:solidFill>
            <a:srgbClr val="00FFFF"/>
          </a:solidFill>
          <a:ln w="952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1600" b="1">
                <a:latin typeface="Arial" panose="020B0604020202020204" pitchFamily="34" charset="0"/>
              </a:rPr>
              <a:t>6</a:t>
            </a:r>
            <a:endParaRPr lang="en-US" altLang="zh-CN" sz="1600" b="1" u="sng">
              <a:latin typeface="Arial" panose="020B0604020202020204" pitchFamily="34" charset="0"/>
            </a:endParaRPr>
          </a:p>
        </p:txBody>
      </p:sp>
      <p:sp>
        <p:nvSpPr>
          <p:cNvPr id="129" name="Line 11"/>
          <p:cNvSpPr>
            <a:spLocks noChangeShapeType="1"/>
          </p:cNvSpPr>
          <p:nvPr/>
        </p:nvSpPr>
        <p:spPr bwMode="auto">
          <a:xfrm>
            <a:off x="3396916" y="5048106"/>
            <a:ext cx="457200" cy="0"/>
          </a:xfrm>
          <a:prstGeom prst="line">
            <a:avLst/>
          </a:prstGeom>
          <a:noFill/>
          <a:ln w="28575">
            <a:solidFill>
              <a:schemeClr val="tx1"/>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0" name="Line 12"/>
          <p:cNvSpPr>
            <a:spLocks noChangeShapeType="1"/>
          </p:cNvSpPr>
          <p:nvPr/>
        </p:nvSpPr>
        <p:spPr bwMode="auto">
          <a:xfrm flipH="1">
            <a:off x="3168316" y="4514706"/>
            <a:ext cx="0" cy="304800"/>
          </a:xfrm>
          <a:prstGeom prst="line">
            <a:avLst/>
          </a:prstGeom>
          <a:noFill/>
          <a:ln w="28575">
            <a:solidFill>
              <a:schemeClr val="tx1"/>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1" name="Line 13"/>
          <p:cNvSpPr>
            <a:spLocks noChangeShapeType="1"/>
          </p:cNvSpPr>
          <p:nvPr/>
        </p:nvSpPr>
        <p:spPr bwMode="auto">
          <a:xfrm>
            <a:off x="2253916" y="5156056"/>
            <a:ext cx="228600" cy="457200"/>
          </a:xfrm>
          <a:prstGeom prst="line">
            <a:avLst/>
          </a:prstGeom>
          <a:noFill/>
          <a:ln w="28575">
            <a:solidFill>
              <a:schemeClr val="tx1"/>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2" name="Line 14"/>
          <p:cNvSpPr>
            <a:spLocks noChangeShapeType="1"/>
          </p:cNvSpPr>
          <p:nvPr/>
        </p:nvSpPr>
        <p:spPr bwMode="auto">
          <a:xfrm flipV="1">
            <a:off x="2711116" y="5200506"/>
            <a:ext cx="381000" cy="533400"/>
          </a:xfrm>
          <a:prstGeom prst="line">
            <a:avLst/>
          </a:prstGeom>
          <a:noFill/>
          <a:ln w="28575">
            <a:solidFill>
              <a:schemeClr val="tx1"/>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 name="Line 15"/>
          <p:cNvSpPr>
            <a:spLocks noChangeShapeType="1"/>
          </p:cNvSpPr>
          <p:nvPr/>
        </p:nvSpPr>
        <p:spPr bwMode="auto">
          <a:xfrm>
            <a:off x="3244516" y="5200506"/>
            <a:ext cx="228600" cy="457200"/>
          </a:xfrm>
          <a:prstGeom prst="line">
            <a:avLst/>
          </a:prstGeom>
          <a:noFill/>
          <a:ln w="28575">
            <a:solidFill>
              <a:schemeClr val="tx1"/>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 name="Line 16"/>
          <p:cNvSpPr>
            <a:spLocks noChangeShapeType="1"/>
          </p:cNvSpPr>
          <p:nvPr/>
        </p:nvSpPr>
        <p:spPr bwMode="auto">
          <a:xfrm flipV="1">
            <a:off x="3777916" y="5200506"/>
            <a:ext cx="304800" cy="609600"/>
          </a:xfrm>
          <a:prstGeom prst="line">
            <a:avLst/>
          </a:prstGeom>
          <a:noFill/>
          <a:ln w="28575">
            <a:solidFill>
              <a:schemeClr val="tx1"/>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 name="Line 17"/>
          <p:cNvSpPr>
            <a:spLocks noChangeShapeType="1"/>
          </p:cNvSpPr>
          <p:nvPr/>
        </p:nvSpPr>
        <p:spPr bwMode="auto">
          <a:xfrm>
            <a:off x="2787316" y="5886306"/>
            <a:ext cx="533400" cy="0"/>
          </a:xfrm>
          <a:prstGeom prst="line">
            <a:avLst/>
          </a:prstGeom>
          <a:noFill/>
          <a:ln w="28575">
            <a:solidFill>
              <a:schemeClr val="tx1"/>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 name="Line 18"/>
          <p:cNvSpPr>
            <a:spLocks noChangeShapeType="1"/>
          </p:cNvSpPr>
          <p:nvPr/>
        </p:nvSpPr>
        <p:spPr bwMode="auto">
          <a:xfrm flipV="1">
            <a:off x="2406316" y="4438506"/>
            <a:ext cx="533400" cy="457200"/>
          </a:xfrm>
          <a:prstGeom prst="line">
            <a:avLst/>
          </a:prstGeom>
          <a:noFill/>
          <a:ln w="28575">
            <a:solidFill>
              <a:schemeClr val="tx1"/>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 name="Line 19"/>
          <p:cNvSpPr>
            <a:spLocks noChangeShapeType="1"/>
          </p:cNvSpPr>
          <p:nvPr/>
        </p:nvSpPr>
        <p:spPr bwMode="auto">
          <a:xfrm flipH="1" flipV="1">
            <a:off x="3244516" y="4438506"/>
            <a:ext cx="685800" cy="457200"/>
          </a:xfrm>
          <a:prstGeom prst="line">
            <a:avLst/>
          </a:prstGeom>
          <a:noFill/>
          <a:ln w="28575">
            <a:solidFill>
              <a:schemeClr val="tx1"/>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 name="Text Box 20"/>
          <p:cNvSpPr txBox="1">
            <a:spLocks noChangeArrowheads="1"/>
          </p:cNvSpPr>
          <p:nvPr/>
        </p:nvSpPr>
        <p:spPr bwMode="auto">
          <a:xfrm>
            <a:off x="2253916" y="4470256"/>
            <a:ext cx="381000" cy="274638"/>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zh-CN" sz="1200" b="1">
                <a:latin typeface="Arial" panose="020B0604020202020204" pitchFamily="34" charset="0"/>
              </a:rPr>
              <a:t>6</a:t>
            </a:r>
          </a:p>
        </p:txBody>
      </p:sp>
      <p:sp>
        <p:nvSpPr>
          <p:cNvPr id="139" name="Text Box 21"/>
          <p:cNvSpPr txBox="1">
            <a:spLocks noChangeArrowheads="1"/>
          </p:cNvSpPr>
          <p:nvPr/>
        </p:nvSpPr>
        <p:spPr bwMode="auto">
          <a:xfrm>
            <a:off x="2863516" y="4590906"/>
            <a:ext cx="381000" cy="274638"/>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zh-CN" sz="1200" b="1">
                <a:latin typeface="Arial" panose="020B0604020202020204" pitchFamily="34" charset="0"/>
              </a:rPr>
              <a:t>1</a:t>
            </a:r>
          </a:p>
        </p:txBody>
      </p:sp>
      <p:sp>
        <p:nvSpPr>
          <p:cNvPr id="140" name="Text Box 22"/>
          <p:cNvSpPr txBox="1">
            <a:spLocks noChangeArrowheads="1"/>
          </p:cNvSpPr>
          <p:nvPr/>
        </p:nvSpPr>
        <p:spPr bwMode="auto">
          <a:xfrm>
            <a:off x="2863516" y="5657706"/>
            <a:ext cx="381000" cy="274638"/>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zh-CN" sz="1200" b="1">
                <a:latin typeface="Arial" panose="020B0604020202020204" pitchFamily="34" charset="0"/>
              </a:rPr>
              <a:t>6</a:t>
            </a:r>
          </a:p>
        </p:txBody>
      </p:sp>
      <p:sp>
        <p:nvSpPr>
          <p:cNvPr id="141" name="Text Box 23"/>
          <p:cNvSpPr txBox="1">
            <a:spLocks noChangeArrowheads="1"/>
          </p:cNvSpPr>
          <p:nvPr/>
        </p:nvSpPr>
        <p:spPr bwMode="auto">
          <a:xfrm>
            <a:off x="3396916" y="4438506"/>
            <a:ext cx="381000" cy="274638"/>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zh-CN" sz="1200" b="1">
                <a:latin typeface="Arial" panose="020B0604020202020204" pitchFamily="34" charset="0"/>
              </a:rPr>
              <a:t>5</a:t>
            </a:r>
          </a:p>
        </p:txBody>
      </p:sp>
      <p:sp>
        <p:nvSpPr>
          <p:cNvPr id="142" name="Text Box 24"/>
          <p:cNvSpPr txBox="1">
            <a:spLocks noChangeArrowheads="1"/>
          </p:cNvSpPr>
          <p:nvPr/>
        </p:nvSpPr>
        <p:spPr bwMode="auto">
          <a:xfrm>
            <a:off x="2482516" y="4819506"/>
            <a:ext cx="381000" cy="274638"/>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zh-CN" sz="1200" b="1">
                <a:latin typeface="Arial" panose="020B0604020202020204" pitchFamily="34" charset="0"/>
              </a:rPr>
              <a:t>5</a:t>
            </a:r>
          </a:p>
        </p:txBody>
      </p:sp>
      <p:sp>
        <p:nvSpPr>
          <p:cNvPr id="143" name="Text Box 25"/>
          <p:cNvSpPr txBox="1">
            <a:spLocks noChangeArrowheads="1"/>
          </p:cNvSpPr>
          <p:nvPr/>
        </p:nvSpPr>
        <p:spPr bwMode="auto">
          <a:xfrm>
            <a:off x="3396916" y="4819506"/>
            <a:ext cx="381000" cy="274638"/>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zh-CN" sz="1200" b="1">
                <a:latin typeface="Arial" panose="020B0604020202020204" pitchFamily="34" charset="0"/>
              </a:rPr>
              <a:t>5</a:t>
            </a:r>
          </a:p>
        </p:txBody>
      </p:sp>
      <p:sp>
        <p:nvSpPr>
          <p:cNvPr id="144" name="Text Box 26"/>
          <p:cNvSpPr txBox="1">
            <a:spLocks noChangeArrowheads="1"/>
          </p:cNvSpPr>
          <p:nvPr/>
        </p:nvSpPr>
        <p:spPr bwMode="auto">
          <a:xfrm>
            <a:off x="2634916" y="5276706"/>
            <a:ext cx="381000" cy="274638"/>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zh-CN" sz="1200" b="1">
                <a:latin typeface="Arial" panose="020B0604020202020204" pitchFamily="34" charset="0"/>
              </a:rPr>
              <a:t>6</a:t>
            </a:r>
          </a:p>
        </p:txBody>
      </p:sp>
      <p:sp>
        <p:nvSpPr>
          <p:cNvPr id="145" name="Text Box 27"/>
          <p:cNvSpPr txBox="1">
            <a:spLocks noChangeArrowheads="1"/>
          </p:cNvSpPr>
          <p:nvPr/>
        </p:nvSpPr>
        <p:spPr bwMode="auto">
          <a:xfrm>
            <a:off x="2101516" y="5308456"/>
            <a:ext cx="381000" cy="274638"/>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zh-CN" sz="1200" b="1">
                <a:latin typeface="Arial" panose="020B0604020202020204" pitchFamily="34" charset="0"/>
              </a:rPr>
              <a:t>3</a:t>
            </a:r>
          </a:p>
        </p:txBody>
      </p:sp>
      <p:sp>
        <p:nvSpPr>
          <p:cNvPr id="146" name="Text Box 28"/>
          <p:cNvSpPr txBox="1">
            <a:spLocks noChangeArrowheads="1"/>
          </p:cNvSpPr>
          <p:nvPr/>
        </p:nvSpPr>
        <p:spPr bwMode="auto">
          <a:xfrm>
            <a:off x="3244516" y="5276706"/>
            <a:ext cx="381000" cy="274638"/>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zh-CN" sz="1200" b="1">
                <a:latin typeface="Arial" panose="020B0604020202020204" pitchFamily="34" charset="0"/>
              </a:rPr>
              <a:t>4</a:t>
            </a:r>
          </a:p>
        </p:txBody>
      </p:sp>
      <p:sp>
        <p:nvSpPr>
          <p:cNvPr id="147" name="Text Box 29"/>
          <p:cNvSpPr txBox="1">
            <a:spLocks noChangeArrowheads="1"/>
          </p:cNvSpPr>
          <p:nvPr/>
        </p:nvSpPr>
        <p:spPr bwMode="auto">
          <a:xfrm>
            <a:off x="3854116" y="5352906"/>
            <a:ext cx="381000" cy="274638"/>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zh-CN" sz="1200" b="1">
                <a:latin typeface="Arial" panose="020B0604020202020204" pitchFamily="34" charset="0"/>
              </a:rPr>
              <a:t>2</a:t>
            </a:r>
          </a:p>
        </p:txBody>
      </p:sp>
      <p:sp>
        <p:nvSpPr>
          <p:cNvPr id="148" name="Text Box 30"/>
          <p:cNvSpPr txBox="1">
            <a:spLocks noChangeArrowheads="1"/>
          </p:cNvSpPr>
          <p:nvPr/>
        </p:nvSpPr>
        <p:spPr bwMode="auto">
          <a:xfrm>
            <a:off x="4311316" y="6083896"/>
            <a:ext cx="1752600" cy="33655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zh-CN" altLang="en-US" sz="1600" b="1" dirty="0">
                <a:latin typeface="楷体" panose="02010609060101010101" pitchFamily="49" charset="-122"/>
                <a:ea typeface="楷体" panose="02010609060101010101" pitchFamily="49" charset="-122"/>
              </a:rPr>
              <a:t>最小代价生成树</a:t>
            </a:r>
            <a:endParaRPr lang="zh-CN" altLang="en-US" sz="1200" b="1" dirty="0">
              <a:latin typeface="楷体" panose="02010609060101010101" pitchFamily="49" charset="-122"/>
              <a:ea typeface="楷体" panose="02010609060101010101" pitchFamily="49" charset="-122"/>
            </a:endParaRPr>
          </a:p>
        </p:txBody>
      </p:sp>
      <p:sp>
        <p:nvSpPr>
          <p:cNvPr id="149" name="Oval 31"/>
          <p:cNvSpPr>
            <a:spLocks noChangeArrowheads="1"/>
          </p:cNvSpPr>
          <p:nvPr/>
        </p:nvSpPr>
        <p:spPr bwMode="auto">
          <a:xfrm>
            <a:off x="6517677" y="4057506"/>
            <a:ext cx="457200" cy="381000"/>
          </a:xfrm>
          <a:prstGeom prst="ellipse">
            <a:avLst/>
          </a:prstGeom>
          <a:solidFill>
            <a:srgbClr val="00FFFF"/>
          </a:solidFill>
          <a:ln w="952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1600" b="1">
                <a:latin typeface="Arial" panose="020B0604020202020204" pitchFamily="34" charset="0"/>
              </a:rPr>
              <a:t>1</a:t>
            </a:r>
            <a:endParaRPr lang="en-US" altLang="zh-CN" sz="1600" b="1" u="sng">
              <a:latin typeface="Arial" panose="020B0604020202020204" pitchFamily="34" charset="0"/>
            </a:endParaRPr>
          </a:p>
        </p:txBody>
      </p:sp>
      <p:sp>
        <p:nvSpPr>
          <p:cNvPr id="150" name="Oval 32"/>
          <p:cNvSpPr>
            <a:spLocks noChangeArrowheads="1"/>
          </p:cNvSpPr>
          <p:nvPr/>
        </p:nvSpPr>
        <p:spPr bwMode="auto">
          <a:xfrm>
            <a:off x="5679477" y="4743306"/>
            <a:ext cx="457200" cy="381000"/>
          </a:xfrm>
          <a:prstGeom prst="ellipse">
            <a:avLst/>
          </a:prstGeom>
          <a:solidFill>
            <a:srgbClr val="00FFFF"/>
          </a:solidFill>
          <a:ln w="952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1600" b="1">
                <a:latin typeface="Arial" panose="020B0604020202020204" pitchFamily="34" charset="0"/>
              </a:rPr>
              <a:t>2</a:t>
            </a:r>
            <a:endParaRPr lang="en-US" altLang="zh-CN" sz="1600" b="1" u="sng">
              <a:latin typeface="Arial" panose="020B0604020202020204" pitchFamily="34" charset="0"/>
            </a:endParaRPr>
          </a:p>
        </p:txBody>
      </p:sp>
      <p:sp>
        <p:nvSpPr>
          <p:cNvPr id="151" name="Line 33"/>
          <p:cNvSpPr>
            <a:spLocks noChangeShapeType="1"/>
          </p:cNvSpPr>
          <p:nvPr/>
        </p:nvSpPr>
        <p:spPr bwMode="auto">
          <a:xfrm>
            <a:off x="6136677" y="4971906"/>
            <a:ext cx="457200" cy="0"/>
          </a:xfrm>
          <a:prstGeom prst="line">
            <a:avLst/>
          </a:prstGeom>
          <a:noFill/>
          <a:ln w="28575">
            <a:solidFill>
              <a:schemeClr val="tx1"/>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 name="Oval 34"/>
          <p:cNvSpPr>
            <a:spLocks noChangeArrowheads="1"/>
          </p:cNvSpPr>
          <p:nvPr/>
        </p:nvSpPr>
        <p:spPr bwMode="auto">
          <a:xfrm>
            <a:off x="7508277" y="4743306"/>
            <a:ext cx="457200" cy="381000"/>
          </a:xfrm>
          <a:prstGeom prst="ellipse">
            <a:avLst/>
          </a:prstGeom>
          <a:solidFill>
            <a:srgbClr val="00FFFF"/>
          </a:solidFill>
          <a:ln w="952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1600" b="1">
                <a:latin typeface="Arial" panose="020B0604020202020204" pitchFamily="34" charset="0"/>
              </a:rPr>
              <a:t>4</a:t>
            </a:r>
            <a:endParaRPr lang="en-US" altLang="zh-CN" sz="1600" b="1" u="sng">
              <a:latin typeface="Arial" panose="020B0604020202020204" pitchFamily="34" charset="0"/>
            </a:endParaRPr>
          </a:p>
        </p:txBody>
      </p:sp>
      <p:sp>
        <p:nvSpPr>
          <p:cNvPr id="153" name="Oval 35"/>
          <p:cNvSpPr>
            <a:spLocks noChangeArrowheads="1"/>
          </p:cNvSpPr>
          <p:nvPr/>
        </p:nvSpPr>
        <p:spPr bwMode="auto">
          <a:xfrm>
            <a:off x="6593877" y="4743306"/>
            <a:ext cx="457200" cy="381000"/>
          </a:xfrm>
          <a:prstGeom prst="ellipse">
            <a:avLst/>
          </a:prstGeom>
          <a:solidFill>
            <a:srgbClr val="00FFFF"/>
          </a:solidFill>
          <a:ln w="952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1600" b="1">
                <a:latin typeface="Arial" panose="020B0604020202020204" pitchFamily="34" charset="0"/>
              </a:rPr>
              <a:t>3</a:t>
            </a:r>
            <a:endParaRPr lang="en-US" altLang="zh-CN" sz="1600" b="1" u="sng">
              <a:latin typeface="Arial" panose="020B0604020202020204" pitchFamily="34" charset="0"/>
            </a:endParaRPr>
          </a:p>
        </p:txBody>
      </p:sp>
      <p:sp>
        <p:nvSpPr>
          <p:cNvPr id="154" name="Oval 36"/>
          <p:cNvSpPr>
            <a:spLocks noChangeArrowheads="1"/>
          </p:cNvSpPr>
          <p:nvPr/>
        </p:nvSpPr>
        <p:spPr bwMode="auto">
          <a:xfrm>
            <a:off x="5984277" y="5581506"/>
            <a:ext cx="457200" cy="381000"/>
          </a:xfrm>
          <a:prstGeom prst="ellipse">
            <a:avLst/>
          </a:prstGeom>
          <a:solidFill>
            <a:srgbClr val="00FFFF"/>
          </a:solidFill>
          <a:ln w="952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1600" b="1">
                <a:latin typeface="Arial" panose="020B0604020202020204" pitchFamily="34" charset="0"/>
              </a:rPr>
              <a:t>5</a:t>
            </a:r>
            <a:endParaRPr lang="en-US" altLang="zh-CN" sz="1600" b="1" u="sng">
              <a:latin typeface="Arial" panose="020B0604020202020204" pitchFamily="34" charset="0"/>
            </a:endParaRPr>
          </a:p>
        </p:txBody>
      </p:sp>
      <p:sp>
        <p:nvSpPr>
          <p:cNvPr id="155" name="Oval 37"/>
          <p:cNvSpPr>
            <a:spLocks noChangeArrowheads="1"/>
          </p:cNvSpPr>
          <p:nvPr/>
        </p:nvSpPr>
        <p:spPr bwMode="auto">
          <a:xfrm>
            <a:off x="6974877" y="5581506"/>
            <a:ext cx="457200" cy="381000"/>
          </a:xfrm>
          <a:prstGeom prst="ellipse">
            <a:avLst/>
          </a:prstGeom>
          <a:solidFill>
            <a:srgbClr val="00FFFF"/>
          </a:solidFill>
          <a:ln w="952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1600" b="1">
                <a:latin typeface="Arial" panose="020B0604020202020204" pitchFamily="34" charset="0"/>
              </a:rPr>
              <a:t>6</a:t>
            </a:r>
            <a:endParaRPr lang="en-US" altLang="zh-CN" sz="1600" b="1" u="sng">
              <a:latin typeface="Arial" panose="020B0604020202020204" pitchFamily="34" charset="0"/>
            </a:endParaRPr>
          </a:p>
        </p:txBody>
      </p:sp>
      <p:sp>
        <p:nvSpPr>
          <p:cNvPr id="156" name="Line 38"/>
          <p:cNvSpPr>
            <a:spLocks noChangeShapeType="1"/>
          </p:cNvSpPr>
          <p:nvPr/>
        </p:nvSpPr>
        <p:spPr bwMode="auto">
          <a:xfrm flipH="1">
            <a:off x="6822477" y="4438506"/>
            <a:ext cx="0" cy="304800"/>
          </a:xfrm>
          <a:prstGeom prst="line">
            <a:avLst/>
          </a:prstGeom>
          <a:noFill/>
          <a:ln w="28575">
            <a:solidFill>
              <a:schemeClr val="tx1"/>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7" name="Line 39"/>
          <p:cNvSpPr>
            <a:spLocks noChangeShapeType="1"/>
          </p:cNvSpPr>
          <p:nvPr/>
        </p:nvSpPr>
        <p:spPr bwMode="auto">
          <a:xfrm>
            <a:off x="5908077" y="5124306"/>
            <a:ext cx="228600" cy="457200"/>
          </a:xfrm>
          <a:prstGeom prst="line">
            <a:avLst/>
          </a:prstGeom>
          <a:noFill/>
          <a:ln w="28575">
            <a:solidFill>
              <a:schemeClr val="tx1"/>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 name="Line 40"/>
          <p:cNvSpPr>
            <a:spLocks noChangeShapeType="1"/>
          </p:cNvSpPr>
          <p:nvPr/>
        </p:nvSpPr>
        <p:spPr bwMode="auto">
          <a:xfrm>
            <a:off x="6898677" y="5124306"/>
            <a:ext cx="228600" cy="457200"/>
          </a:xfrm>
          <a:prstGeom prst="line">
            <a:avLst/>
          </a:prstGeom>
          <a:noFill/>
          <a:ln w="28575">
            <a:solidFill>
              <a:schemeClr val="tx1"/>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 name="Line 41"/>
          <p:cNvSpPr>
            <a:spLocks noChangeShapeType="1"/>
          </p:cNvSpPr>
          <p:nvPr/>
        </p:nvSpPr>
        <p:spPr bwMode="auto">
          <a:xfrm flipV="1">
            <a:off x="7432077" y="5124306"/>
            <a:ext cx="304800" cy="609600"/>
          </a:xfrm>
          <a:prstGeom prst="line">
            <a:avLst/>
          </a:prstGeom>
          <a:noFill/>
          <a:ln w="28575">
            <a:solidFill>
              <a:schemeClr val="tx1"/>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 name="Text Box 42"/>
          <p:cNvSpPr txBox="1">
            <a:spLocks noChangeArrowheads="1"/>
          </p:cNvSpPr>
          <p:nvPr/>
        </p:nvSpPr>
        <p:spPr bwMode="auto">
          <a:xfrm>
            <a:off x="6517677" y="4514706"/>
            <a:ext cx="381000" cy="274638"/>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zh-CN" sz="1200" b="1">
                <a:latin typeface="Arial" panose="020B0604020202020204" pitchFamily="34" charset="0"/>
              </a:rPr>
              <a:t>1</a:t>
            </a:r>
          </a:p>
        </p:txBody>
      </p:sp>
      <p:sp>
        <p:nvSpPr>
          <p:cNvPr id="161" name="Text Box 43"/>
          <p:cNvSpPr txBox="1">
            <a:spLocks noChangeArrowheads="1"/>
          </p:cNvSpPr>
          <p:nvPr/>
        </p:nvSpPr>
        <p:spPr bwMode="auto">
          <a:xfrm>
            <a:off x="6136677" y="4743306"/>
            <a:ext cx="381000" cy="274638"/>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zh-CN" sz="1200" b="1">
                <a:latin typeface="Arial" panose="020B0604020202020204" pitchFamily="34" charset="0"/>
              </a:rPr>
              <a:t>5</a:t>
            </a:r>
          </a:p>
        </p:txBody>
      </p:sp>
      <p:sp>
        <p:nvSpPr>
          <p:cNvPr id="162" name="Text Box 44"/>
          <p:cNvSpPr txBox="1">
            <a:spLocks noChangeArrowheads="1"/>
          </p:cNvSpPr>
          <p:nvPr/>
        </p:nvSpPr>
        <p:spPr bwMode="auto">
          <a:xfrm>
            <a:off x="5755677" y="5276706"/>
            <a:ext cx="381000" cy="274638"/>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zh-CN" sz="1200" b="1">
                <a:latin typeface="Arial" panose="020B0604020202020204" pitchFamily="34" charset="0"/>
              </a:rPr>
              <a:t>3</a:t>
            </a:r>
          </a:p>
        </p:txBody>
      </p:sp>
      <p:sp>
        <p:nvSpPr>
          <p:cNvPr id="163" name="Text Box 45"/>
          <p:cNvSpPr txBox="1">
            <a:spLocks noChangeArrowheads="1"/>
          </p:cNvSpPr>
          <p:nvPr/>
        </p:nvSpPr>
        <p:spPr bwMode="auto">
          <a:xfrm>
            <a:off x="6898677" y="5200506"/>
            <a:ext cx="381000" cy="274638"/>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zh-CN" sz="1200" b="1">
                <a:latin typeface="Arial" panose="020B0604020202020204" pitchFamily="34" charset="0"/>
              </a:rPr>
              <a:t>4</a:t>
            </a:r>
          </a:p>
        </p:txBody>
      </p:sp>
      <p:sp>
        <p:nvSpPr>
          <p:cNvPr id="164" name="Text Box 46"/>
          <p:cNvSpPr txBox="1">
            <a:spLocks noChangeArrowheads="1"/>
          </p:cNvSpPr>
          <p:nvPr/>
        </p:nvSpPr>
        <p:spPr bwMode="auto">
          <a:xfrm>
            <a:off x="7508277" y="5276706"/>
            <a:ext cx="381000" cy="274638"/>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zh-CN" sz="1200" b="1">
                <a:latin typeface="Arial" panose="020B0604020202020204" pitchFamily="34" charset="0"/>
              </a:rPr>
              <a:t>2</a:t>
            </a:r>
          </a:p>
        </p:txBody>
      </p:sp>
      <p:sp>
        <p:nvSpPr>
          <p:cNvPr id="165" name="Line 47"/>
          <p:cNvSpPr>
            <a:spLocks noChangeShapeType="1"/>
          </p:cNvSpPr>
          <p:nvPr/>
        </p:nvSpPr>
        <p:spPr bwMode="auto">
          <a:xfrm>
            <a:off x="7051077" y="4895706"/>
            <a:ext cx="457200" cy="0"/>
          </a:xfrm>
          <a:prstGeom prst="line">
            <a:avLst/>
          </a:prstGeom>
          <a:noFill/>
          <a:ln w="57150">
            <a:solidFill>
              <a:srgbClr val="00FF00"/>
            </a:solidFill>
            <a:prstDash val="sysDot"/>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 name="Line 48"/>
          <p:cNvSpPr>
            <a:spLocks noChangeShapeType="1"/>
          </p:cNvSpPr>
          <p:nvPr/>
        </p:nvSpPr>
        <p:spPr bwMode="auto">
          <a:xfrm>
            <a:off x="6974877" y="4286106"/>
            <a:ext cx="609600" cy="533400"/>
          </a:xfrm>
          <a:prstGeom prst="line">
            <a:avLst/>
          </a:prstGeom>
          <a:noFill/>
          <a:ln w="57150">
            <a:solidFill>
              <a:srgbClr val="00FF00"/>
            </a:solidFill>
            <a:prstDash val="sysDot"/>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7" name="Text Box 49"/>
          <p:cNvSpPr txBox="1">
            <a:spLocks noChangeArrowheads="1"/>
          </p:cNvSpPr>
          <p:nvPr/>
        </p:nvSpPr>
        <p:spPr bwMode="auto">
          <a:xfrm>
            <a:off x="7355877" y="4438506"/>
            <a:ext cx="381000" cy="274638"/>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zh-CN" sz="1200" b="1">
                <a:latin typeface="Arial" panose="020B0604020202020204" pitchFamily="34" charset="0"/>
              </a:rPr>
              <a:t>5</a:t>
            </a:r>
          </a:p>
        </p:txBody>
      </p:sp>
      <p:sp>
        <p:nvSpPr>
          <p:cNvPr id="168" name="Text Box 50"/>
          <p:cNvSpPr txBox="1">
            <a:spLocks noChangeArrowheads="1"/>
          </p:cNvSpPr>
          <p:nvPr/>
        </p:nvSpPr>
        <p:spPr bwMode="auto">
          <a:xfrm>
            <a:off x="7051077" y="4667106"/>
            <a:ext cx="381000" cy="274638"/>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zh-CN" sz="1200" b="1">
                <a:latin typeface="Arial" panose="020B0604020202020204" pitchFamily="34" charset="0"/>
              </a:rPr>
              <a:t>5</a:t>
            </a:r>
          </a:p>
        </p:txBody>
      </p:sp>
      <p:sp>
        <p:nvSpPr>
          <p:cNvPr id="169" name="Freeform 51"/>
          <p:cNvSpPr>
            <a:spLocks/>
          </p:cNvSpPr>
          <p:nvPr/>
        </p:nvSpPr>
        <p:spPr bwMode="auto">
          <a:xfrm>
            <a:off x="7020915" y="4551219"/>
            <a:ext cx="541337" cy="19050"/>
          </a:xfrm>
          <a:custGeom>
            <a:avLst/>
            <a:gdLst>
              <a:gd name="T0" fmla="*/ 0 w 341"/>
              <a:gd name="T1" fmla="*/ 0 h 12"/>
              <a:gd name="T2" fmla="*/ 341 w 341"/>
              <a:gd name="T3" fmla="*/ 8 h 12"/>
            </a:gdLst>
            <a:ahLst/>
            <a:cxnLst>
              <a:cxn ang="0">
                <a:pos x="T0" y="T1"/>
              </a:cxn>
              <a:cxn ang="0">
                <a:pos x="T2" y="T3"/>
              </a:cxn>
            </a:cxnLst>
            <a:rect l="0" t="0" r="r" b="b"/>
            <a:pathLst>
              <a:path w="341" h="12">
                <a:moveTo>
                  <a:pt x="0" y="0"/>
                </a:moveTo>
                <a:cubicBezTo>
                  <a:pt x="201" y="12"/>
                  <a:pt x="87" y="8"/>
                  <a:pt x="341" y="8"/>
                </a:cubicBezTo>
              </a:path>
            </a:pathLst>
          </a:cu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 name="Freeform 52"/>
          <p:cNvSpPr>
            <a:spLocks/>
          </p:cNvSpPr>
          <p:nvPr/>
        </p:nvSpPr>
        <p:spPr bwMode="auto">
          <a:xfrm>
            <a:off x="6962177" y="4540106"/>
            <a:ext cx="12700" cy="46038"/>
          </a:xfrm>
          <a:custGeom>
            <a:avLst/>
            <a:gdLst>
              <a:gd name="T0" fmla="*/ 0 w 8"/>
              <a:gd name="T1" fmla="*/ 29 h 29"/>
              <a:gd name="T2" fmla="*/ 8 w 8"/>
              <a:gd name="T3" fmla="*/ 0 h 29"/>
              <a:gd name="T4" fmla="*/ 0 w 8"/>
              <a:gd name="T5" fmla="*/ 29 h 29"/>
            </a:gdLst>
            <a:ahLst/>
            <a:cxnLst>
              <a:cxn ang="0">
                <a:pos x="T0" y="T1"/>
              </a:cxn>
              <a:cxn ang="0">
                <a:pos x="T2" y="T3"/>
              </a:cxn>
              <a:cxn ang="0">
                <a:pos x="T4" y="T5"/>
              </a:cxn>
            </a:cxnLst>
            <a:rect l="0" t="0" r="r" b="b"/>
            <a:pathLst>
              <a:path w="8" h="29">
                <a:moveTo>
                  <a:pt x="0" y="29"/>
                </a:moveTo>
                <a:cubicBezTo>
                  <a:pt x="3" y="19"/>
                  <a:pt x="8" y="0"/>
                  <a:pt x="8" y="0"/>
                </a:cubicBezTo>
                <a:cubicBezTo>
                  <a:pt x="8" y="0"/>
                  <a:pt x="3" y="19"/>
                  <a:pt x="0" y="29"/>
                </a:cubicBezTo>
                <a:close/>
              </a:path>
            </a:pathLst>
          </a:custGeom>
          <a:solidFill>
            <a:schemeClr val="tx2"/>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 name="Freeform 53"/>
          <p:cNvSpPr>
            <a:spLocks/>
          </p:cNvSpPr>
          <p:nvPr/>
        </p:nvSpPr>
        <p:spPr bwMode="auto">
          <a:xfrm>
            <a:off x="6974877" y="4540106"/>
            <a:ext cx="657225" cy="58738"/>
          </a:xfrm>
          <a:custGeom>
            <a:avLst/>
            <a:gdLst>
              <a:gd name="T0" fmla="*/ 0 w 414"/>
              <a:gd name="T1" fmla="*/ 0 h 37"/>
              <a:gd name="T2" fmla="*/ 218 w 414"/>
              <a:gd name="T3" fmla="*/ 7 h 37"/>
              <a:gd name="T4" fmla="*/ 414 w 414"/>
              <a:gd name="T5" fmla="*/ 37 h 37"/>
            </a:gdLst>
            <a:ahLst/>
            <a:cxnLst>
              <a:cxn ang="0">
                <a:pos x="T0" y="T1"/>
              </a:cxn>
              <a:cxn ang="0">
                <a:pos x="T2" y="T3"/>
              </a:cxn>
              <a:cxn ang="0">
                <a:pos x="T4" y="T5"/>
              </a:cxn>
            </a:cxnLst>
            <a:rect l="0" t="0" r="r" b="b"/>
            <a:pathLst>
              <a:path w="414" h="37">
                <a:moveTo>
                  <a:pt x="0" y="0"/>
                </a:moveTo>
                <a:cubicBezTo>
                  <a:pt x="73" y="2"/>
                  <a:pt x="145" y="3"/>
                  <a:pt x="218" y="7"/>
                </a:cubicBezTo>
                <a:cubicBezTo>
                  <a:pt x="284" y="11"/>
                  <a:pt x="346" y="37"/>
                  <a:pt x="414" y="37"/>
                </a:cubicBezTo>
              </a:path>
            </a:pathLst>
          </a:cu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2" name="Line 54"/>
          <p:cNvSpPr>
            <a:spLocks noChangeShapeType="1"/>
          </p:cNvSpPr>
          <p:nvPr/>
        </p:nvSpPr>
        <p:spPr bwMode="auto">
          <a:xfrm flipV="1">
            <a:off x="7051077" y="4438506"/>
            <a:ext cx="381000" cy="152400"/>
          </a:xfrm>
          <a:prstGeom prst="line">
            <a:avLst/>
          </a:prstGeom>
          <a:noFill/>
          <a:ln w="381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 name="Line 55"/>
          <p:cNvSpPr>
            <a:spLocks noChangeShapeType="1"/>
          </p:cNvSpPr>
          <p:nvPr/>
        </p:nvSpPr>
        <p:spPr bwMode="auto">
          <a:xfrm>
            <a:off x="7203477" y="4362306"/>
            <a:ext cx="76200" cy="304800"/>
          </a:xfrm>
          <a:prstGeom prst="line">
            <a:avLst/>
          </a:prstGeom>
          <a:noFill/>
          <a:ln w="381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 name="Line 56"/>
          <p:cNvSpPr>
            <a:spLocks noChangeShapeType="1"/>
          </p:cNvSpPr>
          <p:nvPr/>
        </p:nvSpPr>
        <p:spPr bwMode="auto">
          <a:xfrm flipV="1">
            <a:off x="7051077" y="4819506"/>
            <a:ext cx="381000" cy="152400"/>
          </a:xfrm>
          <a:prstGeom prst="line">
            <a:avLst/>
          </a:prstGeom>
          <a:noFill/>
          <a:ln w="381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 name="Line 57"/>
          <p:cNvSpPr>
            <a:spLocks noChangeShapeType="1"/>
          </p:cNvSpPr>
          <p:nvPr/>
        </p:nvSpPr>
        <p:spPr bwMode="auto">
          <a:xfrm>
            <a:off x="7127277" y="4819506"/>
            <a:ext cx="228600" cy="228600"/>
          </a:xfrm>
          <a:prstGeom prst="line">
            <a:avLst/>
          </a:prstGeom>
          <a:noFill/>
          <a:ln w="381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 name="AutoShape 59"/>
          <p:cNvSpPr>
            <a:spLocks noChangeArrowheads="1"/>
          </p:cNvSpPr>
          <p:nvPr/>
        </p:nvSpPr>
        <p:spPr bwMode="auto">
          <a:xfrm>
            <a:off x="5054122" y="3587332"/>
            <a:ext cx="5410200" cy="381000"/>
          </a:xfrm>
          <a:prstGeom prst="wedgeRectCallout">
            <a:avLst>
              <a:gd name="adj1" fmla="val -50176"/>
              <a:gd name="adj2" fmla="val 36667"/>
            </a:avLst>
          </a:prstGeom>
          <a:solidFill>
            <a:srgbClr val="F2F2F2"/>
          </a:solidFill>
          <a:ln w="9525">
            <a:solidFill>
              <a:schemeClr val="tx1"/>
            </a:solidFill>
            <a:miter lim="800000"/>
            <a:headEnd/>
            <a:tailEnd/>
          </a:ln>
          <a:effectLst/>
        </p:spPr>
        <p:txBody>
          <a:bodyPr/>
          <a:lstStyle/>
          <a:p>
            <a:pPr algn="ctr"/>
            <a:r>
              <a:rPr lang="en-US" altLang="zh-CN" sz="2400" b="1" dirty="0" err="1">
                <a:solidFill>
                  <a:schemeClr val="tx2"/>
                </a:solidFill>
                <a:latin typeface="楷体" panose="02010609060101010101" pitchFamily="49" charset="-122"/>
                <a:ea typeface="楷体" panose="02010609060101010101" pitchFamily="49" charset="-122"/>
              </a:rPr>
              <a:t>Kruskal</a:t>
            </a:r>
            <a:r>
              <a:rPr lang="zh-CN" altLang="en-US" sz="2400" b="1" dirty="0">
                <a:solidFill>
                  <a:schemeClr val="tx2"/>
                </a:solidFill>
                <a:latin typeface="楷体" panose="02010609060101010101" pitchFamily="49" charset="-122"/>
                <a:ea typeface="楷体" panose="02010609060101010101" pitchFamily="49" charset="-122"/>
              </a:rPr>
              <a:t>算法</a:t>
            </a:r>
            <a:r>
              <a:rPr lang="zh-CN" altLang="en-US" sz="2400" b="1" dirty="0">
                <a:solidFill>
                  <a:schemeClr val="hlink"/>
                </a:solidFill>
                <a:latin typeface="楷体" panose="02010609060101010101" pitchFamily="49" charset="-122"/>
                <a:ea typeface="楷体" panose="02010609060101010101" pitchFamily="49" charset="-122"/>
              </a:rPr>
              <a:t>是归并边，适用于稀疏图</a:t>
            </a:r>
            <a:endParaRPr lang="zh-CN" altLang="en-US" sz="2400" b="1" dirty="0">
              <a:solidFill>
                <a:srgbClr val="00990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43973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9"/>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156"/>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160"/>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15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155"/>
                                        </p:tgtEl>
                                        <p:attrNameLst>
                                          <p:attrName>style.visibility</p:attrName>
                                        </p:attrNameLst>
                                      </p:cBhvr>
                                      <p:to>
                                        <p:strVal val="visible"/>
                                      </p:to>
                                    </p:set>
                                  </p:childTnLst>
                                  <p:subTnLst>
                                    <p:audio>
                                      <p:cMediaNode>
                                        <p:cTn display="0" masterRel="sameClick">
                                          <p:stCondLst>
                                            <p:cond evt="begin" delay="0">
                                              <p:tn val="18"/>
                                            </p:cond>
                                          </p:stCondLst>
                                          <p:endCondLst>
                                            <p:cond evt="onStopAudio" delay="0">
                                              <p:tgtEl>
                                                <p:sldTgt/>
                                              </p:tgtEl>
                                            </p:cond>
                                          </p:endCondLst>
                                        </p:cTn>
                                        <p:tgtEl>
                                          <p:sndTgt r:embed="rId2" name="CAMERA.WAV"/>
                                        </p:tgtEl>
                                      </p:cMediaNode>
                                    </p:audio>
                                  </p:sub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499"/>
                                          </p:stCondLst>
                                        </p:cTn>
                                        <p:tgtEl>
                                          <p:spTgt spid="164"/>
                                        </p:tgtEl>
                                        <p:attrNameLst>
                                          <p:attrName>style.visibility</p:attrName>
                                        </p:attrNameLst>
                                      </p:cBhvr>
                                      <p:to>
                                        <p:strVal val="visible"/>
                                      </p:to>
                                    </p:set>
                                  </p:childTnLst>
                                </p:cTn>
                              </p:par>
                            </p:childTnLst>
                          </p:cTn>
                        </p:par>
                        <p:par>
                          <p:cTn id="23" fill="hold">
                            <p:stCondLst>
                              <p:cond delay="1000"/>
                            </p:stCondLst>
                            <p:childTnLst>
                              <p:par>
                                <p:cTn id="24" presetID="1" presetClass="entr" presetSubtype="0" fill="hold" nodeType="afterEffect">
                                  <p:stCondLst>
                                    <p:cond delay="0"/>
                                  </p:stCondLst>
                                  <p:childTnLst>
                                    <p:set>
                                      <p:cBhvr>
                                        <p:cTn id="25" dur="1" fill="hold">
                                          <p:stCondLst>
                                            <p:cond delay="499"/>
                                          </p:stCondLst>
                                        </p:cTn>
                                        <p:tgtEl>
                                          <p:spTgt spid="159"/>
                                        </p:tgtEl>
                                        <p:attrNameLst>
                                          <p:attrName>style.visibility</p:attrName>
                                        </p:attrNameLst>
                                      </p:cBhvr>
                                      <p:to>
                                        <p:strVal val="visible"/>
                                      </p:to>
                                    </p:set>
                                  </p:childTnLst>
                                </p:cTn>
                              </p:par>
                            </p:childTnLst>
                          </p:cTn>
                        </p:par>
                        <p:par>
                          <p:cTn id="26" fill="hold">
                            <p:stCondLst>
                              <p:cond delay="1500"/>
                            </p:stCondLst>
                            <p:childTnLst>
                              <p:par>
                                <p:cTn id="27" presetID="1" presetClass="entr" presetSubtype="0" fill="hold" grpId="0" nodeType="afterEffect">
                                  <p:stCondLst>
                                    <p:cond delay="0"/>
                                  </p:stCondLst>
                                  <p:childTnLst>
                                    <p:set>
                                      <p:cBhvr>
                                        <p:cTn id="28" dur="1" fill="hold">
                                          <p:stCondLst>
                                            <p:cond delay="499"/>
                                          </p:stCondLst>
                                        </p:cTn>
                                        <p:tgtEl>
                                          <p:spTgt spid="15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150"/>
                                        </p:tgtEl>
                                        <p:attrNameLst>
                                          <p:attrName>style.visibility</p:attrName>
                                        </p:attrNameLst>
                                      </p:cBhvr>
                                      <p:to>
                                        <p:strVal val="visible"/>
                                      </p:to>
                                    </p:set>
                                  </p:childTnLst>
                                  <p:subTnLst>
                                    <p:audio>
                                      <p:cMediaNode>
                                        <p:cTn display="0" masterRel="sameClick">
                                          <p:stCondLst>
                                            <p:cond evt="begin" delay="0">
                                              <p:tn val="31"/>
                                            </p:cond>
                                          </p:stCondLst>
                                          <p:endCondLst>
                                            <p:cond evt="onStopAudio" delay="0">
                                              <p:tgtEl>
                                                <p:sldTgt/>
                                              </p:tgtEl>
                                            </p:cond>
                                          </p:endCondLst>
                                        </p:cTn>
                                        <p:tgtEl>
                                          <p:sndTgt r:embed="rId2" name="CAMERA.WAV"/>
                                        </p:tgtEl>
                                      </p:cMediaNode>
                                    </p:audio>
                                  </p:subTnLst>
                                </p:cTn>
                              </p:par>
                            </p:childTnLst>
                          </p:cTn>
                        </p:par>
                        <p:par>
                          <p:cTn id="33" fill="hold">
                            <p:stCondLst>
                              <p:cond delay="500"/>
                            </p:stCondLst>
                            <p:childTnLst>
                              <p:par>
                                <p:cTn id="34" presetID="1" presetClass="entr" presetSubtype="0" fill="hold" grpId="0" nodeType="afterEffect">
                                  <p:stCondLst>
                                    <p:cond delay="0"/>
                                  </p:stCondLst>
                                  <p:childTnLst>
                                    <p:set>
                                      <p:cBhvr>
                                        <p:cTn id="35" dur="1" fill="hold">
                                          <p:stCondLst>
                                            <p:cond delay="499"/>
                                          </p:stCondLst>
                                        </p:cTn>
                                        <p:tgtEl>
                                          <p:spTgt spid="162"/>
                                        </p:tgtEl>
                                        <p:attrNameLst>
                                          <p:attrName>style.visibility</p:attrName>
                                        </p:attrNameLst>
                                      </p:cBhvr>
                                      <p:to>
                                        <p:strVal val="visible"/>
                                      </p:to>
                                    </p:set>
                                  </p:childTnLst>
                                </p:cTn>
                              </p:par>
                            </p:childTnLst>
                          </p:cTn>
                        </p:par>
                        <p:par>
                          <p:cTn id="36" fill="hold">
                            <p:stCondLst>
                              <p:cond delay="1000"/>
                            </p:stCondLst>
                            <p:childTnLst>
                              <p:par>
                                <p:cTn id="37" presetID="1" presetClass="entr" presetSubtype="0" fill="hold" nodeType="afterEffect">
                                  <p:stCondLst>
                                    <p:cond delay="0"/>
                                  </p:stCondLst>
                                  <p:childTnLst>
                                    <p:set>
                                      <p:cBhvr>
                                        <p:cTn id="38" dur="1" fill="hold">
                                          <p:stCondLst>
                                            <p:cond delay="499"/>
                                          </p:stCondLst>
                                        </p:cTn>
                                        <p:tgtEl>
                                          <p:spTgt spid="15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176"/>
                                        </p:tgtEl>
                                        <p:attrNameLst>
                                          <p:attrName>style.visibility</p:attrName>
                                        </p:attrNameLst>
                                      </p:cBhvr>
                                      <p:to>
                                        <p:strVal val="visible"/>
                                      </p:to>
                                    </p:set>
                                    <p:anim calcmode="lin" valueType="num">
                                      <p:cBhvr>
                                        <p:cTn id="43" dur="500" fill="hold"/>
                                        <p:tgtEl>
                                          <p:spTgt spid="176"/>
                                        </p:tgtEl>
                                        <p:attrNameLst>
                                          <p:attrName>ppt_w</p:attrName>
                                        </p:attrNameLst>
                                      </p:cBhvr>
                                      <p:tavLst>
                                        <p:tav tm="0">
                                          <p:val>
                                            <p:fltVal val="0"/>
                                          </p:val>
                                        </p:tav>
                                        <p:tav tm="100000">
                                          <p:val>
                                            <p:strVal val="#ppt_w"/>
                                          </p:val>
                                        </p:tav>
                                      </p:tavLst>
                                    </p:anim>
                                    <p:anim calcmode="lin" valueType="num">
                                      <p:cBhvr>
                                        <p:cTn id="44" dur="500" fill="hold"/>
                                        <p:tgtEl>
                                          <p:spTgt spid="176"/>
                                        </p:tgtEl>
                                        <p:attrNameLst>
                                          <p:attrName>ppt_h</p:attrName>
                                        </p:attrNameLst>
                                      </p:cBhvr>
                                      <p:tavLst>
                                        <p:tav tm="0">
                                          <p:val>
                                            <p:fltVal val="0"/>
                                          </p:val>
                                        </p:tav>
                                        <p:tav tm="100000">
                                          <p:val>
                                            <p:strVal val="#ppt_h"/>
                                          </p:val>
                                        </p:tav>
                                      </p:tavLst>
                                    </p:anim>
                                  </p:childTnLst>
                                </p:cTn>
                              </p:par>
                            </p:childTnLst>
                          </p:cTn>
                        </p:par>
                        <p:par>
                          <p:cTn id="45" fill="hold">
                            <p:stCondLst>
                              <p:cond delay="500"/>
                            </p:stCondLst>
                            <p:childTnLst>
                              <p:par>
                                <p:cTn id="46" presetID="1" presetClass="entr" presetSubtype="0" fill="hold" grpId="0" nodeType="afterEffect">
                                  <p:stCondLst>
                                    <p:cond delay="0"/>
                                  </p:stCondLst>
                                  <p:childTnLst>
                                    <p:set>
                                      <p:cBhvr>
                                        <p:cTn id="47" dur="1" fill="hold">
                                          <p:stCondLst>
                                            <p:cond delay="499"/>
                                          </p:stCondLst>
                                        </p:cTn>
                                        <p:tgtEl>
                                          <p:spTgt spid="154"/>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499"/>
                                          </p:stCondLst>
                                        </p:cTn>
                                        <p:tgtEl>
                                          <p:spTgt spid="158"/>
                                        </p:tgtEl>
                                        <p:attrNameLst>
                                          <p:attrName>style.visibility</p:attrName>
                                        </p:attrNameLst>
                                      </p:cBhvr>
                                      <p:to>
                                        <p:strVal val="visible"/>
                                      </p:to>
                                    </p:set>
                                  </p:childTnLst>
                                  <p:subTnLst>
                                    <p:audio>
                                      <p:cMediaNode>
                                        <p:cTn display="0" masterRel="sameClick">
                                          <p:stCondLst>
                                            <p:cond evt="begin" delay="0">
                                              <p:tn val="50"/>
                                            </p:cond>
                                          </p:stCondLst>
                                          <p:endCondLst>
                                            <p:cond evt="onStopAudio" delay="0">
                                              <p:tgtEl>
                                                <p:sldTgt/>
                                              </p:tgtEl>
                                            </p:cond>
                                          </p:endCondLst>
                                        </p:cTn>
                                        <p:tgtEl>
                                          <p:sndTgt r:embed="rId2" name="CAMERA.WAV"/>
                                        </p:tgtEl>
                                      </p:cMediaNode>
                                    </p:audio>
                                  </p:subTnLst>
                                </p:cTn>
                              </p:par>
                            </p:childTnLst>
                          </p:cTn>
                        </p:par>
                        <p:par>
                          <p:cTn id="52" fill="hold">
                            <p:stCondLst>
                              <p:cond delay="500"/>
                            </p:stCondLst>
                            <p:childTnLst>
                              <p:par>
                                <p:cTn id="53" presetID="1" presetClass="entr" presetSubtype="0" fill="hold" grpId="0" nodeType="afterEffect">
                                  <p:stCondLst>
                                    <p:cond delay="0"/>
                                  </p:stCondLst>
                                  <p:childTnLst>
                                    <p:set>
                                      <p:cBhvr>
                                        <p:cTn id="54" dur="1" fill="hold">
                                          <p:stCondLst>
                                            <p:cond delay="499"/>
                                          </p:stCondLst>
                                        </p:cTn>
                                        <p:tgtEl>
                                          <p:spTgt spid="16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grpId="0" nodeType="clickEffect">
                                  <p:stCondLst>
                                    <p:cond delay="0"/>
                                  </p:stCondLst>
                                  <p:childTnLst>
                                    <p:set>
                                      <p:cBhvr>
                                        <p:cTn id="58" dur="1" fill="hold">
                                          <p:stCondLst>
                                            <p:cond delay="0"/>
                                          </p:stCondLst>
                                        </p:cTn>
                                        <p:tgtEl>
                                          <p:spTgt spid="167">
                                            <p:txEl>
                                              <p:pRg st="0" end="0"/>
                                            </p:txEl>
                                          </p:spTgt>
                                        </p:tgtEl>
                                        <p:attrNameLst>
                                          <p:attrName>style.visibility</p:attrName>
                                        </p:attrNameLst>
                                      </p:cBhvr>
                                      <p:to>
                                        <p:strVal val="visible"/>
                                      </p:to>
                                    </p:set>
                                    <p:anim calcmode="lin" valueType="num">
                                      <p:cBhvr additive="base">
                                        <p:cTn id="59" dur="500" fill="hold"/>
                                        <p:tgtEl>
                                          <p:spTgt spid="167">
                                            <p:txEl>
                                              <p:pRg st="0" end="0"/>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16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7"/>
                                            </p:cond>
                                          </p:stCondLst>
                                          <p:endCondLst>
                                            <p:cond evt="onStopAudio" delay="0">
                                              <p:tgtEl>
                                                <p:sldTgt/>
                                              </p:tgtEl>
                                            </p:cond>
                                          </p:endCondLst>
                                        </p:cTn>
                                        <p:tgtEl>
                                          <p:sndTgt r:embed="rId3" name="WHOOSH.WAV"/>
                                        </p:tgtEl>
                                      </p:cMediaNode>
                                    </p:audio>
                                  </p:subTnLst>
                                </p:cTn>
                              </p:par>
                            </p:childTnLst>
                          </p:cTn>
                        </p:par>
                        <p:par>
                          <p:cTn id="61" fill="hold">
                            <p:stCondLst>
                              <p:cond delay="500"/>
                            </p:stCondLst>
                            <p:childTnLst>
                              <p:par>
                                <p:cTn id="62" presetID="1" presetClass="entr" presetSubtype="0" fill="hold" nodeType="afterEffect">
                                  <p:stCondLst>
                                    <p:cond delay="0"/>
                                  </p:stCondLst>
                                  <p:childTnLst>
                                    <p:set>
                                      <p:cBhvr>
                                        <p:cTn id="63" dur="1" fill="hold">
                                          <p:stCondLst>
                                            <p:cond delay="499"/>
                                          </p:stCondLst>
                                        </p:cTn>
                                        <p:tgtEl>
                                          <p:spTgt spid="166"/>
                                        </p:tgtEl>
                                        <p:attrNameLst>
                                          <p:attrName>style.visibility</p:attrName>
                                        </p:attrNameLst>
                                      </p:cBhvr>
                                      <p:to>
                                        <p:strVal val="visible"/>
                                      </p:to>
                                    </p:set>
                                  </p:childTnLst>
                                  <p:subTnLst>
                                    <p:audio>
                                      <p:cMediaNode>
                                        <p:cTn display="0" masterRel="sameClick">
                                          <p:stCondLst>
                                            <p:cond evt="begin" delay="0">
                                              <p:tn val="62"/>
                                            </p:cond>
                                          </p:stCondLst>
                                          <p:endCondLst>
                                            <p:cond evt="onStopAudio" delay="0">
                                              <p:tgtEl>
                                                <p:sldTgt/>
                                              </p:tgtEl>
                                            </p:cond>
                                          </p:endCondLst>
                                        </p:cTn>
                                        <p:tgtEl>
                                          <p:sndTgt r:embed="rId4" name="LASER.WAV"/>
                                        </p:tgtEl>
                                      </p:cMediaNode>
                                    </p:audio>
                                  </p:subTnLst>
                                </p:cTn>
                              </p:par>
                            </p:childTnLst>
                          </p:cTn>
                        </p:par>
                        <p:par>
                          <p:cTn id="64" fill="hold">
                            <p:stCondLst>
                              <p:cond delay="1000"/>
                            </p:stCondLst>
                            <p:childTnLst>
                              <p:par>
                                <p:cTn id="65" presetID="1" presetClass="entr" presetSubtype="0" fill="hold" nodeType="afterEffect">
                                  <p:stCondLst>
                                    <p:cond delay="0"/>
                                  </p:stCondLst>
                                  <p:childTnLst>
                                    <p:set>
                                      <p:cBhvr>
                                        <p:cTn id="66" dur="1" fill="hold">
                                          <p:stCondLst>
                                            <p:cond delay="499"/>
                                          </p:stCondLst>
                                        </p:cTn>
                                        <p:tgtEl>
                                          <p:spTgt spid="172"/>
                                        </p:tgtEl>
                                        <p:attrNameLst>
                                          <p:attrName>style.visibility</p:attrName>
                                        </p:attrNameLst>
                                      </p:cBhvr>
                                      <p:to>
                                        <p:strVal val="visible"/>
                                      </p:to>
                                    </p:set>
                                  </p:childTnLst>
                                  <p:subTnLst>
                                    <p:audio>
                                      <p:cMediaNode>
                                        <p:cTn display="0" masterRel="sameClick">
                                          <p:stCondLst>
                                            <p:cond evt="begin" delay="0">
                                              <p:tn val="65"/>
                                            </p:cond>
                                          </p:stCondLst>
                                          <p:endCondLst>
                                            <p:cond evt="onStopAudio" delay="0">
                                              <p:tgtEl>
                                                <p:sldTgt/>
                                              </p:tgtEl>
                                            </p:cond>
                                          </p:endCondLst>
                                        </p:cTn>
                                        <p:tgtEl>
                                          <p:sndTgt r:embed="rId4" name="LASER.WAV"/>
                                        </p:tgtEl>
                                      </p:cMediaNode>
                                    </p:audio>
                                  </p:subTnLst>
                                </p:cTn>
                              </p:par>
                            </p:childTnLst>
                          </p:cTn>
                        </p:par>
                        <p:par>
                          <p:cTn id="67" fill="hold">
                            <p:stCondLst>
                              <p:cond delay="1500"/>
                            </p:stCondLst>
                            <p:childTnLst>
                              <p:par>
                                <p:cTn id="68" presetID="1" presetClass="entr" presetSubtype="0" fill="hold" nodeType="afterEffect">
                                  <p:stCondLst>
                                    <p:cond delay="0"/>
                                  </p:stCondLst>
                                  <p:childTnLst>
                                    <p:set>
                                      <p:cBhvr>
                                        <p:cTn id="69" dur="1" fill="hold">
                                          <p:stCondLst>
                                            <p:cond delay="499"/>
                                          </p:stCondLst>
                                        </p:cTn>
                                        <p:tgtEl>
                                          <p:spTgt spid="173"/>
                                        </p:tgtEl>
                                        <p:attrNameLst>
                                          <p:attrName>style.visibility</p:attrName>
                                        </p:attrNameLst>
                                      </p:cBhvr>
                                      <p:to>
                                        <p:strVal val="visible"/>
                                      </p:to>
                                    </p:set>
                                  </p:childTnLst>
                                  <p:subTnLst>
                                    <p:audio>
                                      <p:cMediaNode>
                                        <p:cTn display="0" masterRel="sameClick">
                                          <p:stCondLst>
                                            <p:cond evt="begin" delay="0">
                                              <p:tn val="68"/>
                                            </p:cond>
                                          </p:stCondLst>
                                          <p:endCondLst>
                                            <p:cond evt="onStopAudio" delay="0">
                                              <p:tgtEl>
                                                <p:sldTgt/>
                                              </p:tgtEl>
                                            </p:cond>
                                          </p:endCondLst>
                                        </p:cTn>
                                        <p:tgtEl>
                                          <p:sndTgt r:embed="rId4" name="LASER.WAV"/>
                                        </p:tgtEl>
                                      </p:cMediaNode>
                                    </p:audio>
                                  </p:subTnLst>
                                </p:cTn>
                              </p:par>
                            </p:childTnLst>
                          </p:cTn>
                        </p:par>
                      </p:childTnLst>
                    </p:cTn>
                  </p:par>
                  <p:par>
                    <p:cTn id="70" fill="hold">
                      <p:stCondLst>
                        <p:cond delay="indefinite"/>
                      </p:stCondLst>
                      <p:childTnLst>
                        <p:par>
                          <p:cTn id="71" fill="hold">
                            <p:stCondLst>
                              <p:cond delay="0"/>
                            </p:stCondLst>
                            <p:childTnLst>
                              <p:par>
                                <p:cTn id="72" presetID="2" presetClass="entr" presetSubtype="8" fill="hold" grpId="0" nodeType="clickEffect">
                                  <p:stCondLst>
                                    <p:cond delay="0"/>
                                  </p:stCondLst>
                                  <p:childTnLst>
                                    <p:set>
                                      <p:cBhvr>
                                        <p:cTn id="73" dur="1" fill="hold">
                                          <p:stCondLst>
                                            <p:cond delay="0"/>
                                          </p:stCondLst>
                                        </p:cTn>
                                        <p:tgtEl>
                                          <p:spTgt spid="168">
                                            <p:txEl>
                                              <p:pRg st="0" end="0"/>
                                            </p:txEl>
                                          </p:spTgt>
                                        </p:tgtEl>
                                        <p:attrNameLst>
                                          <p:attrName>style.visibility</p:attrName>
                                        </p:attrNameLst>
                                      </p:cBhvr>
                                      <p:to>
                                        <p:strVal val="visible"/>
                                      </p:to>
                                    </p:set>
                                    <p:anim calcmode="lin" valueType="num">
                                      <p:cBhvr additive="base">
                                        <p:cTn id="74" dur="500" fill="hold"/>
                                        <p:tgtEl>
                                          <p:spTgt spid="168">
                                            <p:txEl>
                                              <p:pRg st="0" end="0"/>
                                            </p:txEl>
                                          </p:spTgt>
                                        </p:tgtEl>
                                        <p:attrNameLst>
                                          <p:attrName>ppt_x</p:attrName>
                                        </p:attrNameLst>
                                      </p:cBhvr>
                                      <p:tavLst>
                                        <p:tav tm="0">
                                          <p:val>
                                            <p:strVal val="0-#ppt_w/2"/>
                                          </p:val>
                                        </p:tav>
                                        <p:tav tm="100000">
                                          <p:val>
                                            <p:strVal val="#ppt_x"/>
                                          </p:val>
                                        </p:tav>
                                      </p:tavLst>
                                    </p:anim>
                                    <p:anim calcmode="lin" valueType="num">
                                      <p:cBhvr additive="base">
                                        <p:cTn id="75" dur="500" fill="hold"/>
                                        <p:tgtEl>
                                          <p:spTgt spid="168">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72"/>
                                            </p:cond>
                                          </p:stCondLst>
                                          <p:endCondLst>
                                            <p:cond evt="onStopAudio" delay="0">
                                              <p:tgtEl>
                                                <p:sldTgt/>
                                              </p:tgtEl>
                                            </p:cond>
                                          </p:endCondLst>
                                        </p:cTn>
                                        <p:tgtEl>
                                          <p:sndTgt r:embed="rId3" name="WHOOSH.WAV"/>
                                        </p:tgtEl>
                                      </p:cMediaNode>
                                    </p:audio>
                                  </p:subTnLst>
                                </p:cTn>
                              </p:par>
                            </p:childTnLst>
                          </p:cTn>
                        </p:par>
                        <p:par>
                          <p:cTn id="76" fill="hold">
                            <p:stCondLst>
                              <p:cond delay="500"/>
                            </p:stCondLst>
                            <p:childTnLst>
                              <p:par>
                                <p:cTn id="77" presetID="1" presetClass="entr" presetSubtype="0" fill="hold" nodeType="afterEffect">
                                  <p:stCondLst>
                                    <p:cond delay="0"/>
                                  </p:stCondLst>
                                  <p:childTnLst>
                                    <p:set>
                                      <p:cBhvr>
                                        <p:cTn id="78" dur="1" fill="hold">
                                          <p:stCondLst>
                                            <p:cond delay="499"/>
                                          </p:stCondLst>
                                        </p:cTn>
                                        <p:tgtEl>
                                          <p:spTgt spid="165"/>
                                        </p:tgtEl>
                                        <p:attrNameLst>
                                          <p:attrName>style.visibility</p:attrName>
                                        </p:attrNameLst>
                                      </p:cBhvr>
                                      <p:to>
                                        <p:strVal val="visible"/>
                                      </p:to>
                                    </p:set>
                                  </p:childTnLst>
                                  <p:subTnLst>
                                    <p:audio>
                                      <p:cMediaNode>
                                        <p:cTn display="0" masterRel="sameClick">
                                          <p:stCondLst>
                                            <p:cond evt="begin" delay="0">
                                              <p:tn val="77"/>
                                            </p:cond>
                                          </p:stCondLst>
                                          <p:endCondLst>
                                            <p:cond evt="onStopAudio" delay="0">
                                              <p:tgtEl>
                                                <p:sldTgt/>
                                              </p:tgtEl>
                                            </p:cond>
                                          </p:endCondLst>
                                        </p:cTn>
                                        <p:tgtEl>
                                          <p:sndTgt r:embed="rId4" name="LASER.WAV"/>
                                        </p:tgtEl>
                                      </p:cMediaNode>
                                    </p:audio>
                                  </p:subTnLst>
                                </p:cTn>
                              </p:par>
                            </p:childTnLst>
                          </p:cTn>
                        </p:par>
                        <p:par>
                          <p:cTn id="79" fill="hold">
                            <p:stCondLst>
                              <p:cond delay="1000"/>
                            </p:stCondLst>
                            <p:childTnLst>
                              <p:par>
                                <p:cTn id="80" presetID="1" presetClass="entr" presetSubtype="0" fill="hold" nodeType="afterEffect">
                                  <p:stCondLst>
                                    <p:cond delay="0"/>
                                  </p:stCondLst>
                                  <p:childTnLst>
                                    <p:set>
                                      <p:cBhvr>
                                        <p:cTn id="81" dur="1" fill="hold">
                                          <p:stCondLst>
                                            <p:cond delay="499"/>
                                          </p:stCondLst>
                                        </p:cTn>
                                        <p:tgtEl>
                                          <p:spTgt spid="174"/>
                                        </p:tgtEl>
                                        <p:attrNameLst>
                                          <p:attrName>style.visibility</p:attrName>
                                        </p:attrNameLst>
                                      </p:cBhvr>
                                      <p:to>
                                        <p:strVal val="visible"/>
                                      </p:to>
                                    </p:set>
                                  </p:childTnLst>
                                  <p:subTnLst>
                                    <p:audio>
                                      <p:cMediaNode>
                                        <p:cTn display="0" masterRel="sameClick">
                                          <p:stCondLst>
                                            <p:cond evt="begin" delay="0">
                                              <p:tn val="80"/>
                                            </p:cond>
                                          </p:stCondLst>
                                          <p:endCondLst>
                                            <p:cond evt="onStopAudio" delay="0">
                                              <p:tgtEl>
                                                <p:sldTgt/>
                                              </p:tgtEl>
                                            </p:cond>
                                          </p:endCondLst>
                                        </p:cTn>
                                        <p:tgtEl>
                                          <p:sndTgt r:embed="rId4" name="LASER.WAV"/>
                                        </p:tgtEl>
                                      </p:cMediaNode>
                                    </p:audio>
                                  </p:subTnLst>
                                </p:cTn>
                              </p:par>
                            </p:childTnLst>
                          </p:cTn>
                        </p:par>
                        <p:par>
                          <p:cTn id="82" fill="hold">
                            <p:stCondLst>
                              <p:cond delay="1500"/>
                            </p:stCondLst>
                            <p:childTnLst>
                              <p:par>
                                <p:cTn id="83" presetID="1" presetClass="entr" presetSubtype="0" fill="hold" nodeType="afterEffect">
                                  <p:stCondLst>
                                    <p:cond delay="0"/>
                                  </p:stCondLst>
                                  <p:childTnLst>
                                    <p:set>
                                      <p:cBhvr>
                                        <p:cTn id="84" dur="1" fill="hold">
                                          <p:stCondLst>
                                            <p:cond delay="499"/>
                                          </p:stCondLst>
                                        </p:cTn>
                                        <p:tgtEl>
                                          <p:spTgt spid="175"/>
                                        </p:tgtEl>
                                        <p:attrNameLst>
                                          <p:attrName>style.visibility</p:attrName>
                                        </p:attrNameLst>
                                      </p:cBhvr>
                                      <p:to>
                                        <p:strVal val="visible"/>
                                      </p:to>
                                    </p:set>
                                  </p:childTnLst>
                                  <p:subTnLst>
                                    <p:audio>
                                      <p:cMediaNode>
                                        <p:cTn display="0" masterRel="sameClick">
                                          <p:stCondLst>
                                            <p:cond evt="begin" delay="0">
                                              <p:tn val="83"/>
                                            </p:cond>
                                          </p:stCondLst>
                                          <p:endCondLst>
                                            <p:cond evt="onStopAudio" delay="0">
                                              <p:tgtEl>
                                                <p:sldTgt/>
                                              </p:tgtEl>
                                            </p:cond>
                                          </p:endCondLst>
                                        </p:cTn>
                                        <p:tgtEl>
                                          <p:sndTgt r:embed="rId4" name="LASER.WAV"/>
                                        </p:tgtEl>
                                      </p:cMediaNode>
                                    </p:audio>
                                  </p:sub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499"/>
                                          </p:stCondLst>
                                        </p:cTn>
                                        <p:tgtEl>
                                          <p:spTgt spid="151"/>
                                        </p:tgtEl>
                                        <p:attrNameLst>
                                          <p:attrName>style.visibility</p:attrName>
                                        </p:attrNameLst>
                                      </p:cBhvr>
                                      <p:to>
                                        <p:strVal val="visible"/>
                                      </p:to>
                                    </p:set>
                                  </p:childTnLst>
                                  <p:subTnLst>
                                    <p:audio>
                                      <p:cMediaNode>
                                        <p:cTn display="0" masterRel="sameClick">
                                          <p:stCondLst>
                                            <p:cond evt="begin" delay="0">
                                              <p:tn val="87"/>
                                            </p:cond>
                                          </p:stCondLst>
                                          <p:endCondLst>
                                            <p:cond evt="onStopAudio" delay="0">
                                              <p:tgtEl>
                                                <p:sldTgt/>
                                              </p:tgtEl>
                                            </p:cond>
                                          </p:endCondLst>
                                        </p:cTn>
                                        <p:tgtEl>
                                          <p:sndTgt r:embed="rId2" name="CAMERA.WAV"/>
                                        </p:tgtEl>
                                      </p:cMediaNode>
                                    </p:audio>
                                  </p:subTnLst>
                                </p:cTn>
                              </p:par>
                            </p:childTnLst>
                          </p:cTn>
                        </p:par>
                        <p:par>
                          <p:cTn id="89" fill="hold">
                            <p:stCondLst>
                              <p:cond delay="500"/>
                            </p:stCondLst>
                            <p:childTnLst>
                              <p:par>
                                <p:cTn id="90" presetID="1" presetClass="entr" presetSubtype="0" fill="hold" grpId="0" nodeType="afterEffect">
                                  <p:stCondLst>
                                    <p:cond delay="0"/>
                                  </p:stCondLst>
                                  <p:childTnLst>
                                    <p:set>
                                      <p:cBhvr>
                                        <p:cTn id="91" dur="1" fill="hold">
                                          <p:stCondLst>
                                            <p:cond delay="499"/>
                                          </p:stCondLst>
                                        </p:cTn>
                                        <p:tgtEl>
                                          <p:spTgt spid="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animBg="1" autoUpdateAnimBg="0"/>
      <p:bldP spid="150" grpId="0" animBg="1" autoUpdateAnimBg="0"/>
      <p:bldP spid="152" grpId="0" animBg="1" autoUpdateAnimBg="0"/>
      <p:bldP spid="153" grpId="0" animBg="1" autoUpdateAnimBg="0"/>
      <p:bldP spid="154" grpId="0" animBg="1" autoUpdateAnimBg="0"/>
      <p:bldP spid="155" grpId="0" animBg="1" autoUpdateAnimBg="0"/>
      <p:bldP spid="160" grpId="0" autoUpdateAnimBg="0"/>
      <p:bldP spid="161" grpId="0" autoUpdateAnimBg="0"/>
      <p:bldP spid="162" grpId="0" autoUpdateAnimBg="0"/>
      <p:bldP spid="163" grpId="0" autoUpdateAnimBg="0"/>
      <p:bldP spid="164" grpId="0" autoUpdateAnimBg="0"/>
      <p:bldP spid="167" grpId="0" build="p" autoUpdateAnimBg="0"/>
      <p:bldP spid="168" grpId="0" build="p" autoUpdateAnimBg="0"/>
      <p:bldP spid="176" grpId="0" animBg="1"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858791" cy="605909"/>
          </a:xfrm>
        </p:spPr>
        <p:txBody>
          <a:bodyPr/>
          <a:lstStyle/>
          <a:p>
            <a:r>
              <a:rPr lang="zh-CN" altLang="en-US" dirty="0">
                <a:latin typeface="楷体" panose="02010609060101010101" pitchFamily="49" charset="-122"/>
                <a:ea typeface="楷体" panose="02010609060101010101" pitchFamily="49" charset="-122"/>
              </a:rPr>
              <a:t>例</a:t>
            </a:r>
          </a:p>
        </p:txBody>
      </p:sp>
      <p:grpSp>
        <p:nvGrpSpPr>
          <p:cNvPr id="5" name="组合 10"/>
          <p:cNvGrpSpPr>
            <a:grpSpLocks/>
          </p:cNvGrpSpPr>
          <p:nvPr/>
        </p:nvGrpSpPr>
        <p:grpSpPr bwMode="auto">
          <a:xfrm>
            <a:off x="1451763" y="947356"/>
            <a:ext cx="2416175" cy="2394898"/>
            <a:chOff x="69503" y="732486"/>
            <a:chExt cx="2416940" cy="2395594"/>
          </a:xfrm>
        </p:grpSpPr>
        <p:sp>
          <p:nvSpPr>
            <p:cNvPr id="6" name="Text Box 48"/>
            <p:cNvSpPr txBox="1">
              <a:spLocks noChangeArrowheads="1"/>
            </p:cNvSpPr>
            <p:nvPr/>
          </p:nvSpPr>
          <p:spPr bwMode="auto">
            <a:xfrm>
              <a:off x="1772490" y="1151190"/>
              <a:ext cx="289915" cy="274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ts val="2500"/>
                </a:lnSpc>
              </a:pPr>
              <a:r>
                <a:rPr kumimoji="1" lang="en-US" altLang="zh-CN" sz="2600" b="1">
                  <a:solidFill>
                    <a:srgbClr val="1F497D"/>
                  </a:solidFill>
                  <a:latin typeface="Times New Roman" panose="02020603050405020304" pitchFamily="18" charset="0"/>
                  <a:ea typeface="幼圆" panose="02010509060101010101" pitchFamily="49" charset="-122"/>
                  <a:sym typeface="Wingdings" panose="05000000000000000000" pitchFamily="2" charset="2"/>
                </a:rPr>
                <a:t>5</a:t>
              </a:r>
            </a:p>
          </p:txBody>
        </p:sp>
        <p:sp>
          <p:nvSpPr>
            <p:cNvPr id="7" name="Oval 49"/>
            <p:cNvSpPr>
              <a:spLocks noChangeAspect="1" noChangeArrowheads="1"/>
            </p:cNvSpPr>
            <p:nvPr/>
          </p:nvSpPr>
          <p:spPr bwMode="auto">
            <a:xfrm>
              <a:off x="1069107" y="732486"/>
              <a:ext cx="404674" cy="468994"/>
            </a:xfrm>
            <a:prstGeom prst="ellipse">
              <a:avLst/>
            </a:prstGeom>
            <a:noFill/>
            <a:ln w="31750" cap="sq" algn="ctr">
              <a:solidFill>
                <a:schemeClr val="tx1"/>
              </a:solidFill>
              <a:round/>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600"/>
                </a:lnSpc>
                <a:buClr>
                  <a:srgbClr val="C0504D"/>
                </a:buClr>
                <a:buSzPct val="75000"/>
                <a:buFont typeface="Monotype Sorts"/>
                <a:buNone/>
              </a:pPr>
              <a:r>
                <a:rPr kumimoji="1" lang="en-US" altLang="zh-CN"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rPr>
                <a:t>1</a:t>
              </a:r>
              <a:endParaRPr kumimoji="1" lang="zh-CN" altLang="en-US"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endParaRPr>
            </a:p>
          </p:txBody>
        </p:sp>
        <p:sp>
          <p:nvSpPr>
            <p:cNvPr id="8" name="Line 58"/>
            <p:cNvSpPr>
              <a:spLocks noChangeShapeType="1"/>
            </p:cNvSpPr>
            <p:nvPr/>
          </p:nvSpPr>
          <p:spPr bwMode="auto">
            <a:xfrm flipH="1">
              <a:off x="382689" y="1084927"/>
              <a:ext cx="724789" cy="539729"/>
            </a:xfrm>
            <a:prstGeom prst="line">
              <a:avLst/>
            </a:prstGeom>
            <a:noFill/>
            <a:ln w="38100">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outerShdw>
                  </a:effectLst>
                </a14:hiddenEffects>
              </a:ext>
            </a:extLst>
          </p:spPr>
          <p:txBody>
            <a:bodyPr lIns="90000" tIns="46800" rIns="90000" bIns="46800">
              <a:spAutoFit/>
            </a:bodyPr>
            <a:lstStyle/>
            <a:p>
              <a:endParaRPr lang="zh-CN" altLang="en-US"/>
            </a:p>
          </p:txBody>
        </p:sp>
        <p:sp>
          <p:nvSpPr>
            <p:cNvPr id="9" name="Line 59"/>
            <p:cNvSpPr>
              <a:spLocks noChangeShapeType="1"/>
            </p:cNvSpPr>
            <p:nvPr/>
          </p:nvSpPr>
          <p:spPr bwMode="auto">
            <a:xfrm>
              <a:off x="1431502" y="1107977"/>
              <a:ext cx="724789" cy="539729"/>
            </a:xfrm>
            <a:prstGeom prst="line">
              <a:avLst/>
            </a:prstGeom>
            <a:noFill/>
            <a:ln w="31750"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0" name="Line 62"/>
            <p:cNvSpPr>
              <a:spLocks noChangeShapeType="1"/>
            </p:cNvSpPr>
            <p:nvPr/>
          </p:nvSpPr>
          <p:spPr bwMode="auto">
            <a:xfrm>
              <a:off x="305949" y="2034673"/>
              <a:ext cx="309367" cy="595528"/>
            </a:xfrm>
            <a:prstGeom prst="line">
              <a:avLst/>
            </a:prstGeom>
            <a:noFill/>
            <a:ln w="31750"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1" name="Line 68"/>
            <p:cNvSpPr>
              <a:spLocks noChangeShapeType="1"/>
            </p:cNvSpPr>
            <p:nvPr/>
          </p:nvSpPr>
          <p:spPr bwMode="auto">
            <a:xfrm>
              <a:off x="924150" y="2806918"/>
              <a:ext cx="797268" cy="0"/>
            </a:xfrm>
            <a:prstGeom prst="line">
              <a:avLst/>
            </a:prstGeom>
            <a:noFill/>
            <a:ln w="38100"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2" name="Line 69"/>
            <p:cNvSpPr>
              <a:spLocks noChangeShapeType="1"/>
            </p:cNvSpPr>
            <p:nvPr/>
          </p:nvSpPr>
          <p:spPr bwMode="auto">
            <a:xfrm flipH="1">
              <a:off x="2002805" y="2027946"/>
              <a:ext cx="289915" cy="593702"/>
            </a:xfrm>
            <a:prstGeom prst="line">
              <a:avLst/>
            </a:prstGeom>
            <a:noFill/>
            <a:ln w="31750"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3" name="Line 70"/>
            <p:cNvSpPr>
              <a:spLocks noChangeShapeType="1"/>
            </p:cNvSpPr>
            <p:nvPr/>
          </p:nvSpPr>
          <p:spPr bwMode="auto">
            <a:xfrm flipH="1">
              <a:off x="1271444" y="1186766"/>
              <a:ext cx="6573" cy="657604"/>
            </a:xfrm>
            <a:prstGeom prst="line">
              <a:avLst/>
            </a:prstGeom>
            <a:noFill/>
            <a:ln w="38100"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4" name="Line 71"/>
            <p:cNvSpPr>
              <a:spLocks noChangeShapeType="1"/>
            </p:cNvSpPr>
            <p:nvPr/>
          </p:nvSpPr>
          <p:spPr bwMode="auto">
            <a:xfrm flipH="1">
              <a:off x="768372" y="2265240"/>
              <a:ext cx="403056" cy="370146"/>
            </a:xfrm>
            <a:prstGeom prst="line">
              <a:avLst/>
            </a:prstGeom>
            <a:noFill/>
            <a:ln w="38100"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5" name="Line 72"/>
            <p:cNvSpPr>
              <a:spLocks noChangeShapeType="1"/>
            </p:cNvSpPr>
            <p:nvPr/>
          </p:nvSpPr>
          <p:spPr bwMode="auto">
            <a:xfrm>
              <a:off x="1422974" y="2233948"/>
              <a:ext cx="385933" cy="407468"/>
            </a:xfrm>
            <a:prstGeom prst="line">
              <a:avLst/>
            </a:prstGeom>
            <a:noFill/>
            <a:ln w="38100"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 name="Line 73"/>
            <p:cNvSpPr>
              <a:spLocks noChangeShapeType="1"/>
            </p:cNvSpPr>
            <p:nvPr/>
          </p:nvSpPr>
          <p:spPr bwMode="auto">
            <a:xfrm flipV="1">
              <a:off x="1489574" y="1881260"/>
              <a:ext cx="584361" cy="161512"/>
            </a:xfrm>
            <a:prstGeom prst="line">
              <a:avLst/>
            </a:prstGeom>
            <a:noFill/>
            <a:ln w="38100"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7" name="Line 74"/>
            <p:cNvSpPr>
              <a:spLocks noChangeShapeType="1"/>
            </p:cNvSpPr>
            <p:nvPr/>
          </p:nvSpPr>
          <p:spPr bwMode="auto">
            <a:xfrm>
              <a:off x="480311" y="1869974"/>
              <a:ext cx="576123" cy="141011"/>
            </a:xfrm>
            <a:prstGeom prst="line">
              <a:avLst/>
            </a:prstGeom>
            <a:noFill/>
            <a:ln w="38100"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8" name="Oval 49"/>
            <p:cNvSpPr>
              <a:spLocks noChangeAspect="1" noChangeArrowheads="1"/>
            </p:cNvSpPr>
            <p:nvPr/>
          </p:nvSpPr>
          <p:spPr bwMode="auto">
            <a:xfrm>
              <a:off x="69503" y="1575570"/>
              <a:ext cx="404674" cy="468994"/>
            </a:xfrm>
            <a:prstGeom prst="ellipse">
              <a:avLst/>
            </a:prstGeom>
            <a:noFill/>
            <a:ln w="31750" cap="sq" algn="ctr">
              <a:solidFill>
                <a:schemeClr val="tx1"/>
              </a:solidFill>
              <a:round/>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600"/>
                </a:lnSpc>
                <a:buClr>
                  <a:srgbClr val="C0504D"/>
                </a:buClr>
                <a:buSzPct val="75000"/>
                <a:buFont typeface="Monotype Sorts"/>
                <a:buNone/>
              </a:pPr>
              <a:r>
                <a:rPr kumimoji="1" lang="en-US" altLang="zh-CN"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rPr>
                <a:t>2</a:t>
              </a:r>
              <a:endParaRPr kumimoji="1" lang="zh-CN" altLang="en-US"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endParaRPr>
            </a:p>
          </p:txBody>
        </p:sp>
        <p:sp>
          <p:nvSpPr>
            <p:cNvPr id="19" name="Oval 49"/>
            <p:cNvSpPr>
              <a:spLocks noChangeAspect="1" noChangeArrowheads="1"/>
            </p:cNvSpPr>
            <p:nvPr/>
          </p:nvSpPr>
          <p:spPr bwMode="auto">
            <a:xfrm>
              <a:off x="2081769" y="1592812"/>
              <a:ext cx="404674" cy="468994"/>
            </a:xfrm>
            <a:prstGeom prst="ellipse">
              <a:avLst/>
            </a:prstGeom>
            <a:noFill/>
            <a:ln w="31750" cap="sq" algn="ctr">
              <a:solidFill>
                <a:schemeClr val="tx1"/>
              </a:solidFill>
              <a:round/>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600"/>
                </a:lnSpc>
                <a:buClr>
                  <a:srgbClr val="C0504D"/>
                </a:buClr>
                <a:buSzPct val="75000"/>
                <a:buFont typeface="Monotype Sorts"/>
                <a:buNone/>
              </a:pPr>
              <a:r>
                <a:rPr kumimoji="1" lang="en-US" altLang="zh-CN"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rPr>
                <a:t>4</a:t>
              </a:r>
              <a:endParaRPr kumimoji="1" lang="zh-CN" altLang="en-US"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endParaRPr>
            </a:p>
          </p:txBody>
        </p:sp>
        <p:sp>
          <p:nvSpPr>
            <p:cNvPr id="20" name="Oval 49"/>
            <p:cNvSpPr>
              <a:spLocks noChangeAspect="1" noChangeArrowheads="1"/>
            </p:cNvSpPr>
            <p:nvPr/>
          </p:nvSpPr>
          <p:spPr bwMode="auto">
            <a:xfrm>
              <a:off x="1056434" y="1830322"/>
              <a:ext cx="404674" cy="468994"/>
            </a:xfrm>
            <a:prstGeom prst="ellipse">
              <a:avLst/>
            </a:prstGeom>
            <a:noFill/>
            <a:ln w="31750" cap="sq" algn="ctr">
              <a:solidFill>
                <a:schemeClr val="tx1"/>
              </a:solidFill>
              <a:round/>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600"/>
                </a:lnSpc>
                <a:buClr>
                  <a:srgbClr val="C0504D"/>
                </a:buClr>
                <a:buSzPct val="75000"/>
                <a:buFont typeface="Monotype Sorts"/>
                <a:buNone/>
              </a:pPr>
              <a:r>
                <a:rPr kumimoji="1" lang="en-US" altLang="zh-CN"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rPr>
                <a:t>3</a:t>
              </a:r>
              <a:endParaRPr kumimoji="1" lang="zh-CN" altLang="en-US"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endParaRPr>
            </a:p>
          </p:txBody>
        </p:sp>
        <p:sp>
          <p:nvSpPr>
            <p:cNvPr id="21" name="Oval 49"/>
            <p:cNvSpPr>
              <a:spLocks noChangeAspect="1" noChangeArrowheads="1"/>
            </p:cNvSpPr>
            <p:nvPr/>
          </p:nvSpPr>
          <p:spPr bwMode="auto">
            <a:xfrm>
              <a:off x="504376" y="2589428"/>
              <a:ext cx="404674" cy="468994"/>
            </a:xfrm>
            <a:prstGeom prst="ellipse">
              <a:avLst/>
            </a:prstGeom>
            <a:noFill/>
            <a:ln w="31750" cap="sq" algn="ctr">
              <a:solidFill>
                <a:schemeClr val="tx1"/>
              </a:solidFill>
              <a:round/>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600"/>
                </a:lnSpc>
                <a:buClr>
                  <a:srgbClr val="C0504D"/>
                </a:buClr>
                <a:buSzPct val="75000"/>
                <a:buFont typeface="Monotype Sorts"/>
                <a:buNone/>
              </a:pPr>
              <a:r>
                <a:rPr kumimoji="1" lang="en-US" altLang="zh-CN"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rPr>
                <a:t>5</a:t>
              </a:r>
              <a:endParaRPr kumimoji="1" lang="zh-CN" altLang="en-US"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endParaRPr>
            </a:p>
          </p:txBody>
        </p:sp>
        <p:sp>
          <p:nvSpPr>
            <p:cNvPr id="22" name="Oval 49"/>
            <p:cNvSpPr>
              <a:spLocks noChangeAspect="1" noChangeArrowheads="1"/>
            </p:cNvSpPr>
            <p:nvPr/>
          </p:nvSpPr>
          <p:spPr bwMode="auto">
            <a:xfrm>
              <a:off x="1721417" y="2595103"/>
              <a:ext cx="404674" cy="468994"/>
            </a:xfrm>
            <a:prstGeom prst="ellipse">
              <a:avLst/>
            </a:prstGeom>
            <a:noFill/>
            <a:ln w="31750" cap="sq" algn="ctr">
              <a:solidFill>
                <a:schemeClr val="tx1"/>
              </a:solidFill>
              <a:round/>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600"/>
                </a:lnSpc>
                <a:buClr>
                  <a:srgbClr val="C0504D"/>
                </a:buClr>
                <a:buSzPct val="75000"/>
                <a:buFont typeface="Monotype Sorts"/>
                <a:buNone/>
              </a:pPr>
              <a:r>
                <a:rPr kumimoji="1" lang="en-US" altLang="zh-CN"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rPr>
                <a:t>6</a:t>
              </a:r>
              <a:endParaRPr kumimoji="1" lang="zh-CN" altLang="en-US"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endParaRPr>
            </a:p>
          </p:txBody>
        </p:sp>
        <p:sp>
          <p:nvSpPr>
            <p:cNvPr id="23" name="Text Box 48"/>
            <p:cNvSpPr txBox="1">
              <a:spLocks noChangeArrowheads="1"/>
            </p:cNvSpPr>
            <p:nvPr/>
          </p:nvSpPr>
          <p:spPr bwMode="auto">
            <a:xfrm>
              <a:off x="435516" y="1182606"/>
              <a:ext cx="289915" cy="274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ts val="2500"/>
                </a:lnSpc>
              </a:pPr>
              <a:r>
                <a:rPr kumimoji="1" lang="en-US" altLang="zh-CN" sz="2600" b="1">
                  <a:solidFill>
                    <a:srgbClr val="1F497D"/>
                  </a:solidFill>
                  <a:latin typeface="Times New Roman" panose="02020603050405020304" pitchFamily="18" charset="0"/>
                  <a:ea typeface="幼圆" panose="02010509060101010101" pitchFamily="49" charset="-122"/>
                  <a:sym typeface="Wingdings" panose="05000000000000000000" pitchFamily="2" charset="2"/>
                </a:rPr>
                <a:t>6</a:t>
              </a:r>
            </a:p>
          </p:txBody>
        </p:sp>
        <p:sp>
          <p:nvSpPr>
            <p:cNvPr id="24" name="Text Box 48"/>
            <p:cNvSpPr txBox="1">
              <a:spLocks noChangeArrowheads="1"/>
            </p:cNvSpPr>
            <p:nvPr/>
          </p:nvSpPr>
          <p:spPr bwMode="auto">
            <a:xfrm>
              <a:off x="1246041" y="1407224"/>
              <a:ext cx="289915" cy="28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ts val="2600"/>
                </a:lnSpc>
              </a:pPr>
              <a:r>
                <a:rPr kumimoji="1" lang="en-US" altLang="zh-CN" sz="2600" b="1">
                  <a:solidFill>
                    <a:srgbClr val="1F497D"/>
                  </a:solidFill>
                  <a:latin typeface="Times New Roman" panose="02020603050405020304" pitchFamily="18" charset="0"/>
                  <a:ea typeface="幼圆" panose="02010509060101010101" pitchFamily="49" charset="-122"/>
                  <a:sym typeface="Wingdings" panose="05000000000000000000" pitchFamily="2" charset="2"/>
                </a:rPr>
                <a:t>1</a:t>
              </a:r>
            </a:p>
          </p:txBody>
        </p:sp>
        <p:sp>
          <p:nvSpPr>
            <p:cNvPr id="25" name="Text Box 48"/>
            <p:cNvSpPr txBox="1">
              <a:spLocks noChangeArrowheads="1"/>
            </p:cNvSpPr>
            <p:nvPr/>
          </p:nvSpPr>
          <p:spPr bwMode="auto">
            <a:xfrm>
              <a:off x="1663950" y="1698065"/>
              <a:ext cx="289915" cy="28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ts val="2600"/>
                </a:lnSpc>
              </a:pPr>
              <a:r>
                <a:rPr kumimoji="1" lang="en-US" altLang="zh-CN" sz="2600" b="1">
                  <a:solidFill>
                    <a:srgbClr val="1F497D"/>
                  </a:solidFill>
                  <a:latin typeface="Times New Roman" panose="02020603050405020304" pitchFamily="18" charset="0"/>
                  <a:ea typeface="幼圆" panose="02010509060101010101" pitchFamily="49" charset="-122"/>
                  <a:sym typeface="Wingdings" panose="05000000000000000000" pitchFamily="2" charset="2"/>
                </a:rPr>
                <a:t>7</a:t>
              </a:r>
            </a:p>
          </p:txBody>
        </p:sp>
        <p:sp>
          <p:nvSpPr>
            <p:cNvPr id="26" name="Text Box 48"/>
            <p:cNvSpPr txBox="1">
              <a:spLocks noChangeArrowheads="1"/>
            </p:cNvSpPr>
            <p:nvPr/>
          </p:nvSpPr>
          <p:spPr bwMode="auto">
            <a:xfrm>
              <a:off x="1107477" y="2842318"/>
              <a:ext cx="289915" cy="28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ts val="2600"/>
                </a:lnSpc>
              </a:pPr>
              <a:r>
                <a:rPr kumimoji="1" lang="en-US" altLang="zh-CN" sz="2600" b="1">
                  <a:solidFill>
                    <a:srgbClr val="1F497D"/>
                  </a:solidFill>
                  <a:latin typeface="Times New Roman" panose="02020603050405020304" pitchFamily="18" charset="0"/>
                  <a:ea typeface="幼圆" panose="02010509060101010101" pitchFamily="49" charset="-122"/>
                  <a:sym typeface="Wingdings" panose="05000000000000000000" pitchFamily="2" charset="2"/>
                </a:rPr>
                <a:t>6</a:t>
              </a:r>
            </a:p>
          </p:txBody>
        </p:sp>
        <p:sp>
          <p:nvSpPr>
            <p:cNvPr id="27" name="Text Box 48"/>
            <p:cNvSpPr txBox="1">
              <a:spLocks noChangeArrowheads="1"/>
            </p:cNvSpPr>
            <p:nvPr/>
          </p:nvSpPr>
          <p:spPr bwMode="auto">
            <a:xfrm>
              <a:off x="615315" y="1621820"/>
              <a:ext cx="289915" cy="28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ts val="2600"/>
                </a:lnSpc>
              </a:pPr>
              <a:r>
                <a:rPr kumimoji="1" lang="en-US" altLang="zh-CN" sz="2600" b="1">
                  <a:solidFill>
                    <a:srgbClr val="1F497D"/>
                  </a:solidFill>
                  <a:latin typeface="Times New Roman" panose="02020603050405020304" pitchFamily="18" charset="0"/>
                  <a:ea typeface="幼圆" panose="02010509060101010101" pitchFamily="49" charset="-122"/>
                  <a:sym typeface="Wingdings" panose="05000000000000000000" pitchFamily="2" charset="2"/>
                </a:rPr>
                <a:t>5</a:t>
              </a:r>
            </a:p>
          </p:txBody>
        </p:sp>
        <p:sp>
          <p:nvSpPr>
            <p:cNvPr id="28" name="Text Box 48"/>
            <p:cNvSpPr txBox="1">
              <a:spLocks noChangeArrowheads="1"/>
            </p:cNvSpPr>
            <p:nvPr/>
          </p:nvSpPr>
          <p:spPr bwMode="auto">
            <a:xfrm>
              <a:off x="1328911" y="2368132"/>
              <a:ext cx="289915" cy="28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ts val="2600"/>
                </a:lnSpc>
              </a:pPr>
              <a:r>
                <a:rPr kumimoji="1" lang="en-US" altLang="zh-CN" sz="2600" b="1">
                  <a:solidFill>
                    <a:srgbClr val="1F497D"/>
                  </a:solidFill>
                  <a:latin typeface="Times New Roman" panose="02020603050405020304" pitchFamily="18" charset="0"/>
                  <a:ea typeface="幼圆" panose="02010509060101010101" pitchFamily="49" charset="-122"/>
                  <a:sym typeface="Wingdings" panose="05000000000000000000" pitchFamily="2" charset="2"/>
                </a:rPr>
                <a:t>4</a:t>
              </a:r>
            </a:p>
          </p:txBody>
        </p:sp>
        <p:sp>
          <p:nvSpPr>
            <p:cNvPr id="29" name="Text Box 48"/>
            <p:cNvSpPr txBox="1">
              <a:spLocks noChangeArrowheads="1"/>
            </p:cNvSpPr>
            <p:nvPr/>
          </p:nvSpPr>
          <p:spPr bwMode="auto">
            <a:xfrm>
              <a:off x="2143145" y="2249887"/>
              <a:ext cx="289915" cy="28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ts val="2600"/>
                </a:lnSpc>
              </a:pPr>
              <a:r>
                <a:rPr kumimoji="1" lang="en-US" altLang="zh-CN" sz="2600" b="1">
                  <a:solidFill>
                    <a:srgbClr val="1F497D"/>
                  </a:solidFill>
                  <a:latin typeface="Times New Roman" panose="02020603050405020304" pitchFamily="18" charset="0"/>
                  <a:ea typeface="幼圆" panose="02010509060101010101" pitchFamily="49" charset="-122"/>
                  <a:sym typeface="Wingdings" panose="05000000000000000000" pitchFamily="2" charset="2"/>
                </a:rPr>
                <a:t>2</a:t>
              </a:r>
            </a:p>
          </p:txBody>
        </p:sp>
        <p:sp>
          <p:nvSpPr>
            <p:cNvPr id="30" name="Text Box 48"/>
            <p:cNvSpPr txBox="1">
              <a:spLocks noChangeArrowheads="1"/>
            </p:cNvSpPr>
            <p:nvPr/>
          </p:nvSpPr>
          <p:spPr bwMode="auto">
            <a:xfrm>
              <a:off x="732295" y="2229973"/>
              <a:ext cx="289915" cy="28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ts val="2600"/>
                </a:lnSpc>
              </a:pPr>
              <a:r>
                <a:rPr kumimoji="1" lang="en-US" altLang="zh-CN" sz="2600" b="1">
                  <a:solidFill>
                    <a:srgbClr val="1F497D"/>
                  </a:solidFill>
                  <a:latin typeface="Times New Roman" panose="02020603050405020304" pitchFamily="18" charset="0"/>
                  <a:ea typeface="幼圆" panose="02010509060101010101" pitchFamily="49" charset="-122"/>
                  <a:sym typeface="Wingdings" panose="05000000000000000000" pitchFamily="2" charset="2"/>
                </a:rPr>
                <a:t>5</a:t>
              </a:r>
            </a:p>
          </p:txBody>
        </p:sp>
        <p:sp>
          <p:nvSpPr>
            <p:cNvPr id="31" name="Text Box 48"/>
            <p:cNvSpPr txBox="1">
              <a:spLocks noChangeArrowheads="1"/>
            </p:cNvSpPr>
            <p:nvPr/>
          </p:nvSpPr>
          <p:spPr bwMode="auto">
            <a:xfrm>
              <a:off x="180442" y="2233417"/>
              <a:ext cx="289915" cy="28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ts val="2600"/>
                </a:lnSpc>
              </a:pPr>
              <a:r>
                <a:rPr kumimoji="1" lang="en-US" altLang="zh-CN" sz="2600" b="1">
                  <a:solidFill>
                    <a:srgbClr val="1F497D"/>
                  </a:solidFill>
                  <a:latin typeface="Times New Roman" panose="02020603050405020304" pitchFamily="18" charset="0"/>
                  <a:ea typeface="幼圆" panose="02010509060101010101" pitchFamily="49" charset="-122"/>
                  <a:sym typeface="Wingdings" panose="05000000000000000000" pitchFamily="2" charset="2"/>
                </a:rPr>
                <a:t>3</a:t>
              </a:r>
            </a:p>
          </p:txBody>
        </p:sp>
      </p:grpSp>
      <p:grpSp>
        <p:nvGrpSpPr>
          <p:cNvPr id="32" name="组合 31"/>
          <p:cNvGrpSpPr>
            <a:grpSpLocks/>
          </p:cNvGrpSpPr>
          <p:nvPr/>
        </p:nvGrpSpPr>
        <p:grpSpPr bwMode="auto">
          <a:xfrm>
            <a:off x="4779163" y="948211"/>
            <a:ext cx="2416175" cy="2332223"/>
            <a:chOff x="3450794" y="661769"/>
            <a:chExt cx="2416940" cy="2331287"/>
          </a:xfrm>
        </p:grpSpPr>
        <p:sp>
          <p:nvSpPr>
            <p:cNvPr id="33" name="Oval 49"/>
            <p:cNvSpPr>
              <a:spLocks noChangeAspect="1" noChangeArrowheads="1"/>
            </p:cNvSpPr>
            <p:nvPr/>
          </p:nvSpPr>
          <p:spPr bwMode="auto">
            <a:xfrm>
              <a:off x="4450398" y="661769"/>
              <a:ext cx="404674" cy="468670"/>
            </a:xfrm>
            <a:prstGeom prst="ellipse">
              <a:avLst/>
            </a:prstGeom>
            <a:solidFill>
              <a:srgbClr val="FFFF00"/>
            </a:solidFill>
            <a:ln w="31750" cap="sq" algn="ctr">
              <a:solidFill>
                <a:schemeClr val="tx1"/>
              </a:solidFill>
              <a:round/>
              <a:headEnd type="none" w="sm" len="sm"/>
              <a:tailEnd type="none" w="med" len="lg"/>
            </a:ln>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600"/>
                </a:lnSpc>
                <a:buClr>
                  <a:srgbClr val="C0504D"/>
                </a:buClr>
                <a:buSzPct val="75000"/>
                <a:buFont typeface="Monotype Sorts"/>
                <a:buNone/>
              </a:pPr>
              <a:r>
                <a:rPr kumimoji="1" lang="en-US" altLang="zh-CN"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rPr>
                <a:t>1</a:t>
              </a:r>
              <a:endParaRPr kumimoji="1" lang="zh-CN" altLang="en-US"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endParaRPr>
            </a:p>
          </p:txBody>
        </p:sp>
        <p:sp>
          <p:nvSpPr>
            <p:cNvPr id="34" name="Line 70"/>
            <p:cNvSpPr>
              <a:spLocks noChangeShapeType="1"/>
            </p:cNvSpPr>
            <p:nvPr/>
          </p:nvSpPr>
          <p:spPr bwMode="auto">
            <a:xfrm flipH="1">
              <a:off x="4652735" y="1115887"/>
              <a:ext cx="6573" cy="657604"/>
            </a:xfrm>
            <a:prstGeom prst="line">
              <a:avLst/>
            </a:prstGeom>
            <a:noFill/>
            <a:ln w="38100" cap="sq">
              <a:solidFill>
                <a:srgbClr val="FF0000"/>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5" name="Oval 49"/>
            <p:cNvSpPr>
              <a:spLocks noChangeAspect="1" noChangeArrowheads="1"/>
            </p:cNvSpPr>
            <p:nvPr/>
          </p:nvSpPr>
          <p:spPr bwMode="auto">
            <a:xfrm>
              <a:off x="3450794" y="1504853"/>
              <a:ext cx="404674" cy="468670"/>
            </a:xfrm>
            <a:prstGeom prst="ellipse">
              <a:avLst/>
            </a:prstGeom>
            <a:solidFill>
              <a:srgbClr val="FFFF00"/>
            </a:solidFill>
            <a:ln w="31750" cap="sq" algn="ctr">
              <a:solidFill>
                <a:schemeClr val="tx1"/>
              </a:solidFill>
              <a:round/>
              <a:headEnd type="none" w="sm" len="sm"/>
              <a:tailEnd type="none" w="med" len="lg"/>
            </a:ln>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600"/>
                </a:lnSpc>
                <a:buClr>
                  <a:srgbClr val="C0504D"/>
                </a:buClr>
                <a:buSzPct val="75000"/>
                <a:buFont typeface="Monotype Sorts"/>
                <a:buNone/>
              </a:pPr>
              <a:r>
                <a:rPr kumimoji="1" lang="en-US" altLang="zh-CN"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rPr>
                <a:t>2</a:t>
              </a:r>
              <a:endParaRPr kumimoji="1" lang="zh-CN" altLang="en-US"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endParaRPr>
            </a:p>
          </p:txBody>
        </p:sp>
        <p:sp>
          <p:nvSpPr>
            <p:cNvPr id="36" name="Oval 49"/>
            <p:cNvSpPr>
              <a:spLocks noChangeAspect="1" noChangeArrowheads="1"/>
            </p:cNvSpPr>
            <p:nvPr/>
          </p:nvSpPr>
          <p:spPr bwMode="auto">
            <a:xfrm>
              <a:off x="5463060" y="1522095"/>
              <a:ext cx="404674" cy="468670"/>
            </a:xfrm>
            <a:prstGeom prst="ellipse">
              <a:avLst/>
            </a:prstGeom>
            <a:solidFill>
              <a:srgbClr val="FFFF00"/>
            </a:solidFill>
            <a:ln w="31750" cap="sq" algn="ctr">
              <a:solidFill>
                <a:schemeClr val="tx1"/>
              </a:solidFill>
              <a:round/>
              <a:headEnd type="none" w="sm" len="sm"/>
              <a:tailEnd type="none" w="med" len="lg"/>
            </a:ln>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600"/>
                </a:lnSpc>
                <a:buClr>
                  <a:srgbClr val="C0504D"/>
                </a:buClr>
                <a:buSzPct val="75000"/>
                <a:buFont typeface="Monotype Sorts"/>
                <a:buNone/>
              </a:pPr>
              <a:r>
                <a:rPr kumimoji="1" lang="en-US" altLang="zh-CN"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rPr>
                <a:t>4</a:t>
              </a:r>
              <a:endParaRPr kumimoji="1" lang="zh-CN" altLang="en-US"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endParaRPr>
            </a:p>
          </p:txBody>
        </p:sp>
        <p:sp>
          <p:nvSpPr>
            <p:cNvPr id="37" name="Oval 49"/>
            <p:cNvSpPr>
              <a:spLocks noChangeAspect="1" noChangeArrowheads="1"/>
            </p:cNvSpPr>
            <p:nvPr/>
          </p:nvSpPr>
          <p:spPr bwMode="auto">
            <a:xfrm>
              <a:off x="4437725" y="1759605"/>
              <a:ext cx="404674" cy="468670"/>
            </a:xfrm>
            <a:prstGeom prst="ellipse">
              <a:avLst/>
            </a:prstGeom>
            <a:solidFill>
              <a:srgbClr val="FFFF00"/>
            </a:solidFill>
            <a:ln w="31750" cap="sq" algn="ctr">
              <a:solidFill>
                <a:schemeClr val="tx1"/>
              </a:solidFill>
              <a:round/>
              <a:headEnd type="none" w="sm" len="sm"/>
              <a:tailEnd type="none" w="med" len="lg"/>
            </a:ln>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600"/>
                </a:lnSpc>
                <a:buClr>
                  <a:srgbClr val="C0504D"/>
                </a:buClr>
                <a:buSzPct val="75000"/>
                <a:buFont typeface="Monotype Sorts"/>
                <a:buNone/>
              </a:pPr>
              <a:r>
                <a:rPr kumimoji="1" lang="en-US" altLang="zh-CN"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rPr>
                <a:t>3</a:t>
              </a:r>
              <a:endParaRPr kumimoji="1" lang="zh-CN" altLang="en-US"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endParaRPr>
            </a:p>
          </p:txBody>
        </p:sp>
        <p:sp>
          <p:nvSpPr>
            <p:cNvPr id="38" name="Oval 49"/>
            <p:cNvSpPr>
              <a:spLocks noChangeAspect="1" noChangeArrowheads="1"/>
            </p:cNvSpPr>
            <p:nvPr/>
          </p:nvSpPr>
          <p:spPr bwMode="auto">
            <a:xfrm>
              <a:off x="3885667" y="2518710"/>
              <a:ext cx="404674" cy="468670"/>
            </a:xfrm>
            <a:prstGeom prst="ellipse">
              <a:avLst/>
            </a:prstGeom>
            <a:solidFill>
              <a:srgbClr val="FFFF00"/>
            </a:solidFill>
            <a:ln w="31750" cap="sq" algn="ctr">
              <a:solidFill>
                <a:schemeClr val="tx1"/>
              </a:solidFill>
              <a:round/>
              <a:headEnd type="none" w="sm" len="sm"/>
              <a:tailEnd type="none" w="med" len="lg"/>
            </a:ln>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600"/>
                </a:lnSpc>
                <a:buClr>
                  <a:srgbClr val="C0504D"/>
                </a:buClr>
                <a:buSzPct val="75000"/>
                <a:buFont typeface="Monotype Sorts"/>
                <a:buNone/>
              </a:pPr>
              <a:r>
                <a:rPr kumimoji="1" lang="en-US" altLang="zh-CN"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rPr>
                <a:t>5</a:t>
              </a:r>
              <a:endParaRPr kumimoji="1" lang="zh-CN" altLang="en-US"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endParaRPr>
            </a:p>
          </p:txBody>
        </p:sp>
        <p:sp>
          <p:nvSpPr>
            <p:cNvPr id="39" name="Oval 49"/>
            <p:cNvSpPr>
              <a:spLocks noChangeAspect="1" noChangeArrowheads="1"/>
            </p:cNvSpPr>
            <p:nvPr/>
          </p:nvSpPr>
          <p:spPr bwMode="auto">
            <a:xfrm>
              <a:off x="5102708" y="2524386"/>
              <a:ext cx="404674" cy="468670"/>
            </a:xfrm>
            <a:prstGeom prst="ellipse">
              <a:avLst/>
            </a:prstGeom>
            <a:solidFill>
              <a:srgbClr val="FFFF00"/>
            </a:solidFill>
            <a:ln w="31750" cap="sq" algn="ctr">
              <a:solidFill>
                <a:schemeClr val="tx1"/>
              </a:solidFill>
              <a:round/>
              <a:headEnd type="none" w="sm" len="sm"/>
              <a:tailEnd type="none" w="med" len="lg"/>
            </a:ln>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600"/>
                </a:lnSpc>
                <a:buClr>
                  <a:srgbClr val="C0504D"/>
                </a:buClr>
                <a:buSzPct val="75000"/>
                <a:buFont typeface="Monotype Sorts"/>
                <a:buNone/>
              </a:pPr>
              <a:r>
                <a:rPr kumimoji="1" lang="en-US" altLang="zh-CN"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rPr>
                <a:t>6</a:t>
              </a:r>
              <a:endParaRPr kumimoji="1" lang="zh-CN" altLang="en-US"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endParaRPr>
            </a:p>
          </p:txBody>
        </p:sp>
        <p:sp>
          <p:nvSpPr>
            <p:cNvPr id="40" name="Text Box 48"/>
            <p:cNvSpPr txBox="1">
              <a:spLocks noChangeArrowheads="1"/>
            </p:cNvSpPr>
            <p:nvPr/>
          </p:nvSpPr>
          <p:spPr bwMode="auto">
            <a:xfrm>
              <a:off x="4627332" y="1336345"/>
              <a:ext cx="289915" cy="28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ts val="2600"/>
                </a:lnSpc>
              </a:pPr>
              <a:r>
                <a:rPr kumimoji="1" lang="en-US" altLang="zh-CN" sz="2600" b="1">
                  <a:solidFill>
                    <a:srgbClr val="1F497D"/>
                  </a:solidFill>
                  <a:latin typeface="Times New Roman" panose="02020603050405020304" pitchFamily="18" charset="0"/>
                  <a:ea typeface="幼圆" panose="02010509060101010101" pitchFamily="49" charset="-122"/>
                  <a:sym typeface="Wingdings" panose="05000000000000000000" pitchFamily="2" charset="2"/>
                </a:rPr>
                <a:t>1</a:t>
              </a:r>
            </a:p>
          </p:txBody>
        </p:sp>
      </p:grpSp>
      <p:grpSp>
        <p:nvGrpSpPr>
          <p:cNvPr id="41" name="组合 40"/>
          <p:cNvGrpSpPr>
            <a:grpSpLocks/>
          </p:cNvGrpSpPr>
          <p:nvPr/>
        </p:nvGrpSpPr>
        <p:grpSpPr bwMode="auto">
          <a:xfrm>
            <a:off x="8039888" y="948072"/>
            <a:ext cx="2417763" cy="2330918"/>
            <a:chOff x="6658699" y="732556"/>
            <a:chExt cx="2416940" cy="2331615"/>
          </a:xfrm>
        </p:grpSpPr>
        <p:sp>
          <p:nvSpPr>
            <p:cNvPr id="42" name="Oval 49"/>
            <p:cNvSpPr>
              <a:spLocks noChangeAspect="1" noChangeArrowheads="1"/>
            </p:cNvSpPr>
            <p:nvPr/>
          </p:nvSpPr>
          <p:spPr bwMode="auto">
            <a:xfrm>
              <a:off x="7658303" y="732556"/>
              <a:ext cx="404674" cy="468998"/>
            </a:xfrm>
            <a:prstGeom prst="ellipse">
              <a:avLst/>
            </a:prstGeom>
            <a:solidFill>
              <a:srgbClr val="FFFF00"/>
            </a:solidFill>
            <a:ln w="31750" cap="sq" algn="ctr">
              <a:solidFill>
                <a:schemeClr val="tx1"/>
              </a:solidFill>
              <a:round/>
              <a:headEnd type="none" w="sm" len="sm"/>
              <a:tailEnd type="none" w="med" len="lg"/>
            </a:ln>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600"/>
                </a:lnSpc>
                <a:buClr>
                  <a:srgbClr val="C0504D"/>
                </a:buClr>
                <a:buSzPct val="75000"/>
                <a:buFont typeface="Monotype Sorts"/>
                <a:buNone/>
              </a:pPr>
              <a:r>
                <a:rPr kumimoji="1" lang="en-US" altLang="zh-CN"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rPr>
                <a:t>1</a:t>
              </a:r>
              <a:endParaRPr kumimoji="1" lang="zh-CN" altLang="en-US"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endParaRPr>
            </a:p>
          </p:txBody>
        </p:sp>
        <p:sp>
          <p:nvSpPr>
            <p:cNvPr id="43" name="Line 70"/>
            <p:cNvSpPr>
              <a:spLocks noChangeShapeType="1"/>
            </p:cNvSpPr>
            <p:nvPr/>
          </p:nvSpPr>
          <p:spPr bwMode="auto">
            <a:xfrm flipH="1">
              <a:off x="7860640" y="1186837"/>
              <a:ext cx="6573" cy="657604"/>
            </a:xfrm>
            <a:prstGeom prst="line">
              <a:avLst/>
            </a:prstGeom>
            <a:noFill/>
            <a:ln w="38100" cap="sq">
              <a:solidFill>
                <a:srgbClr val="FF0000"/>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44" name="Oval 49"/>
            <p:cNvSpPr>
              <a:spLocks noChangeAspect="1" noChangeArrowheads="1"/>
            </p:cNvSpPr>
            <p:nvPr/>
          </p:nvSpPr>
          <p:spPr bwMode="auto">
            <a:xfrm>
              <a:off x="6658699" y="1575640"/>
              <a:ext cx="404674" cy="468998"/>
            </a:xfrm>
            <a:prstGeom prst="ellipse">
              <a:avLst/>
            </a:prstGeom>
            <a:solidFill>
              <a:srgbClr val="FFFF00"/>
            </a:solidFill>
            <a:ln w="31750" cap="sq" algn="ctr">
              <a:solidFill>
                <a:schemeClr val="tx1"/>
              </a:solidFill>
              <a:round/>
              <a:headEnd type="none" w="sm" len="sm"/>
              <a:tailEnd type="none" w="med" len="lg"/>
            </a:ln>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600"/>
                </a:lnSpc>
                <a:buClr>
                  <a:srgbClr val="C0504D"/>
                </a:buClr>
                <a:buSzPct val="75000"/>
                <a:buFont typeface="Monotype Sorts"/>
                <a:buNone/>
              </a:pPr>
              <a:r>
                <a:rPr kumimoji="1" lang="en-US" altLang="zh-CN"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rPr>
                <a:t>2</a:t>
              </a:r>
              <a:endParaRPr kumimoji="1" lang="zh-CN" altLang="en-US"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endParaRPr>
            </a:p>
          </p:txBody>
        </p:sp>
        <p:sp>
          <p:nvSpPr>
            <p:cNvPr id="45" name="Oval 49"/>
            <p:cNvSpPr>
              <a:spLocks noChangeAspect="1" noChangeArrowheads="1"/>
            </p:cNvSpPr>
            <p:nvPr/>
          </p:nvSpPr>
          <p:spPr bwMode="auto">
            <a:xfrm>
              <a:off x="8670965" y="1592882"/>
              <a:ext cx="404674" cy="468998"/>
            </a:xfrm>
            <a:prstGeom prst="ellipse">
              <a:avLst/>
            </a:prstGeom>
            <a:solidFill>
              <a:srgbClr val="FFFF00"/>
            </a:solidFill>
            <a:ln w="31750" cap="sq" algn="ctr">
              <a:solidFill>
                <a:schemeClr val="tx1"/>
              </a:solidFill>
              <a:round/>
              <a:headEnd type="none" w="sm" len="sm"/>
              <a:tailEnd type="none" w="med" len="lg"/>
            </a:ln>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600"/>
                </a:lnSpc>
                <a:buClr>
                  <a:srgbClr val="C0504D"/>
                </a:buClr>
                <a:buSzPct val="75000"/>
                <a:buFont typeface="Monotype Sorts"/>
                <a:buNone/>
              </a:pPr>
              <a:r>
                <a:rPr kumimoji="1" lang="en-US" altLang="zh-CN"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rPr>
                <a:t>4</a:t>
              </a:r>
              <a:endParaRPr kumimoji="1" lang="zh-CN" altLang="en-US"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endParaRPr>
            </a:p>
          </p:txBody>
        </p:sp>
        <p:sp>
          <p:nvSpPr>
            <p:cNvPr id="46" name="Oval 49"/>
            <p:cNvSpPr>
              <a:spLocks noChangeAspect="1" noChangeArrowheads="1"/>
            </p:cNvSpPr>
            <p:nvPr/>
          </p:nvSpPr>
          <p:spPr bwMode="auto">
            <a:xfrm>
              <a:off x="7645630" y="1830392"/>
              <a:ext cx="404674" cy="468998"/>
            </a:xfrm>
            <a:prstGeom prst="ellipse">
              <a:avLst/>
            </a:prstGeom>
            <a:solidFill>
              <a:srgbClr val="FFFF00"/>
            </a:solidFill>
            <a:ln w="31750" cap="sq" algn="ctr">
              <a:solidFill>
                <a:schemeClr val="tx1"/>
              </a:solidFill>
              <a:round/>
              <a:headEnd type="none" w="sm" len="sm"/>
              <a:tailEnd type="none" w="med" len="lg"/>
            </a:ln>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600"/>
                </a:lnSpc>
                <a:buClr>
                  <a:srgbClr val="C0504D"/>
                </a:buClr>
                <a:buSzPct val="75000"/>
                <a:buFont typeface="Monotype Sorts"/>
                <a:buNone/>
              </a:pPr>
              <a:r>
                <a:rPr kumimoji="1" lang="en-US" altLang="zh-CN"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rPr>
                <a:t>3</a:t>
              </a:r>
              <a:endParaRPr kumimoji="1" lang="zh-CN" altLang="en-US"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endParaRPr>
            </a:p>
          </p:txBody>
        </p:sp>
        <p:sp>
          <p:nvSpPr>
            <p:cNvPr id="47" name="Oval 49"/>
            <p:cNvSpPr>
              <a:spLocks noChangeAspect="1" noChangeArrowheads="1"/>
            </p:cNvSpPr>
            <p:nvPr/>
          </p:nvSpPr>
          <p:spPr bwMode="auto">
            <a:xfrm>
              <a:off x="7093572" y="2589497"/>
              <a:ext cx="404674" cy="468998"/>
            </a:xfrm>
            <a:prstGeom prst="ellipse">
              <a:avLst/>
            </a:prstGeom>
            <a:solidFill>
              <a:srgbClr val="FFFF00"/>
            </a:solidFill>
            <a:ln w="31750" cap="sq" algn="ctr">
              <a:solidFill>
                <a:schemeClr val="tx1"/>
              </a:solidFill>
              <a:round/>
              <a:headEnd type="none" w="sm" len="sm"/>
              <a:tailEnd type="none" w="med" len="lg"/>
            </a:ln>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600"/>
                </a:lnSpc>
                <a:buClr>
                  <a:srgbClr val="C0504D"/>
                </a:buClr>
                <a:buSzPct val="75000"/>
                <a:buFont typeface="Monotype Sorts"/>
                <a:buNone/>
              </a:pPr>
              <a:r>
                <a:rPr kumimoji="1" lang="en-US" altLang="zh-CN"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rPr>
                <a:t>5</a:t>
              </a:r>
              <a:endParaRPr kumimoji="1" lang="zh-CN" altLang="en-US"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endParaRPr>
            </a:p>
          </p:txBody>
        </p:sp>
        <p:sp>
          <p:nvSpPr>
            <p:cNvPr id="48" name="Oval 49"/>
            <p:cNvSpPr>
              <a:spLocks noChangeAspect="1" noChangeArrowheads="1"/>
            </p:cNvSpPr>
            <p:nvPr/>
          </p:nvSpPr>
          <p:spPr bwMode="auto">
            <a:xfrm>
              <a:off x="8310613" y="2595173"/>
              <a:ext cx="404674" cy="468998"/>
            </a:xfrm>
            <a:prstGeom prst="ellipse">
              <a:avLst/>
            </a:prstGeom>
            <a:solidFill>
              <a:srgbClr val="FFFF00"/>
            </a:solidFill>
            <a:ln w="31750" cap="sq" algn="ctr">
              <a:solidFill>
                <a:schemeClr val="tx1"/>
              </a:solidFill>
              <a:round/>
              <a:headEnd type="none" w="sm" len="sm"/>
              <a:tailEnd type="none" w="med" len="lg"/>
            </a:ln>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600"/>
                </a:lnSpc>
                <a:buClr>
                  <a:srgbClr val="C0504D"/>
                </a:buClr>
                <a:buSzPct val="75000"/>
                <a:buFont typeface="Monotype Sorts"/>
                <a:buNone/>
              </a:pPr>
              <a:r>
                <a:rPr kumimoji="1" lang="en-US" altLang="zh-CN"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rPr>
                <a:t>6</a:t>
              </a:r>
              <a:endParaRPr kumimoji="1" lang="zh-CN" altLang="en-US"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endParaRPr>
            </a:p>
          </p:txBody>
        </p:sp>
        <p:sp>
          <p:nvSpPr>
            <p:cNvPr id="49" name="Text Box 48"/>
            <p:cNvSpPr txBox="1">
              <a:spLocks noChangeArrowheads="1"/>
            </p:cNvSpPr>
            <p:nvPr/>
          </p:nvSpPr>
          <p:spPr bwMode="auto">
            <a:xfrm>
              <a:off x="7835237" y="1407295"/>
              <a:ext cx="289915" cy="28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ts val="2600"/>
                </a:lnSpc>
              </a:pPr>
              <a:r>
                <a:rPr kumimoji="1" lang="en-US" altLang="zh-CN" sz="2600" b="1">
                  <a:solidFill>
                    <a:srgbClr val="1F497D"/>
                  </a:solidFill>
                  <a:latin typeface="Times New Roman" panose="02020603050405020304" pitchFamily="18" charset="0"/>
                  <a:ea typeface="幼圆" panose="02010509060101010101" pitchFamily="49" charset="-122"/>
                  <a:sym typeface="Wingdings" panose="05000000000000000000" pitchFamily="2" charset="2"/>
                </a:rPr>
                <a:t>1</a:t>
              </a:r>
            </a:p>
          </p:txBody>
        </p:sp>
        <p:sp>
          <p:nvSpPr>
            <p:cNvPr id="50" name="Line 69"/>
            <p:cNvSpPr>
              <a:spLocks noChangeShapeType="1"/>
            </p:cNvSpPr>
            <p:nvPr/>
          </p:nvSpPr>
          <p:spPr bwMode="auto">
            <a:xfrm flipH="1">
              <a:off x="8563770" y="2036499"/>
              <a:ext cx="289915" cy="593702"/>
            </a:xfrm>
            <a:prstGeom prst="line">
              <a:avLst/>
            </a:prstGeom>
            <a:noFill/>
            <a:ln w="31750" cap="sq">
              <a:solidFill>
                <a:srgbClr val="FF0000"/>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1" name="Text Box 48"/>
            <p:cNvSpPr txBox="1">
              <a:spLocks noChangeArrowheads="1"/>
            </p:cNvSpPr>
            <p:nvPr/>
          </p:nvSpPr>
          <p:spPr bwMode="auto">
            <a:xfrm>
              <a:off x="8704110" y="2258440"/>
              <a:ext cx="289915" cy="28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ts val="2600"/>
                </a:lnSpc>
              </a:pPr>
              <a:r>
                <a:rPr kumimoji="1" lang="en-US" altLang="zh-CN" sz="2600" b="1">
                  <a:solidFill>
                    <a:srgbClr val="1F497D"/>
                  </a:solidFill>
                  <a:latin typeface="Times New Roman" panose="02020603050405020304" pitchFamily="18" charset="0"/>
                  <a:ea typeface="幼圆" panose="02010509060101010101" pitchFamily="49" charset="-122"/>
                  <a:sym typeface="Wingdings" panose="05000000000000000000" pitchFamily="2" charset="2"/>
                </a:rPr>
                <a:t>2</a:t>
              </a:r>
            </a:p>
          </p:txBody>
        </p:sp>
      </p:grpSp>
      <p:grpSp>
        <p:nvGrpSpPr>
          <p:cNvPr id="52" name="组合 51"/>
          <p:cNvGrpSpPr>
            <a:grpSpLocks/>
          </p:cNvGrpSpPr>
          <p:nvPr/>
        </p:nvGrpSpPr>
        <p:grpSpPr bwMode="auto">
          <a:xfrm>
            <a:off x="1456526" y="3689824"/>
            <a:ext cx="2417762" cy="2332224"/>
            <a:chOff x="74760" y="3475325"/>
            <a:chExt cx="2416940" cy="2331287"/>
          </a:xfrm>
        </p:grpSpPr>
        <p:sp>
          <p:nvSpPr>
            <p:cNvPr id="53" name="Oval 49"/>
            <p:cNvSpPr>
              <a:spLocks noChangeAspect="1" noChangeArrowheads="1"/>
            </p:cNvSpPr>
            <p:nvPr/>
          </p:nvSpPr>
          <p:spPr bwMode="auto">
            <a:xfrm>
              <a:off x="1074364" y="3475325"/>
              <a:ext cx="404674" cy="468669"/>
            </a:xfrm>
            <a:prstGeom prst="ellipse">
              <a:avLst/>
            </a:prstGeom>
            <a:solidFill>
              <a:srgbClr val="FFFF00"/>
            </a:solidFill>
            <a:ln w="31750" cap="sq" algn="ctr">
              <a:solidFill>
                <a:schemeClr val="tx1"/>
              </a:solidFill>
              <a:round/>
              <a:headEnd type="none" w="sm" len="sm"/>
              <a:tailEnd type="none" w="med" len="lg"/>
            </a:ln>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600"/>
                </a:lnSpc>
                <a:buClr>
                  <a:srgbClr val="C0504D"/>
                </a:buClr>
                <a:buSzPct val="75000"/>
                <a:buFont typeface="Monotype Sorts"/>
                <a:buNone/>
              </a:pPr>
              <a:r>
                <a:rPr kumimoji="1" lang="en-US" altLang="zh-CN"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rPr>
                <a:t>1</a:t>
              </a:r>
              <a:endParaRPr kumimoji="1" lang="zh-CN" altLang="en-US"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endParaRPr>
            </a:p>
          </p:txBody>
        </p:sp>
        <p:sp>
          <p:nvSpPr>
            <p:cNvPr id="54" name="Line 70"/>
            <p:cNvSpPr>
              <a:spLocks noChangeShapeType="1"/>
            </p:cNvSpPr>
            <p:nvPr/>
          </p:nvSpPr>
          <p:spPr bwMode="auto">
            <a:xfrm flipH="1">
              <a:off x="1276701" y="3929442"/>
              <a:ext cx="6573" cy="657604"/>
            </a:xfrm>
            <a:prstGeom prst="line">
              <a:avLst/>
            </a:prstGeom>
            <a:noFill/>
            <a:ln w="38100" cap="sq">
              <a:solidFill>
                <a:srgbClr val="FF0000"/>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5" name="Oval 49"/>
            <p:cNvSpPr>
              <a:spLocks noChangeAspect="1" noChangeArrowheads="1"/>
            </p:cNvSpPr>
            <p:nvPr/>
          </p:nvSpPr>
          <p:spPr bwMode="auto">
            <a:xfrm>
              <a:off x="74760" y="4318409"/>
              <a:ext cx="404674" cy="468670"/>
            </a:xfrm>
            <a:prstGeom prst="ellipse">
              <a:avLst/>
            </a:prstGeom>
            <a:solidFill>
              <a:srgbClr val="FFFF00"/>
            </a:solidFill>
            <a:ln w="31750" cap="sq" algn="ctr">
              <a:solidFill>
                <a:schemeClr val="tx1"/>
              </a:solidFill>
              <a:round/>
              <a:headEnd type="none" w="sm" len="sm"/>
              <a:tailEnd type="none" w="med" len="lg"/>
            </a:ln>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600"/>
                </a:lnSpc>
                <a:buClr>
                  <a:srgbClr val="C0504D"/>
                </a:buClr>
                <a:buSzPct val="75000"/>
                <a:buFont typeface="Monotype Sorts"/>
                <a:buNone/>
              </a:pPr>
              <a:r>
                <a:rPr kumimoji="1" lang="en-US" altLang="zh-CN"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rPr>
                <a:t>2</a:t>
              </a:r>
              <a:endParaRPr kumimoji="1" lang="zh-CN" altLang="en-US"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endParaRPr>
            </a:p>
          </p:txBody>
        </p:sp>
        <p:sp>
          <p:nvSpPr>
            <p:cNvPr id="56" name="Oval 49"/>
            <p:cNvSpPr>
              <a:spLocks noChangeAspect="1" noChangeArrowheads="1"/>
            </p:cNvSpPr>
            <p:nvPr/>
          </p:nvSpPr>
          <p:spPr bwMode="auto">
            <a:xfrm>
              <a:off x="2087026" y="4335651"/>
              <a:ext cx="404674" cy="468670"/>
            </a:xfrm>
            <a:prstGeom prst="ellipse">
              <a:avLst/>
            </a:prstGeom>
            <a:solidFill>
              <a:srgbClr val="FFFF00"/>
            </a:solidFill>
            <a:ln w="31750" cap="sq" algn="ctr">
              <a:solidFill>
                <a:schemeClr val="tx1"/>
              </a:solidFill>
              <a:round/>
              <a:headEnd type="none" w="sm" len="sm"/>
              <a:tailEnd type="none" w="med" len="lg"/>
            </a:ln>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600"/>
                </a:lnSpc>
                <a:buClr>
                  <a:srgbClr val="C0504D"/>
                </a:buClr>
                <a:buSzPct val="75000"/>
                <a:buFont typeface="Monotype Sorts"/>
                <a:buNone/>
              </a:pPr>
              <a:r>
                <a:rPr kumimoji="1" lang="en-US" altLang="zh-CN"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rPr>
                <a:t>4</a:t>
              </a:r>
              <a:endParaRPr kumimoji="1" lang="zh-CN" altLang="en-US"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endParaRPr>
            </a:p>
          </p:txBody>
        </p:sp>
        <p:sp>
          <p:nvSpPr>
            <p:cNvPr id="57" name="Oval 49"/>
            <p:cNvSpPr>
              <a:spLocks noChangeAspect="1" noChangeArrowheads="1"/>
            </p:cNvSpPr>
            <p:nvPr/>
          </p:nvSpPr>
          <p:spPr bwMode="auto">
            <a:xfrm>
              <a:off x="1061691" y="4573162"/>
              <a:ext cx="404674" cy="468670"/>
            </a:xfrm>
            <a:prstGeom prst="ellipse">
              <a:avLst/>
            </a:prstGeom>
            <a:solidFill>
              <a:srgbClr val="FFFF00"/>
            </a:solidFill>
            <a:ln w="31750" cap="sq" algn="ctr">
              <a:solidFill>
                <a:schemeClr val="tx1"/>
              </a:solidFill>
              <a:round/>
              <a:headEnd type="none" w="sm" len="sm"/>
              <a:tailEnd type="none" w="med" len="lg"/>
            </a:ln>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600"/>
                </a:lnSpc>
                <a:buClr>
                  <a:srgbClr val="C0504D"/>
                </a:buClr>
                <a:buSzPct val="75000"/>
                <a:buFont typeface="Monotype Sorts"/>
                <a:buNone/>
              </a:pPr>
              <a:r>
                <a:rPr kumimoji="1" lang="en-US" altLang="zh-CN"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rPr>
                <a:t>3</a:t>
              </a:r>
              <a:endParaRPr kumimoji="1" lang="zh-CN" altLang="en-US"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endParaRPr>
            </a:p>
          </p:txBody>
        </p:sp>
        <p:sp>
          <p:nvSpPr>
            <p:cNvPr id="58" name="Oval 49"/>
            <p:cNvSpPr>
              <a:spLocks noChangeAspect="1" noChangeArrowheads="1"/>
            </p:cNvSpPr>
            <p:nvPr/>
          </p:nvSpPr>
          <p:spPr bwMode="auto">
            <a:xfrm>
              <a:off x="509633" y="5332266"/>
              <a:ext cx="404674" cy="468670"/>
            </a:xfrm>
            <a:prstGeom prst="ellipse">
              <a:avLst/>
            </a:prstGeom>
            <a:solidFill>
              <a:srgbClr val="FFFF00"/>
            </a:solidFill>
            <a:ln w="31750" cap="sq" algn="ctr">
              <a:solidFill>
                <a:schemeClr val="tx1"/>
              </a:solidFill>
              <a:round/>
              <a:headEnd type="none" w="sm" len="sm"/>
              <a:tailEnd type="none" w="med" len="lg"/>
            </a:ln>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600"/>
                </a:lnSpc>
                <a:buClr>
                  <a:srgbClr val="C0504D"/>
                </a:buClr>
                <a:buSzPct val="75000"/>
                <a:buFont typeface="Monotype Sorts"/>
                <a:buNone/>
              </a:pPr>
              <a:r>
                <a:rPr kumimoji="1" lang="en-US" altLang="zh-CN"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rPr>
                <a:t>5</a:t>
              </a:r>
              <a:endParaRPr kumimoji="1" lang="zh-CN" altLang="en-US"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endParaRPr>
            </a:p>
          </p:txBody>
        </p:sp>
        <p:sp>
          <p:nvSpPr>
            <p:cNvPr id="59" name="Oval 49"/>
            <p:cNvSpPr>
              <a:spLocks noChangeAspect="1" noChangeArrowheads="1"/>
            </p:cNvSpPr>
            <p:nvPr/>
          </p:nvSpPr>
          <p:spPr bwMode="auto">
            <a:xfrm>
              <a:off x="1726674" y="5337942"/>
              <a:ext cx="404674" cy="468670"/>
            </a:xfrm>
            <a:prstGeom prst="ellipse">
              <a:avLst/>
            </a:prstGeom>
            <a:solidFill>
              <a:srgbClr val="FFFF00"/>
            </a:solidFill>
            <a:ln w="31750" cap="sq" algn="ctr">
              <a:solidFill>
                <a:schemeClr val="tx1"/>
              </a:solidFill>
              <a:round/>
              <a:headEnd type="none" w="sm" len="sm"/>
              <a:tailEnd type="none" w="med" len="lg"/>
            </a:ln>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600"/>
                </a:lnSpc>
                <a:buClr>
                  <a:srgbClr val="C0504D"/>
                </a:buClr>
                <a:buSzPct val="75000"/>
                <a:buFont typeface="Monotype Sorts"/>
                <a:buNone/>
              </a:pPr>
              <a:r>
                <a:rPr kumimoji="1" lang="en-US" altLang="zh-CN"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rPr>
                <a:t>6</a:t>
              </a:r>
              <a:endParaRPr kumimoji="1" lang="zh-CN" altLang="en-US"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endParaRPr>
            </a:p>
          </p:txBody>
        </p:sp>
        <p:sp>
          <p:nvSpPr>
            <p:cNvPr id="60" name="Text Box 48"/>
            <p:cNvSpPr txBox="1">
              <a:spLocks noChangeArrowheads="1"/>
            </p:cNvSpPr>
            <p:nvPr/>
          </p:nvSpPr>
          <p:spPr bwMode="auto">
            <a:xfrm>
              <a:off x="1251298" y="4149900"/>
              <a:ext cx="289915" cy="28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ts val="2600"/>
                </a:lnSpc>
              </a:pPr>
              <a:r>
                <a:rPr kumimoji="1" lang="en-US" altLang="zh-CN" sz="2600" b="1">
                  <a:solidFill>
                    <a:srgbClr val="1F497D"/>
                  </a:solidFill>
                  <a:latin typeface="Times New Roman" panose="02020603050405020304" pitchFamily="18" charset="0"/>
                  <a:ea typeface="幼圆" panose="02010509060101010101" pitchFamily="49" charset="-122"/>
                  <a:sym typeface="Wingdings" panose="05000000000000000000" pitchFamily="2" charset="2"/>
                </a:rPr>
                <a:t>1</a:t>
              </a:r>
            </a:p>
          </p:txBody>
        </p:sp>
        <p:sp>
          <p:nvSpPr>
            <p:cNvPr id="61" name="Line 69"/>
            <p:cNvSpPr>
              <a:spLocks noChangeShapeType="1"/>
            </p:cNvSpPr>
            <p:nvPr/>
          </p:nvSpPr>
          <p:spPr bwMode="auto">
            <a:xfrm flipH="1">
              <a:off x="1979831" y="4779104"/>
              <a:ext cx="289915" cy="593702"/>
            </a:xfrm>
            <a:prstGeom prst="line">
              <a:avLst/>
            </a:prstGeom>
            <a:noFill/>
            <a:ln w="31750" cap="sq">
              <a:solidFill>
                <a:srgbClr val="FF0000"/>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62" name="Text Box 48"/>
            <p:cNvSpPr txBox="1">
              <a:spLocks noChangeArrowheads="1"/>
            </p:cNvSpPr>
            <p:nvPr/>
          </p:nvSpPr>
          <p:spPr bwMode="auto">
            <a:xfrm>
              <a:off x="2120171" y="5001045"/>
              <a:ext cx="289915" cy="28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ts val="2600"/>
                </a:lnSpc>
              </a:pPr>
              <a:r>
                <a:rPr kumimoji="1" lang="en-US" altLang="zh-CN" sz="2600" b="1">
                  <a:solidFill>
                    <a:srgbClr val="1F497D"/>
                  </a:solidFill>
                  <a:latin typeface="Times New Roman" panose="02020603050405020304" pitchFamily="18" charset="0"/>
                  <a:ea typeface="幼圆" panose="02010509060101010101" pitchFamily="49" charset="-122"/>
                  <a:sym typeface="Wingdings" panose="05000000000000000000" pitchFamily="2" charset="2"/>
                </a:rPr>
                <a:t>2</a:t>
              </a:r>
            </a:p>
          </p:txBody>
        </p:sp>
        <p:sp>
          <p:nvSpPr>
            <p:cNvPr id="63" name="Line 62"/>
            <p:cNvSpPr>
              <a:spLocks noChangeShapeType="1"/>
            </p:cNvSpPr>
            <p:nvPr/>
          </p:nvSpPr>
          <p:spPr bwMode="auto">
            <a:xfrm>
              <a:off x="323879" y="4765262"/>
              <a:ext cx="309367" cy="595528"/>
            </a:xfrm>
            <a:prstGeom prst="line">
              <a:avLst/>
            </a:prstGeom>
            <a:noFill/>
            <a:ln w="31750" cap="sq">
              <a:solidFill>
                <a:srgbClr val="FF0000"/>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64" name="Text Box 48"/>
            <p:cNvSpPr txBox="1">
              <a:spLocks noChangeArrowheads="1"/>
            </p:cNvSpPr>
            <p:nvPr/>
          </p:nvSpPr>
          <p:spPr bwMode="auto">
            <a:xfrm>
              <a:off x="225267" y="5026761"/>
              <a:ext cx="289915" cy="28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ts val="2600"/>
                </a:lnSpc>
              </a:pPr>
              <a:r>
                <a:rPr kumimoji="1" lang="en-US" altLang="zh-CN" sz="2600" b="1">
                  <a:solidFill>
                    <a:srgbClr val="1F497D"/>
                  </a:solidFill>
                  <a:latin typeface="Times New Roman" panose="02020603050405020304" pitchFamily="18" charset="0"/>
                  <a:ea typeface="幼圆" panose="02010509060101010101" pitchFamily="49" charset="-122"/>
                  <a:sym typeface="Wingdings" panose="05000000000000000000" pitchFamily="2" charset="2"/>
                </a:rPr>
                <a:t>3</a:t>
              </a:r>
            </a:p>
          </p:txBody>
        </p:sp>
      </p:grpSp>
      <p:grpSp>
        <p:nvGrpSpPr>
          <p:cNvPr id="65" name="组合 64"/>
          <p:cNvGrpSpPr>
            <a:grpSpLocks/>
          </p:cNvGrpSpPr>
          <p:nvPr/>
        </p:nvGrpSpPr>
        <p:grpSpPr bwMode="auto">
          <a:xfrm>
            <a:off x="4780751" y="3670635"/>
            <a:ext cx="2416175" cy="2330918"/>
            <a:chOff x="3398496" y="3455097"/>
            <a:chExt cx="2416940" cy="2331615"/>
          </a:xfrm>
        </p:grpSpPr>
        <p:sp>
          <p:nvSpPr>
            <p:cNvPr id="66" name="Oval 49"/>
            <p:cNvSpPr>
              <a:spLocks noChangeAspect="1" noChangeArrowheads="1"/>
            </p:cNvSpPr>
            <p:nvPr/>
          </p:nvSpPr>
          <p:spPr bwMode="auto">
            <a:xfrm>
              <a:off x="4398100" y="3455097"/>
              <a:ext cx="404674" cy="468998"/>
            </a:xfrm>
            <a:prstGeom prst="ellipse">
              <a:avLst/>
            </a:prstGeom>
            <a:solidFill>
              <a:srgbClr val="FFFF00"/>
            </a:solidFill>
            <a:ln w="31750" cap="sq" algn="ctr">
              <a:solidFill>
                <a:schemeClr val="tx1"/>
              </a:solidFill>
              <a:round/>
              <a:headEnd type="none" w="sm" len="sm"/>
              <a:tailEnd type="none" w="med" len="lg"/>
            </a:ln>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600"/>
                </a:lnSpc>
                <a:buClr>
                  <a:srgbClr val="C0504D"/>
                </a:buClr>
                <a:buSzPct val="75000"/>
                <a:buFont typeface="Monotype Sorts"/>
                <a:buNone/>
              </a:pPr>
              <a:r>
                <a:rPr kumimoji="1" lang="en-US" altLang="zh-CN"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rPr>
                <a:t>1</a:t>
              </a:r>
              <a:endParaRPr kumimoji="1" lang="zh-CN" altLang="en-US"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endParaRPr>
            </a:p>
          </p:txBody>
        </p:sp>
        <p:sp>
          <p:nvSpPr>
            <p:cNvPr id="67" name="Line 70"/>
            <p:cNvSpPr>
              <a:spLocks noChangeShapeType="1"/>
            </p:cNvSpPr>
            <p:nvPr/>
          </p:nvSpPr>
          <p:spPr bwMode="auto">
            <a:xfrm flipH="1">
              <a:off x="4600437" y="3909378"/>
              <a:ext cx="6573" cy="657604"/>
            </a:xfrm>
            <a:prstGeom prst="line">
              <a:avLst/>
            </a:prstGeom>
            <a:noFill/>
            <a:ln w="38100" cap="sq">
              <a:solidFill>
                <a:srgbClr val="FF0000"/>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68" name="Oval 49"/>
            <p:cNvSpPr>
              <a:spLocks noChangeAspect="1" noChangeArrowheads="1"/>
            </p:cNvSpPr>
            <p:nvPr/>
          </p:nvSpPr>
          <p:spPr bwMode="auto">
            <a:xfrm>
              <a:off x="3398496" y="4298181"/>
              <a:ext cx="404674" cy="468998"/>
            </a:xfrm>
            <a:prstGeom prst="ellipse">
              <a:avLst/>
            </a:prstGeom>
            <a:solidFill>
              <a:srgbClr val="FFFF00"/>
            </a:solidFill>
            <a:ln w="31750" cap="sq" algn="ctr">
              <a:solidFill>
                <a:schemeClr val="tx1"/>
              </a:solidFill>
              <a:round/>
              <a:headEnd type="none" w="sm" len="sm"/>
              <a:tailEnd type="none" w="med" len="lg"/>
            </a:ln>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600"/>
                </a:lnSpc>
                <a:buClr>
                  <a:srgbClr val="C0504D"/>
                </a:buClr>
                <a:buSzPct val="75000"/>
                <a:buFont typeface="Monotype Sorts"/>
                <a:buNone/>
              </a:pPr>
              <a:r>
                <a:rPr kumimoji="1" lang="en-US" altLang="zh-CN"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rPr>
                <a:t>2</a:t>
              </a:r>
              <a:endParaRPr kumimoji="1" lang="zh-CN" altLang="en-US"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endParaRPr>
            </a:p>
          </p:txBody>
        </p:sp>
        <p:sp>
          <p:nvSpPr>
            <p:cNvPr id="69" name="Oval 49"/>
            <p:cNvSpPr>
              <a:spLocks noChangeAspect="1" noChangeArrowheads="1"/>
            </p:cNvSpPr>
            <p:nvPr/>
          </p:nvSpPr>
          <p:spPr bwMode="auto">
            <a:xfrm>
              <a:off x="5410762" y="4315423"/>
              <a:ext cx="404674" cy="468998"/>
            </a:xfrm>
            <a:prstGeom prst="ellipse">
              <a:avLst/>
            </a:prstGeom>
            <a:solidFill>
              <a:srgbClr val="FFFF00"/>
            </a:solidFill>
            <a:ln w="31750" cap="sq" algn="ctr">
              <a:solidFill>
                <a:schemeClr val="tx1"/>
              </a:solidFill>
              <a:round/>
              <a:headEnd type="none" w="sm" len="sm"/>
              <a:tailEnd type="none" w="med" len="lg"/>
            </a:ln>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600"/>
                </a:lnSpc>
                <a:buClr>
                  <a:srgbClr val="C0504D"/>
                </a:buClr>
                <a:buSzPct val="75000"/>
                <a:buFont typeface="Monotype Sorts"/>
                <a:buNone/>
              </a:pPr>
              <a:r>
                <a:rPr kumimoji="1" lang="en-US" altLang="zh-CN"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rPr>
                <a:t>4</a:t>
              </a:r>
              <a:endParaRPr kumimoji="1" lang="zh-CN" altLang="en-US"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endParaRPr>
            </a:p>
          </p:txBody>
        </p:sp>
        <p:sp>
          <p:nvSpPr>
            <p:cNvPr id="70" name="Oval 49"/>
            <p:cNvSpPr>
              <a:spLocks noChangeAspect="1" noChangeArrowheads="1"/>
            </p:cNvSpPr>
            <p:nvPr/>
          </p:nvSpPr>
          <p:spPr bwMode="auto">
            <a:xfrm>
              <a:off x="4385427" y="4552933"/>
              <a:ext cx="404674" cy="468998"/>
            </a:xfrm>
            <a:prstGeom prst="ellipse">
              <a:avLst/>
            </a:prstGeom>
            <a:solidFill>
              <a:srgbClr val="FFFF00"/>
            </a:solidFill>
            <a:ln w="31750" cap="sq" algn="ctr">
              <a:solidFill>
                <a:schemeClr val="tx1"/>
              </a:solidFill>
              <a:round/>
              <a:headEnd type="none" w="sm" len="sm"/>
              <a:tailEnd type="none" w="med" len="lg"/>
            </a:ln>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600"/>
                </a:lnSpc>
                <a:buClr>
                  <a:srgbClr val="C0504D"/>
                </a:buClr>
                <a:buSzPct val="75000"/>
                <a:buFont typeface="Monotype Sorts"/>
                <a:buNone/>
              </a:pPr>
              <a:r>
                <a:rPr kumimoji="1" lang="en-US" altLang="zh-CN"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rPr>
                <a:t>3</a:t>
              </a:r>
              <a:endParaRPr kumimoji="1" lang="zh-CN" altLang="en-US"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endParaRPr>
            </a:p>
          </p:txBody>
        </p:sp>
        <p:sp>
          <p:nvSpPr>
            <p:cNvPr id="71" name="Oval 49"/>
            <p:cNvSpPr>
              <a:spLocks noChangeAspect="1" noChangeArrowheads="1"/>
            </p:cNvSpPr>
            <p:nvPr/>
          </p:nvSpPr>
          <p:spPr bwMode="auto">
            <a:xfrm>
              <a:off x="3833369" y="5312038"/>
              <a:ext cx="404674" cy="468998"/>
            </a:xfrm>
            <a:prstGeom prst="ellipse">
              <a:avLst/>
            </a:prstGeom>
            <a:solidFill>
              <a:srgbClr val="FFFF00"/>
            </a:solidFill>
            <a:ln w="31750" cap="sq" algn="ctr">
              <a:solidFill>
                <a:schemeClr val="tx1"/>
              </a:solidFill>
              <a:round/>
              <a:headEnd type="none" w="sm" len="sm"/>
              <a:tailEnd type="none" w="med" len="lg"/>
            </a:ln>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600"/>
                </a:lnSpc>
                <a:buClr>
                  <a:srgbClr val="C0504D"/>
                </a:buClr>
                <a:buSzPct val="75000"/>
                <a:buFont typeface="Monotype Sorts"/>
                <a:buNone/>
              </a:pPr>
              <a:r>
                <a:rPr kumimoji="1" lang="en-US" altLang="zh-CN"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rPr>
                <a:t>5</a:t>
              </a:r>
              <a:endParaRPr kumimoji="1" lang="zh-CN" altLang="en-US"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endParaRPr>
            </a:p>
          </p:txBody>
        </p:sp>
        <p:sp>
          <p:nvSpPr>
            <p:cNvPr id="72" name="Oval 49"/>
            <p:cNvSpPr>
              <a:spLocks noChangeAspect="1" noChangeArrowheads="1"/>
            </p:cNvSpPr>
            <p:nvPr/>
          </p:nvSpPr>
          <p:spPr bwMode="auto">
            <a:xfrm>
              <a:off x="5050410" y="5317714"/>
              <a:ext cx="404674" cy="468998"/>
            </a:xfrm>
            <a:prstGeom prst="ellipse">
              <a:avLst/>
            </a:prstGeom>
            <a:solidFill>
              <a:srgbClr val="FFFF00"/>
            </a:solidFill>
            <a:ln w="31750" cap="sq" algn="ctr">
              <a:solidFill>
                <a:schemeClr val="tx1"/>
              </a:solidFill>
              <a:round/>
              <a:headEnd type="none" w="sm" len="sm"/>
              <a:tailEnd type="none" w="med" len="lg"/>
            </a:ln>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600"/>
                </a:lnSpc>
                <a:buClr>
                  <a:srgbClr val="C0504D"/>
                </a:buClr>
                <a:buSzPct val="75000"/>
                <a:buFont typeface="Monotype Sorts"/>
                <a:buNone/>
              </a:pPr>
              <a:r>
                <a:rPr kumimoji="1" lang="en-US" altLang="zh-CN"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rPr>
                <a:t>6</a:t>
              </a:r>
              <a:endParaRPr kumimoji="1" lang="zh-CN" altLang="en-US"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endParaRPr>
            </a:p>
          </p:txBody>
        </p:sp>
        <p:sp>
          <p:nvSpPr>
            <p:cNvPr id="73" name="Text Box 48"/>
            <p:cNvSpPr txBox="1">
              <a:spLocks noChangeArrowheads="1"/>
            </p:cNvSpPr>
            <p:nvPr/>
          </p:nvSpPr>
          <p:spPr bwMode="auto">
            <a:xfrm>
              <a:off x="4575034" y="4129836"/>
              <a:ext cx="289915" cy="28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ts val="2600"/>
                </a:lnSpc>
              </a:pPr>
              <a:r>
                <a:rPr kumimoji="1" lang="en-US" altLang="zh-CN" sz="2600" b="1">
                  <a:solidFill>
                    <a:srgbClr val="1F497D"/>
                  </a:solidFill>
                  <a:latin typeface="Times New Roman" panose="02020603050405020304" pitchFamily="18" charset="0"/>
                  <a:ea typeface="幼圆" panose="02010509060101010101" pitchFamily="49" charset="-122"/>
                  <a:sym typeface="Wingdings" panose="05000000000000000000" pitchFamily="2" charset="2"/>
                </a:rPr>
                <a:t>1</a:t>
              </a:r>
            </a:p>
          </p:txBody>
        </p:sp>
        <p:sp>
          <p:nvSpPr>
            <p:cNvPr id="74" name="Line 69"/>
            <p:cNvSpPr>
              <a:spLocks noChangeShapeType="1"/>
            </p:cNvSpPr>
            <p:nvPr/>
          </p:nvSpPr>
          <p:spPr bwMode="auto">
            <a:xfrm flipH="1">
              <a:off x="5303567" y="4759040"/>
              <a:ext cx="289915" cy="593702"/>
            </a:xfrm>
            <a:prstGeom prst="line">
              <a:avLst/>
            </a:prstGeom>
            <a:noFill/>
            <a:ln w="31750" cap="sq">
              <a:solidFill>
                <a:srgbClr val="FF0000"/>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75" name="Text Box 48"/>
            <p:cNvSpPr txBox="1">
              <a:spLocks noChangeArrowheads="1"/>
            </p:cNvSpPr>
            <p:nvPr/>
          </p:nvSpPr>
          <p:spPr bwMode="auto">
            <a:xfrm>
              <a:off x="5443907" y="4980981"/>
              <a:ext cx="289915" cy="28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ts val="2600"/>
                </a:lnSpc>
              </a:pPr>
              <a:r>
                <a:rPr kumimoji="1" lang="en-US" altLang="zh-CN" sz="2600" b="1">
                  <a:solidFill>
                    <a:srgbClr val="1F497D"/>
                  </a:solidFill>
                  <a:latin typeface="Times New Roman" panose="02020603050405020304" pitchFamily="18" charset="0"/>
                  <a:ea typeface="幼圆" panose="02010509060101010101" pitchFamily="49" charset="-122"/>
                  <a:sym typeface="Wingdings" panose="05000000000000000000" pitchFamily="2" charset="2"/>
                </a:rPr>
                <a:t>2</a:t>
              </a:r>
            </a:p>
          </p:txBody>
        </p:sp>
        <p:sp>
          <p:nvSpPr>
            <p:cNvPr id="76" name="Line 62"/>
            <p:cNvSpPr>
              <a:spLocks noChangeShapeType="1"/>
            </p:cNvSpPr>
            <p:nvPr/>
          </p:nvSpPr>
          <p:spPr bwMode="auto">
            <a:xfrm>
              <a:off x="3647615" y="4745198"/>
              <a:ext cx="309367" cy="595528"/>
            </a:xfrm>
            <a:prstGeom prst="line">
              <a:avLst/>
            </a:prstGeom>
            <a:noFill/>
            <a:ln w="31750" cap="sq">
              <a:solidFill>
                <a:srgbClr val="FF0000"/>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77" name="Text Box 48"/>
            <p:cNvSpPr txBox="1">
              <a:spLocks noChangeArrowheads="1"/>
            </p:cNvSpPr>
            <p:nvPr/>
          </p:nvSpPr>
          <p:spPr bwMode="auto">
            <a:xfrm>
              <a:off x="3549003" y="5006697"/>
              <a:ext cx="289915" cy="28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ts val="2600"/>
                </a:lnSpc>
              </a:pPr>
              <a:r>
                <a:rPr kumimoji="1" lang="en-US" altLang="zh-CN" sz="2600" b="1">
                  <a:solidFill>
                    <a:srgbClr val="1F497D"/>
                  </a:solidFill>
                  <a:latin typeface="Times New Roman" panose="02020603050405020304" pitchFamily="18" charset="0"/>
                  <a:ea typeface="幼圆" panose="02010509060101010101" pitchFamily="49" charset="-122"/>
                  <a:sym typeface="Wingdings" panose="05000000000000000000" pitchFamily="2" charset="2"/>
                </a:rPr>
                <a:t>3</a:t>
              </a:r>
            </a:p>
          </p:txBody>
        </p:sp>
        <p:sp>
          <p:nvSpPr>
            <p:cNvPr id="78" name="Line 72"/>
            <p:cNvSpPr>
              <a:spLocks noChangeShapeType="1"/>
            </p:cNvSpPr>
            <p:nvPr/>
          </p:nvSpPr>
          <p:spPr bwMode="auto">
            <a:xfrm>
              <a:off x="4739206" y="4959569"/>
              <a:ext cx="385933" cy="407468"/>
            </a:xfrm>
            <a:prstGeom prst="line">
              <a:avLst/>
            </a:prstGeom>
            <a:noFill/>
            <a:ln w="38100" cap="sq">
              <a:solidFill>
                <a:srgbClr val="FF0000"/>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79" name="Text Box 48"/>
            <p:cNvSpPr txBox="1">
              <a:spLocks noChangeArrowheads="1"/>
            </p:cNvSpPr>
            <p:nvPr/>
          </p:nvSpPr>
          <p:spPr bwMode="auto">
            <a:xfrm>
              <a:off x="4645143" y="5093753"/>
              <a:ext cx="289915" cy="28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ts val="2600"/>
                </a:lnSpc>
              </a:pPr>
              <a:r>
                <a:rPr kumimoji="1" lang="en-US" altLang="zh-CN" sz="2600" b="1">
                  <a:solidFill>
                    <a:srgbClr val="1F497D"/>
                  </a:solidFill>
                  <a:latin typeface="Times New Roman" panose="02020603050405020304" pitchFamily="18" charset="0"/>
                  <a:ea typeface="幼圆" panose="02010509060101010101" pitchFamily="49" charset="-122"/>
                  <a:sym typeface="Wingdings" panose="05000000000000000000" pitchFamily="2" charset="2"/>
                </a:rPr>
                <a:t>4</a:t>
              </a:r>
            </a:p>
          </p:txBody>
        </p:sp>
      </p:grpSp>
      <p:grpSp>
        <p:nvGrpSpPr>
          <p:cNvPr id="80" name="组合 79"/>
          <p:cNvGrpSpPr>
            <a:grpSpLocks/>
          </p:cNvGrpSpPr>
          <p:nvPr/>
        </p:nvGrpSpPr>
        <p:grpSpPr bwMode="auto">
          <a:xfrm>
            <a:off x="8047826" y="3667599"/>
            <a:ext cx="2416175" cy="2333673"/>
            <a:chOff x="6665272" y="3453127"/>
            <a:chExt cx="2416940" cy="2332735"/>
          </a:xfrm>
        </p:grpSpPr>
        <p:sp>
          <p:nvSpPr>
            <p:cNvPr id="81" name="Oval 49"/>
            <p:cNvSpPr>
              <a:spLocks noChangeAspect="1" noChangeArrowheads="1"/>
            </p:cNvSpPr>
            <p:nvPr/>
          </p:nvSpPr>
          <p:spPr bwMode="auto">
            <a:xfrm>
              <a:off x="7664876" y="3453127"/>
              <a:ext cx="404674" cy="468669"/>
            </a:xfrm>
            <a:prstGeom prst="ellipse">
              <a:avLst/>
            </a:prstGeom>
            <a:solidFill>
              <a:srgbClr val="FFFF00"/>
            </a:solidFill>
            <a:ln w="31750" cap="sq" algn="ctr">
              <a:solidFill>
                <a:schemeClr val="tx1"/>
              </a:solidFill>
              <a:round/>
              <a:headEnd type="none" w="sm" len="sm"/>
              <a:tailEnd type="none" w="med" len="lg"/>
            </a:ln>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600"/>
                </a:lnSpc>
                <a:buClr>
                  <a:srgbClr val="C0504D"/>
                </a:buClr>
                <a:buSzPct val="75000"/>
                <a:buFont typeface="Monotype Sorts"/>
                <a:buNone/>
              </a:pPr>
              <a:r>
                <a:rPr kumimoji="1" lang="en-US" altLang="zh-CN"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rPr>
                <a:t>1</a:t>
              </a:r>
              <a:endParaRPr kumimoji="1" lang="zh-CN" altLang="en-US"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endParaRPr>
            </a:p>
          </p:txBody>
        </p:sp>
        <p:sp>
          <p:nvSpPr>
            <p:cNvPr id="82" name="Line 70"/>
            <p:cNvSpPr>
              <a:spLocks noChangeShapeType="1"/>
            </p:cNvSpPr>
            <p:nvPr/>
          </p:nvSpPr>
          <p:spPr bwMode="auto">
            <a:xfrm flipH="1">
              <a:off x="7867213" y="3907244"/>
              <a:ext cx="6573" cy="657604"/>
            </a:xfrm>
            <a:prstGeom prst="line">
              <a:avLst/>
            </a:prstGeom>
            <a:noFill/>
            <a:ln w="38100" cap="sq">
              <a:solidFill>
                <a:srgbClr val="FF0000"/>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83" name="Oval 49"/>
            <p:cNvSpPr>
              <a:spLocks noChangeAspect="1" noChangeArrowheads="1"/>
            </p:cNvSpPr>
            <p:nvPr/>
          </p:nvSpPr>
          <p:spPr bwMode="auto">
            <a:xfrm>
              <a:off x="6665272" y="4296211"/>
              <a:ext cx="404674" cy="468670"/>
            </a:xfrm>
            <a:prstGeom prst="ellipse">
              <a:avLst/>
            </a:prstGeom>
            <a:solidFill>
              <a:srgbClr val="FFFF00"/>
            </a:solidFill>
            <a:ln w="31750" cap="sq" algn="ctr">
              <a:solidFill>
                <a:schemeClr val="tx1"/>
              </a:solidFill>
              <a:round/>
              <a:headEnd type="none" w="sm" len="sm"/>
              <a:tailEnd type="none" w="med" len="lg"/>
            </a:ln>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600"/>
                </a:lnSpc>
                <a:buClr>
                  <a:srgbClr val="C0504D"/>
                </a:buClr>
                <a:buSzPct val="75000"/>
                <a:buFont typeface="Monotype Sorts"/>
                <a:buNone/>
              </a:pPr>
              <a:r>
                <a:rPr kumimoji="1" lang="en-US" altLang="zh-CN"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rPr>
                <a:t>2</a:t>
              </a:r>
              <a:endParaRPr kumimoji="1" lang="zh-CN" altLang="en-US"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endParaRPr>
            </a:p>
          </p:txBody>
        </p:sp>
        <p:sp>
          <p:nvSpPr>
            <p:cNvPr id="84" name="Oval 49"/>
            <p:cNvSpPr>
              <a:spLocks noChangeAspect="1" noChangeArrowheads="1"/>
            </p:cNvSpPr>
            <p:nvPr/>
          </p:nvSpPr>
          <p:spPr bwMode="auto">
            <a:xfrm>
              <a:off x="8677538" y="4313453"/>
              <a:ext cx="404674" cy="468670"/>
            </a:xfrm>
            <a:prstGeom prst="ellipse">
              <a:avLst/>
            </a:prstGeom>
            <a:solidFill>
              <a:srgbClr val="FFFF00"/>
            </a:solidFill>
            <a:ln w="31750" cap="sq" algn="ctr">
              <a:solidFill>
                <a:schemeClr val="tx1"/>
              </a:solidFill>
              <a:round/>
              <a:headEnd type="none" w="sm" len="sm"/>
              <a:tailEnd type="none" w="med" len="lg"/>
            </a:ln>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600"/>
                </a:lnSpc>
                <a:buClr>
                  <a:srgbClr val="C0504D"/>
                </a:buClr>
                <a:buSzPct val="75000"/>
                <a:buFont typeface="Monotype Sorts"/>
                <a:buNone/>
              </a:pPr>
              <a:r>
                <a:rPr kumimoji="1" lang="en-US" altLang="zh-CN"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rPr>
                <a:t>4</a:t>
              </a:r>
              <a:endParaRPr kumimoji="1" lang="zh-CN" altLang="en-US"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endParaRPr>
            </a:p>
          </p:txBody>
        </p:sp>
        <p:sp>
          <p:nvSpPr>
            <p:cNvPr id="85" name="Oval 49"/>
            <p:cNvSpPr>
              <a:spLocks noChangeAspect="1" noChangeArrowheads="1"/>
            </p:cNvSpPr>
            <p:nvPr/>
          </p:nvSpPr>
          <p:spPr bwMode="auto">
            <a:xfrm>
              <a:off x="7652203" y="4550964"/>
              <a:ext cx="404674" cy="468670"/>
            </a:xfrm>
            <a:prstGeom prst="ellipse">
              <a:avLst/>
            </a:prstGeom>
            <a:solidFill>
              <a:srgbClr val="FFFF00"/>
            </a:solidFill>
            <a:ln w="31750" cap="sq" algn="ctr">
              <a:solidFill>
                <a:schemeClr val="tx1"/>
              </a:solidFill>
              <a:round/>
              <a:headEnd type="none" w="sm" len="sm"/>
              <a:tailEnd type="none" w="med" len="lg"/>
            </a:ln>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600"/>
                </a:lnSpc>
                <a:buClr>
                  <a:srgbClr val="C0504D"/>
                </a:buClr>
                <a:buSzPct val="75000"/>
                <a:buFont typeface="Monotype Sorts"/>
                <a:buNone/>
              </a:pPr>
              <a:r>
                <a:rPr kumimoji="1" lang="en-US" altLang="zh-CN"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rPr>
                <a:t>3</a:t>
              </a:r>
              <a:endParaRPr kumimoji="1" lang="zh-CN" altLang="en-US"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endParaRPr>
            </a:p>
          </p:txBody>
        </p:sp>
        <p:sp>
          <p:nvSpPr>
            <p:cNvPr id="86" name="Oval 49"/>
            <p:cNvSpPr>
              <a:spLocks noChangeAspect="1" noChangeArrowheads="1"/>
            </p:cNvSpPr>
            <p:nvPr/>
          </p:nvSpPr>
          <p:spPr bwMode="auto">
            <a:xfrm>
              <a:off x="7100145" y="5310068"/>
              <a:ext cx="404674" cy="468670"/>
            </a:xfrm>
            <a:prstGeom prst="ellipse">
              <a:avLst/>
            </a:prstGeom>
            <a:solidFill>
              <a:srgbClr val="FFFF00"/>
            </a:solidFill>
            <a:ln w="31750" cap="sq" algn="ctr">
              <a:solidFill>
                <a:schemeClr val="tx1"/>
              </a:solidFill>
              <a:round/>
              <a:headEnd type="none" w="sm" len="sm"/>
              <a:tailEnd type="none" w="med" len="lg"/>
            </a:ln>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600"/>
                </a:lnSpc>
                <a:buClr>
                  <a:srgbClr val="C0504D"/>
                </a:buClr>
                <a:buSzPct val="75000"/>
                <a:buFont typeface="Monotype Sorts"/>
                <a:buNone/>
              </a:pPr>
              <a:r>
                <a:rPr kumimoji="1" lang="en-US" altLang="zh-CN"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rPr>
                <a:t>5</a:t>
              </a:r>
              <a:endParaRPr kumimoji="1" lang="zh-CN" altLang="en-US"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endParaRPr>
            </a:p>
          </p:txBody>
        </p:sp>
        <p:sp>
          <p:nvSpPr>
            <p:cNvPr id="87" name="Oval 49"/>
            <p:cNvSpPr>
              <a:spLocks noChangeAspect="1" noChangeArrowheads="1"/>
            </p:cNvSpPr>
            <p:nvPr/>
          </p:nvSpPr>
          <p:spPr bwMode="auto">
            <a:xfrm>
              <a:off x="8338415" y="5317192"/>
              <a:ext cx="404674" cy="468670"/>
            </a:xfrm>
            <a:prstGeom prst="ellipse">
              <a:avLst/>
            </a:prstGeom>
            <a:solidFill>
              <a:srgbClr val="FFFF00"/>
            </a:solidFill>
            <a:ln w="31750" cap="sq" algn="ctr">
              <a:solidFill>
                <a:schemeClr val="tx1"/>
              </a:solidFill>
              <a:round/>
              <a:headEnd type="none" w="sm" len="sm"/>
              <a:tailEnd type="none" w="med" len="lg"/>
            </a:ln>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600"/>
                </a:lnSpc>
                <a:buClr>
                  <a:srgbClr val="C0504D"/>
                </a:buClr>
                <a:buSzPct val="75000"/>
                <a:buFont typeface="Monotype Sorts"/>
                <a:buNone/>
              </a:pPr>
              <a:r>
                <a:rPr kumimoji="1" lang="en-US" altLang="zh-CN"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rPr>
                <a:t>6</a:t>
              </a:r>
              <a:endParaRPr kumimoji="1" lang="zh-CN" altLang="en-US" sz="2600" b="1" dirty="0">
                <a:solidFill>
                  <a:srgbClr val="1F497D"/>
                </a:solidFill>
                <a:latin typeface="Times New Roman" panose="02020603050405020304" pitchFamily="18" charset="0"/>
                <a:ea typeface="幼圆" panose="02010509060101010101" pitchFamily="49" charset="-122"/>
                <a:sym typeface="Wingdings" panose="05000000000000000000" pitchFamily="2" charset="2"/>
              </a:endParaRPr>
            </a:p>
          </p:txBody>
        </p:sp>
        <p:sp>
          <p:nvSpPr>
            <p:cNvPr id="88" name="Text Box 48"/>
            <p:cNvSpPr txBox="1">
              <a:spLocks noChangeArrowheads="1"/>
            </p:cNvSpPr>
            <p:nvPr/>
          </p:nvSpPr>
          <p:spPr bwMode="auto">
            <a:xfrm>
              <a:off x="7841810" y="4127702"/>
              <a:ext cx="289915" cy="28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ts val="2600"/>
                </a:lnSpc>
              </a:pPr>
              <a:r>
                <a:rPr kumimoji="1" lang="en-US" altLang="zh-CN" sz="2600" b="1">
                  <a:solidFill>
                    <a:srgbClr val="1F497D"/>
                  </a:solidFill>
                  <a:latin typeface="Times New Roman" panose="02020603050405020304" pitchFamily="18" charset="0"/>
                  <a:ea typeface="幼圆" panose="02010509060101010101" pitchFamily="49" charset="-122"/>
                  <a:sym typeface="Wingdings" panose="05000000000000000000" pitchFamily="2" charset="2"/>
                </a:rPr>
                <a:t>1</a:t>
              </a:r>
            </a:p>
          </p:txBody>
        </p:sp>
        <p:sp>
          <p:nvSpPr>
            <p:cNvPr id="89" name="Line 69"/>
            <p:cNvSpPr>
              <a:spLocks noChangeShapeType="1"/>
            </p:cNvSpPr>
            <p:nvPr/>
          </p:nvSpPr>
          <p:spPr bwMode="auto">
            <a:xfrm flipH="1">
              <a:off x="8570343" y="4756906"/>
              <a:ext cx="289915" cy="593702"/>
            </a:xfrm>
            <a:prstGeom prst="line">
              <a:avLst/>
            </a:prstGeom>
            <a:noFill/>
            <a:ln w="31750" cap="sq">
              <a:solidFill>
                <a:srgbClr val="FF0000"/>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90" name="Text Box 48"/>
            <p:cNvSpPr txBox="1">
              <a:spLocks noChangeArrowheads="1"/>
            </p:cNvSpPr>
            <p:nvPr/>
          </p:nvSpPr>
          <p:spPr bwMode="auto">
            <a:xfrm>
              <a:off x="8710683" y="4978847"/>
              <a:ext cx="289915" cy="28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ts val="2600"/>
                </a:lnSpc>
              </a:pPr>
              <a:r>
                <a:rPr kumimoji="1" lang="en-US" altLang="zh-CN" sz="2600" b="1">
                  <a:solidFill>
                    <a:srgbClr val="1F497D"/>
                  </a:solidFill>
                  <a:latin typeface="Times New Roman" panose="02020603050405020304" pitchFamily="18" charset="0"/>
                  <a:ea typeface="幼圆" panose="02010509060101010101" pitchFamily="49" charset="-122"/>
                  <a:sym typeface="Wingdings" panose="05000000000000000000" pitchFamily="2" charset="2"/>
                </a:rPr>
                <a:t>2</a:t>
              </a:r>
            </a:p>
          </p:txBody>
        </p:sp>
        <p:sp>
          <p:nvSpPr>
            <p:cNvPr id="91" name="Line 62"/>
            <p:cNvSpPr>
              <a:spLocks noChangeShapeType="1"/>
            </p:cNvSpPr>
            <p:nvPr/>
          </p:nvSpPr>
          <p:spPr bwMode="auto">
            <a:xfrm>
              <a:off x="6914391" y="4743064"/>
              <a:ext cx="309367" cy="595528"/>
            </a:xfrm>
            <a:prstGeom prst="line">
              <a:avLst/>
            </a:prstGeom>
            <a:noFill/>
            <a:ln w="31750" cap="sq">
              <a:solidFill>
                <a:srgbClr val="FF0000"/>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92" name="Text Box 48"/>
            <p:cNvSpPr txBox="1">
              <a:spLocks noChangeArrowheads="1"/>
            </p:cNvSpPr>
            <p:nvPr/>
          </p:nvSpPr>
          <p:spPr bwMode="auto">
            <a:xfrm>
              <a:off x="6815779" y="5004563"/>
              <a:ext cx="289915" cy="28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ts val="2600"/>
                </a:lnSpc>
              </a:pPr>
              <a:r>
                <a:rPr kumimoji="1" lang="en-US" altLang="zh-CN" sz="2600" b="1">
                  <a:solidFill>
                    <a:srgbClr val="1F497D"/>
                  </a:solidFill>
                  <a:latin typeface="Times New Roman" panose="02020603050405020304" pitchFamily="18" charset="0"/>
                  <a:ea typeface="幼圆" panose="02010509060101010101" pitchFamily="49" charset="-122"/>
                  <a:sym typeface="Wingdings" panose="05000000000000000000" pitchFamily="2" charset="2"/>
                </a:rPr>
                <a:t>3</a:t>
              </a:r>
            </a:p>
          </p:txBody>
        </p:sp>
        <p:sp>
          <p:nvSpPr>
            <p:cNvPr id="93" name="Line 72"/>
            <p:cNvSpPr>
              <a:spLocks noChangeShapeType="1"/>
            </p:cNvSpPr>
            <p:nvPr/>
          </p:nvSpPr>
          <p:spPr bwMode="auto">
            <a:xfrm>
              <a:off x="8005982" y="4957435"/>
              <a:ext cx="385933" cy="407468"/>
            </a:xfrm>
            <a:prstGeom prst="line">
              <a:avLst/>
            </a:prstGeom>
            <a:noFill/>
            <a:ln w="38100" cap="sq">
              <a:solidFill>
                <a:srgbClr val="FF0000"/>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94" name="Text Box 48"/>
            <p:cNvSpPr txBox="1">
              <a:spLocks noChangeArrowheads="1"/>
            </p:cNvSpPr>
            <p:nvPr/>
          </p:nvSpPr>
          <p:spPr bwMode="auto">
            <a:xfrm>
              <a:off x="7911919" y="5091619"/>
              <a:ext cx="289915" cy="28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ts val="2600"/>
                </a:lnSpc>
              </a:pPr>
              <a:r>
                <a:rPr kumimoji="1" lang="en-US" altLang="zh-CN" sz="2600" b="1">
                  <a:solidFill>
                    <a:srgbClr val="1F497D"/>
                  </a:solidFill>
                  <a:latin typeface="Times New Roman" panose="02020603050405020304" pitchFamily="18" charset="0"/>
                  <a:ea typeface="幼圆" panose="02010509060101010101" pitchFamily="49" charset="-122"/>
                  <a:sym typeface="Wingdings" panose="05000000000000000000" pitchFamily="2" charset="2"/>
                </a:rPr>
                <a:t>4</a:t>
              </a:r>
            </a:p>
          </p:txBody>
        </p:sp>
        <p:sp>
          <p:nvSpPr>
            <p:cNvPr id="95" name="Line 74"/>
            <p:cNvSpPr>
              <a:spLocks noChangeShapeType="1"/>
            </p:cNvSpPr>
            <p:nvPr/>
          </p:nvSpPr>
          <p:spPr bwMode="auto">
            <a:xfrm>
              <a:off x="7070669" y="4549438"/>
              <a:ext cx="576123" cy="141011"/>
            </a:xfrm>
            <a:prstGeom prst="line">
              <a:avLst/>
            </a:prstGeom>
            <a:noFill/>
            <a:ln w="38100" cap="sq">
              <a:solidFill>
                <a:srgbClr val="FF0000"/>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96" name="Text Box 48"/>
            <p:cNvSpPr txBox="1">
              <a:spLocks noChangeArrowheads="1"/>
            </p:cNvSpPr>
            <p:nvPr/>
          </p:nvSpPr>
          <p:spPr bwMode="auto">
            <a:xfrm>
              <a:off x="7205673" y="4301284"/>
              <a:ext cx="289915" cy="28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cap="sq">
                  <a:solidFill>
                    <a:srgbClr val="993366"/>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ts val="2600"/>
                </a:lnSpc>
              </a:pPr>
              <a:r>
                <a:rPr kumimoji="1" lang="en-US" altLang="zh-CN" sz="2600" b="1">
                  <a:solidFill>
                    <a:srgbClr val="1F497D"/>
                  </a:solidFill>
                  <a:latin typeface="Times New Roman" panose="02020603050405020304" pitchFamily="18" charset="0"/>
                  <a:ea typeface="幼圆" panose="02010509060101010101" pitchFamily="49" charset="-122"/>
                  <a:sym typeface="Wingdings" panose="05000000000000000000" pitchFamily="2" charset="2"/>
                </a:rPr>
                <a:t>5</a:t>
              </a:r>
            </a:p>
          </p:txBody>
        </p:sp>
      </p:grpSp>
      <p:sp>
        <p:nvSpPr>
          <p:cNvPr id="97" name="燕尾形箭头 96"/>
          <p:cNvSpPr/>
          <p:nvPr/>
        </p:nvSpPr>
        <p:spPr>
          <a:xfrm>
            <a:off x="4045738" y="1183255"/>
            <a:ext cx="885825" cy="430213"/>
          </a:xfrm>
          <a:prstGeom prst="notchedRightArrow">
            <a:avLst/>
          </a:prstGeom>
          <a:solidFill>
            <a:srgbClr val="FF99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20000"/>
              </a:spcBef>
              <a:buClr>
                <a:srgbClr val="C0504D"/>
              </a:buClr>
              <a:buSzPct val="75000"/>
              <a:buFont typeface="Monotype Sorts" pitchFamily="2" charset="2"/>
              <a:buNone/>
              <a:defRPr/>
            </a:pPr>
            <a:endParaRPr kumimoji="1" lang="zh-CN" altLang="en-US" sz="2400" b="1">
              <a:solidFill>
                <a:prstClr val="white"/>
              </a:solidFill>
              <a:sym typeface="Wingdings" pitchFamily="2" charset="2"/>
            </a:endParaRPr>
          </a:p>
        </p:txBody>
      </p:sp>
      <p:sp>
        <p:nvSpPr>
          <p:cNvPr id="98" name="燕尾形箭头 97"/>
          <p:cNvSpPr/>
          <p:nvPr/>
        </p:nvSpPr>
        <p:spPr>
          <a:xfrm>
            <a:off x="7200101" y="1183255"/>
            <a:ext cx="884237" cy="430213"/>
          </a:xfrm>
          <a:prstGeom prst="notchedRightArrow">
            <a:avLst/>
          </a:prstGeom>
          <a:solidFill>
            <a:srgbClr val="FF99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20000"/>
              </a:spcBef>
              <a:buClr>
                <a:srgbClr val="C0504D"/>
              </a:buClr>
              <a:buSzPct val="75000"/>
              <a:buFont typeface="Monotype Sorts" pitchFamily="2" charset="2"/>
              <a:buNone/>
              <a:defRPr/>
            </a:pPr>
            <a:endParaRPr kumimoji="1" lang="zh-CN" altLang="en-US" sz="2400" b="1">
              <a:solidFill>
                <a:prstClr val="white"/>
              </a:solidFill>
              <a:sym typeface="Wingdings" pitchFamily="2" charset="2"/>
            </a:endParaRPr>
          </a:p>
        </p:txBody>
      </p:sp>
      <p:sp>
        <p:nvSpPr>
          <p:cNvPr id="99" name="燕尾形箭头 98"/>
          <p:cNvSpPr/>
          <p:nvPr/>
        </p:nvSpPr>
        <p:spPr>
          <a:xfrm>
            <a:off x="1408901" y="3908993"/>
            <a:ext cx="717550" cy="430212"/>
          </a:xfrm>
          <a:prstGeom prst="notchedRightArrow">
            <a:avLst/>
          </a:prstGeom>
          <a:solidFill>
            <a:srgbClr val="FF99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20000"/>
              </a:spcBef>
              <a:buClr>
                <a:srgbClr val="C0504D"/>
              </a:buClr>
              <a:buSzPct val="75000"/>
              <a:buFont typeface="Monotype Sorts" pitchFamily="2" charset="2"/>
              <a:buNone/>
              <a:defRPr/>
            </a:pPr>
            <a:endParaRPr kumimoji="1" lang="zh-CN" altLang="en-US" sz="2400" b="1">
              <a:solidFill>
                <a:prstClr val="white"/>
              </a:solidFill>
              <a:sym typeface="Wingdings" pitchFamily="2" charset="2"/>
            </a:endParaRPr>
          </a:p>
        </p:txBody>
      </p:sp>
      <p:sp>
        <p:nvSpPr>
          <p:cNvPr id="100" name="燕尾形箭头 99"/>
          <p:cNvSpPr/>
          <p:nvPr/>
        </p:nvSpPr>
        <p:spPr>
          <a:xfrm>
            <a:off x="3874288" y="3899468"/>
            <a:ext cx="715963" cy="430212"/>
          </a:xfrm>
          <a:prstGeom prst="notchedRightArrow">
            <a:avLst/>
          </a:prstGeom>
          <a:solidFill>
            <a:srgbClr val="FF99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20000"/>
              </a:spcBef>
              <a:buClr>
                <a:srgbClr val="C0504D"/>
              </a:buClr>
              <a:buSzPct val="75000"/>
              <a:buFont typeface="Monotype Sorts" pitchFamily="2" charset="2"/>
              <a:buNone/>
              <a:defRPr/>
            </a:pPr>
            <a:endParaRPr kumimoji="1" lang="zh-CN" altLang="en-US" sz="2400" b="1">
              <a:solidFill>
                <a:prstClr val="white"/>
              </a:solidFill>
              <a:sym typeface="Wingdings" pitchFamily="2" charset="2"/>
            </a:endParaRPr>
          </a:p>
        </p:txBody>
      </p:sp>
      <p:sp>
        <p:nvSpPr>
          <p:cNvPr id="101" name="燕尾形箭头 100"/>
          <p:cNvSpPr/>
          <p:nvPr/>
        </p:nvSpPr>
        <p:spPr>
          <a:xfrm>
            <a:off x="7212801" y="3908993"/>
            <a:ext cx="717550" cy="430212"/>
          </a:xfrm>
          <a:prstGeom prst="notchedRightArrow">
            <a:avLst/>
          </a:prstGeom>
          <a:solidFill>
            <a:srgbClr val="FF99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20000"/>
              </a:spcBef>
              <a:buClr>
                <a:srgbClr val="C0504D"/>
              </a:buClr>
              <a:buSzPct val="75000"/>
              <a:buFont typeface="Monotype Sorts" pitchFamily="2" charset="2"/>
              <a:buNone/>
              <a:defRPr/>
            </a:pPr>
            <a:endParaRPr kumimoji="1" lang="zh-CN" altLang="en-US" sz="2400" b="1">
              <a:solidFill>
                <a:prstClr val="white"/>
              </a:solidFill>
              <a:sym typeface="Wingdings" pitchFamily="2" charset="2"/>
            </a:endParaRPr>
          </a:p>
        </p:txBody>
      </p:sp>
    </p:spTree>
    <p:extLst>
      <p:ext uri="{BB962C8B-B14F-4D97-AF65-F5344CB8AC3E}">
        <p14:creationId xmlns:p14="http://schemas.microsoft.com/office/powerpoint/2010/main" val="413086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1000"/>
                                        <p:tgtEl>
                                          <p:spTgt spid="97"/>
                                        </p:tgtEl>
                                      </p:cBhvr>
                                    </p:animEffect>
                                    <p:anim calcmode="lin" valueType="num">
                                      <p:cBhvr>
                                        <p:cTn id="8" dur="1000" fill="hold"/>
                                        <p:tgtEl>
                                          <p:spTgt spid="97"/>
                                        </p:tgtEl>
                                        <p:attrNameLst>
                                          <p:attrName>ppt_x</p:attrName>
                                        </p:attrNameLst>
                                      </p:cBhvr>
                                      <p:tavLst>
                                        <p:tav tm="0">
                                          <p:val>
                                            <p:strVal val="#ppt_x"/>
                                          </p:val>
                                        </p:tav>
                                        <p:tav tm="100000">
                                          <p:val>
                                            <p:strVal val="#ppt_x"/>
                                          </p:val>
                                        </p:tav>
                                      </p:tavLst>
                                    </p:anim>
                                    <p:anim calcmode="lin" valueType="num">
                                      <p:cBhvr>
                                        <p:cTn id="9" dur="1000" fill="hold"/>
                                        <p:tgtEl>
                                          <p:spTgt spid="9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1000"/>
                                        <p:tgtEl>
                                          <p:spTgt spid="32"/>
                                        </p:tgtEl>
                                      </p:cBhvr>
                                    </p:animEffect>
                                    <p:anim calcmode="lin" valueType="num">
                                      <p:cBhvr>
                                        <p:cTn id="15" dur="1000" fill="hold"/>
                                        <p:tgtEl>
                                          <p:spTgt spid="32"/>
                                        </p:tgtEl>
                                        <p:attrNameLst>
                                          <p:attrName>ppt_x</p:attrName>
                                        </p:attrNameLst>
                                      </p:cBhvr>
                                      <p:tavLst>
                                        <p:tav tm="0">
                                          <p:val>
                                            <p:strVal val="#ppt_x"/>
                                          </p:val>
                                        </p:tav>
                                        <p:tav tm="100000">
                                          <p:val>
                                            <p:strVal val="#ppt_x"/>
                                          </p:val>
                                        </p:tav>
                                      </p:tavLst>
                                    </p:anim>
                                    <p:anim calcmode="lin" valueType="num">
                                      <p:cBhvr>
                                        <p:cTn id="16"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8"/>
                                        </p:tgtEl>
                                        <p:attrNameLst>
                                          <p:attrName>style.visibility</p:attrName>
                                        </p:attrNameLst>
                                      </p:cBhvr>
                                      <p:to>
                                        <p:strVal val="visible"/>
                                      </p:to>
                                    </p:set>
                                    <p:animEffect transition="in" filter="fade">
                                      <p:cBhvr>
                                        <p:cTn id="21" dur="1000"/>
                                        <p:tgtEl>
                                          <p:spTgt spid="98"/>
                                        </p:tgtEl>
                                      </p:cBhvr>
                                    </p:animEffect>
                                    <p:anim calcmode="lin" valueType="num">
                                      <p:cBhvr>
                                        <p:cTn id="22" dur="1000" fill="hold"/>
                                        <p:tgtEl>
                                          <p:spTgt spid="98"/>
                                        </p:tgtEl>
                                        <p:attrNameLst>
                                          <p:attrName>ppt_x</p:attrName>
                                        </p:attrNameLst>
                                      </p:cBhvr>
                                      <p:tavLst>
                                        <p:tav tm="0">
                                          <p:val>
                                            <p:strVal val="#ppt_x"/>
                                          </p:val>
                                        </p:tav>
                                        <p:tav tm="100000">
                                          <p:val>
                                            <p:strVal val="#ppt_x"/>
                                          </p:val>
                                        </p:tav>
                                      </p:tavLst>
                                    </p:anim>
                                    <p:anim calcmode="lin" valueType="num">
                                      <p:cBhvr>
                                        <p:cTn id="23" dur="1000" fill="hold"/>
                                        <p:tgtEl>
                                          <p:spTgt spid="9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1000"/>
                                        <p:tgtEl>
                                          <p:spTgt spid="41"/>
                                        </p:tgtEl>
                                      </p:cBhvr>
                                    </p:animEffect>
                                    <p:anim calcmode="lin" valueType="num">
                                      <p:cBhvr>
                                        <p:cTn id="29" dur="1000" fill="hold"/>
                                        <p:tgtEl>
                                          <p:spTgt spid="41"/>
                                        </p:tgtEl>
                                        <p:attrNameLst>
                                          <p:attrName>ppt_x</p:attrName>
                                        </p:attrNameLst>
                                      </p:cBhvr>
                                      <p:tavLst>
                                        <p:tav tm="0">
                                          <p:val>
                                            <p:strVal val="#ppt_x"/>
                                          </p:val>
                                        </p:tav>
                                        <p:tav tm="100000">
                                          <p:val>
                                            <p:strVal val="#ppt_x"/>
                                          </p:val>
                                        </p:tav>
                                      </p:tavLst>
                                    </p:anim>
                                    <p:anim calcmode="lin" valueType="num">
                                      <p:cBhvr>
                                        <p:cTn id="30"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grpId="0" nodeType="clickEffect">
                                  <p:stCondLst>
                                    <p:cond delay="0"/>
                                  </p:stCondLst>
                                  <p:childTnLst>
                                    <p:set>
                                      <p:cBhvr>
                                        <p:cTn id="34" dur="1" fill="hold">
                                          <p:stCondLst>
                                            <p:cond delay="0"/>
                                          </p:stCondLst>
                                        </p:cTn>
                                        <p:tgtEl>
                                          <p:spTgt spid="99"/>
                                        </p:tgtEl>
                                        <p:attrNameLst>
                                          <p:attrName>style.visibility</p:attrName>
                                        </p:attrNameLst>
                                      </p:cBhvr>
                                      <p:to>
                                        <p:strVal val="visible"/>
                                      </p:to>
                                    </p:set>
                                    <p:anim calcmode="lin" valueType="num">
                                      <p:cBhvr>
                                        <p:cTn id="35" dur="1000" fill="hold"/>
                                        <p:tgtEl>
                                          <p:spTgt spid="99"/>
                                        </p:tgtEl>
                                        <p:attrNameLst>
                                          <p:attrName>ppt_w</p:attrName>
                                        </p:attrNameLst>
                                      </p:cBhvr>
                                      <p:tavLst>
                                        <p:tav tm="0">
                                          <p:val>
                                            <p:fltVal val="0"/>
                                          </p:val>
                                        </p:tav>
                                        <p:tav tm="100000">
                                          <p:val>
                                            <p:strVal val="#ppt_w"/>
                                          </p:val>
                                        </p:tav>
                                      </p:tavLst>
                                    </p:anim>
                                    <p:anim calcmode="lin" valueType="num">
                                      <p:cBhvr>
                                        <p:cTn id="36" dur="1000" fill="hold"/>
                                        <p:tgtEl>
                                          <p:spTgt spid="99"/>
                                        </p:tgtEl>
                                        <p:attrNameLst>
                                          <p:attrName>ppt_h</p:attrName>
                                        </p:attrNameLst>
                                      </p:cBhvr>
                                      <p:tavLst>
                                        <p:tav tm="0">
                                          <p:val>
                                            <p:fltVal val="0"/>
                                          </p:val>
                                        </p:tav>
                                        <p:tav tm="100000">
                                          <p:val>
                                            <p:strVal val="#ppt_h"/>
                                          </p:val>
                                        </p:tav>
                                      </p:tavLst>
                                    </p:anim>
                                    <p:anim calcmode="lin" valueType="num">
                                      <p:cBhvr>
                                        <p:cTn id="37" dur="1000" fill="hold"/>
                                        <p:tgtEl>
                                          <p:spTgt spid="99"/>
                                        </p:tgtEl>
                                        <p:attrNameLst>
                                          <p:attrName>style.rotation</p:attrName>
                                        </p:attrNameLst>
                                      </p:cBhvr>
                                      <p:tavLst>
                                        <p:tav tm="0">
                                          <p:val>
                                            <p:fltVal val="90"/>
                                          </p:val>
                                        </p:tav>
                                        <p:tav tm="100000">
                                          <p:val>
                                            <p:fltVal val="0"/>
                                          </p:val>
                                        </p:tav>
                                      </p:tavLst>
                                    </p:anim>
                                    <p:animEffect transition="in" filter="fade">
                                      <p:cBhvr>
                                        <p:cTn id="38" dur="1000"/>
                                        <p:tgtEl>
                                          <p:spTgt spid="99"/>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1000"/>
                                        <p:tgtEl>
                                          <p:spTgt spid="52"/>
                                        </p:tgtEl>
                                      </p:cBhvr>
                                    </p:animEffect>
                                    <p:anim calcmode="lin" valueType="num">
                                      <p:cBhvr>
                                        <p:cTn id="44" dur="1000" fill="hold"/>
                                        <p:tgtEl>
                                          <p:spTgt spid="52"/>
                                        </p:tgtEl>
                                        <p:attrNameLst>
                                          <p:attrName>ppt_x</p:attrName>
                                        </p:attrNameLst>
                                      </p:cBhvr>
                                      <p:tavLst>
                                        <p:tav tm="0">
                                          <p:val>
                                            <p:strVal val="#ppt_x"/>
                                          </p:val>
                                        </p:tav>
                                        <p:tav tm="100000">
                                          <p:val>
                                            <p:strVal val="#ppt_x"/>
                                          </p:val>
                                        </p:tav>
                                      </p:tavLst>
                                    </p:anim>
                                    <p:anim calcmode="lin" valueType="num">
                                      <p:cBhvr>
                                        <p:cTn id="45"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31" presetClass="entr" presetSubtype="0" fill="hold" grpId="0" nodeType="clickEffect">
                                  <p:stCondLst>
                                    <p:cond delay="0"/>
                                  </p:stCondLst>
                                  <p:childTnLst>
                                    <p:set>
                                      <p:cBhvr>
                                        <p:cTn id="49" dur="1" fill="hold">
                                          <p:stCondLst>
                                            <p:cond delay="0"/>
                                          </p:stCondLst>
                                        </p:cTn>
                                        <p:tgtEl>
                                          <p:spTgt spid="100"/>
                                        </p:tgtEl>
                                        <p:attrNameLst>
                                          <p:attrName>style.visibility</p:attrName>
                                        </p:attrNameLst>
                                      </p:cBhvr>
                                      <p:to>
                                        <p:strVal val="visible"/>
                                      </p:to>
                                    </p:set>
                                    <p:anim calcmode="lin" valueType="num">
                                      <p:cBhvr>
                                        <p:cTn id="50" dur="1000" fill="hold"/>
                                        <p:tgtEl>
                                          <p:spTgt spid="100"/>
                                        </p:tgtEl>
                                        <p:attrNameLst>
                                          <p:attrName>ppt_w</p:attrName>
                                        </p:attrNameLst>
                                      </p:cBhvr>
                                      <p:tavLst>
                                        <p:tav tm="0">
                                          <p:val>
                                            <p:fltVal val="0"/>
                                          </p:val>
                                        </p:tav>
                                        <p:tav tm="100000">
                                          <p:val>
                                            <p:strVal val="#ppt_w"/>
                                          </p:val>
                                        </p:tav>
                                      </p:tavLst>
                                    </p:anim>
                                    <p:anim calcmode="lin" valueType="num">
                                      <p:cBhvr>
                                        <p:cTn id="51" dur="1000" fill="hold"/>
                                        <p:tgtEl>
                                          <p:spTgt spid="100"/>
                                        </p:tgtEl>
                                        <p:attrNameLst>
                                          <p:attrName>ppt_h</p:attrName>
                                        </p:attrNameLst>
                                      </p:cBhvr>
                                      <p:tavLst>
                                        <p:tav tm="0">
                                          <p:val>
                                            <p:fltVal val="0"/>
                                          </p:val>
                                        </p:tav>
                                        <p:tav tm="100000">
                                          <p:val>
                                            <p:strVal val="#ppt_h"/>
                                          </p:val>
                                        </p:tav>
                                      </p:tavLst>
                                    </p:anim>
                                    <p:anim calcmode="lin" valueType="num">
                                      <p:cBhvr>
                                        <p:cTn id="52" dur="1000" fill="hold"/>
                                        <p:tgtEl>
                                          <p:spTgt spid="100"/>
                                        </p:tgtEl>
                                        <p:attrNameLst>
                                          <p:attrName>style.rotation</p:attrName>
                                        </p:attrNameLst>
                                      </p:cBhvr>
                                      <p:tavLst>
                                        <p:tav tm="0">
                                          <p:val>
                                            <p:fltVal val="90"/>
                                          </p:val>
                                        </p:tav>
                                        <p:tav tm="100000">
                                          <p:val>
                                            <p:fltVal val="0"/>
                                          </p:val>
                                        </p:tav>
                                      </p:tavLst>
                                    </p:anim>
                                    <p:animEffect transition="in" filter="fade">
                                      <p:cBhvr>
                                        <p:cTn id="53" dur="1000"/>
                                        <p:tgtEl>
                                          <p:spTgt spid="100"/>
                                        </p:tgtEl>
                                      </p:cBhvr>
                                    </p:animEffect>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fade">
                                      <p:cBhvr>
                                        <p:cTn id="58" dur="1000"/>
                                        <p:tgtEl>
                                          <p:spTgt spid="65"/>
                                        </p:tgtEl>
                                      </p:cBhvr>
                                    </p:animEffect>
                                    <p:anim calcmode="lin" valueType="num">
                                      <p:cBhvr>
                                        <p:cTn id="59" dur="1000" fill="hold"/>
                                        <p:tgtEl>
                                          <p:spTgt spid="65"/>
                                        </p:tgtEl>
                                        <p:attrNameLst>
                                          <p:attrName>ppt_x</p:attrName>
                                        </p:attrNameLst>
                                      </p:cBhvr>
                                      <p:tavLst>
                                        <p:tav tm="0">
                                          <p:val>
                                            <p:strVal val="#ppt_x"/>
                                          </p:val>
                                        </p:tav>
                                        <p:tav tm="100000">
                                          <p:val>
                                            <p:strVal val="#ppt_x"/>
                                          </p:val>
                                        </p:tav>
                                      </p:tavLst>
                                    </p:anim>
                                    <p:anim calcmode="lin" valueType="num">
                                      <p:cBhvr>
                                        <p:cTn id="60"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31" presetClass="entr" presetSubtype="0" fill="hold" grpId="0" nodeType="clickEffect">
                                  <p:stCondLst>
                                    <p:cond delay="0"/>
                                  </p:stCondLst>
                                  <p:childTnLst>
                                    <p:set>
                                      <p:cBhvr>
                                        <p:cTn id="64" dur="1" fill="hold">
                                          <p:stCondLst>
                                            <p:cond delay="0"/>
                                          </p:stCondLst>
                                        </p:cTn>
                                        <p:tgtEl>
                                          <p:spTgt spid="101"/>
                                        </p:tgtEl>
                                        <p:attrNameLst>
                                          <p:attrName>style.visibility</p:attrName>
                                        </p:attrNameLst>
                                      </p:cBhvr>
                                      <p:to>
                                        <p:strVal val="visible"/>
                                      </p:to>
                                    </p:set>
                                    <p:anim calcmode="lin" valueType="num">
                                      <p:cBhvr>
                                        <p:cTn id="65" dur="1000" fill="hold"/>
                                        <p:tgtEl>
                                          <p:spTgt spid="101"/>
                                        </p:tgtEl>
                                        <p:attrNameLst>
                                          <p:attrName>ppt_w</p:attrName>
                                        </p:attrNameLst>
                                      </p:cBhvr>
                                      <p:tavLst>
                                        <p:tav tm="0">
                                          <p:val>
                                            <p:fltVal val="0"/>
                                          </p:val>
                                        </p:tav>
                                        <p:tav tm="100000">
                                          <p:val>
                                            <p:strVal val="#ppt_w"/>
                                          </p:val>
                                        </p:tav>
                                      </p:tavLst>
                                    </p:anim>
                                    <p:anim calcmode="lin" valueType="num">
                                      <p:cBhvr>
                                        <p:cTn id="66" dur="1000" fill="hold"/>
                                        <p:tgtEl>
                                          <p:spTgt spid="101"/>
                                        </p:tgtEl>
                                        <p:attrNameLst>
                                          <p:attrName>ppt_h</p:attrName>
                                        </p:attrNameLst>
                                      </p:cBhvr>
                                      <p:tavLst>
                                        <p:tav tm="0">
                                          <p:val>
                                            <p:fltVal val="0"/>
                                          </p:val>
                                        </p:tav>
                                        <p:tav tm="100000">
                                          <p:val>
                                            <p:strVal val="#ppt_h"/>
                                          </p:val>
                                        </p:tav>
                                      </p:tavLst>
                                    </p:anim>
                                    <p:anim calcmode="lin" valueType="num">
                                      <p:cBhvr>
                                        <p:cTn id="67" dur="1000" fill="hold"/>
                                        <p:tgtEl>
                                          <p:spTgt spid="101"/>
                                        </p:tgtEl>
                                        <p:attrNameLst>
                                          <p:attrName>style.rotation</p:attrName>
                                        </p:attrNameLst>
                                      </p:cBhvr>
                                      <p:tavLst>
                                        <p:tav tm="0">
                                          <p:val>
                                            <p:fltVal val="90"/>
                                          </p:val>
                                        </p:tav>
                                        <p:tav tm="100000">
                                          <p:val>
                                            <p:fltVal val="0"/>
                                          </p:val>
                                        </p:tav>
                                      </p:tavLst>
                                    </p:anim>
                                    <p:animEffect transition="in" filter="fade">
                                      <p:cBhvr>
                                        <p:cTn id="68" dur="1000"/>
                                        <p:tgtEl>
                                          <p:spTgt spid="101"/>
                                        </p:tgtEl>
                                      </p:cBhvr>
                                    </p:animEffect>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80"/>
                                        </p:tgtEl>
                                        <p:attrNameLst>
                                          <p:attrName>style.visibility</p:attrName>
                                        </p:attrNameLst>
                                      </p:cBhvr>
                                      <p:to>
                                        <p:strVal val="visible"/>
                                      </p:to>
                                    </p:set>
                                    <p:animEffect transition="in" filter="fade">
                                      <p:cBhvr>
                                        <p:cTn id="73" dur="1000"/>
                                        <p:tgtEl>
                                          <p:spTgt spid="80"/>
                                        </p:tgtEl>
                                      </p:cBhvr>
                                    </p:animEffect>
                                    <p:anim calcmode="lin" valueType="num">
                                      <p:cBhvr>
                                        <p:cTn id="74" dur="1000" fill="hold"/>
                                        <p:tgtEl>
                                          <p:spTgt spid="80"/>
                                        </p:tgtEl>
                                        <p:attrNameLst>
                                          <p:attrName>ppt_x</p:attrName>
                                        </p:attrNameLst>
                                      </p:cBhvr>
                                      <p:tavLst>
                                        <p:tav tm="0">
                                          <p:val>
                                            <p:strVal val="#ppt_x"/>
                                          </p:val>
                                        </p:tav>
                                        <p:tav tm="100000">
                                          <p:val>
                                            <p:strVal val="#ppt_x"/>
                                          </p:val>
                                        </p:tav>
                                      </p:tavLst>
                                    </p:anim>
                                    <p:anim calcmode="lin" valueType="num">
                                      <p:cBhvr>
                                        <p:cTn id="75"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animBg="1"/>
      <p:bldP spid="99" grpId="0" animBg="1"/>
      <p:bldP spid="100" grpId="0" animBg="1"/>
      <p:bldP spid="101"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3730908" cy="605909"/>
          </a:xfrm>
        </p:spPr>
        <p:txBody>
          <a:bodyPr/>
          <a:lstStyle/>
          <a:p>
            <a:r>
              <a:rPr lang="zh-CN" altLang="en-US" dirty="0">
                <a:latin typeface="楷体" panose="02010609060101010101" pitchFamily="49" charset="-122"/>
                <a:ea typeface="楷体" panose="02010609060101010101" pitchFamily="49" charset="-122"/>
              </a:rPr>
              <a:t>最小生成树算法比较</a:t>
            </a:r>
          </a:p>
        </p:txBody>
      </p:sp>
      <p:sp>
        <p:nvSpPr>
          <p:cNvPr id="3" name="Rectangle 2"/>
          <p:cNvSpPr>
            <a:spLocks noChangeArrowheads="1"/>
          </p:cNvSpPr>
          <p:nvPr/>
        </p:nvSpPr>
        <p:spPr bwMode="auto">
          <a:xfrm>
            <a:off x="1161907" y="1380385"/>
            <a:ext cx="9962147" cy="381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4000"/>
              </a:lnSpc>
              <a:buClr>
                <a:srgbClr val="1F497D"/>
              </a:buClr>
              <a:buFont typeface="Wingdings" panose="05000000000000000000" pitchFamily="2" charset="2"/>
              <a:buNone/>
            </a:pPr>
            <a:r>
              <a:rPr kumimoji="1" lang="en-US" altLang="en-US" sz="2900" b="1" dirty="0" err="1">
                <a:solidFill>
                  <a:srgbClr val="000000"/>
                </a:solidFill>
                <a:latin typeface="Times New Roman" panose="02020603050405020304" pitchFamily="18" charset="0"/>
                <a:ea typeface="楷体" panose="02010609060101010101" pitchFamily="49" charset="-122"/>
                <a:sym typeface="Wingdings" panose="05000000000000000000" pitchFamily="2" charset="2"/>
              </a:rPr>
              <a:t>普里姆</a:t>
            </a:r>
            <a:r>
              <a:rPr kumimoji="1" lang="en-US" altLang="zh-CN" sz="2900" b="1" dirty="0">
                <a:solidFill>
                  <a:srgbClr val="000000"/>
                </a:solidFill>
                <a:latin typeface="Times New Roman" panose="02020603050405020304" pitchFamily="18" charset="0"/>
                <a:ea typeface="楷体" panose="02010609060101010101" pitchFamily="49" charset="-122"/>
                <a:sym typeface="Wingdings" panose="05000000000000000000" pitchFamily="2" charset="2"/>
              </a:rPr>
              <a:t>(Prim)</a:t>
            </a:r>
            <a:r>
              <a:rPr kumimoji="1" lang="zh-CN" altLang="en-US" sz="2900" b="1" dirty="0">
                <a:solidFill>
                  <a:srgbClr val="000000"/>
                </a:solidFill>
                <a:latin typeface="Times New Roman" panose="02020603050405020304" pitchFamily="18" charset="0"/>
                <a:ea typeface="楷体" panose="02010609060101010101" pitchFamily="49" charset="-122"/>
                <a:sym typeface="Wingdings" panose="05000000000000000000" pitchFamily="2" charset="2"/>
              </a:rPr>
              <a:t>算法的时间复杂性为</a:t>
            </a:r>
            <a:r>
              <a:rPr kumimoji="1" lang="en-US" altLang="zh-CN" sz="2900" b="1" i="1" dirty="0">
                <a:solidFill>
                  <a:srgbClr val="FF0000"/>
                </a:solidFill>
                <a:latin typeface="Times New Roman" panose="02020603050405020304" pitchFamily="18" charset="0"/>
                <a:ea typeface="楷体" panose="02010609060101010101" pitchFamily="49" charset="-122"/>
                <a:sym typeface="Wingdings" panose="05000000000000000000" pitchFamily="2" charset="2"/>
              </a:rPr>
              <a:t>O</a:t>
            </a:r>
            <a:r>
              <a:rPr kumimoji="1" lang="en-US" altLang="zh-CN" sz="2900" b="1" dirty="0">
                <a:solidFill>
                  <a:srgbClr val="FF0000"/>
                </a:solidFill>
                <a:latin typeface="Times New Roman" panose="02020603050405020304" pitchFamily="18" charset="0"/>
                <a:ea typeface="楷体" panose="02010609060101010101" pitchFamily="49" charset="-122"/>
                <a:sym typeface="Wingdings" panose="05000000000000000000" pitchFamily="2" charset="2"/>
              </a:rPr>
              <a:t>(</a:t>
            </a:r>
            <a:r>
              <a:rPr kumimoji="1" lang="en-US" altLang="zh-CN" sz="2900" b="1" i="1" dirty="0">
                <a:solidFill>
                  <a:srgbClr val="FF0000"/>
                </a:solidFill>
                <a:latin typeface="Times New Roman" panose="02020603050405020304" pitchFamily="18" charset="0"/>
                <a:ea typeface="楷体" panose="02010609060101010101" pitchFamily="49" charset="-122"/>
                <a:sym typeface="Wingdings" panose="05000000000000000000" pitchFamily="2" charset="2"/>
              </a:rPr>
              <a:t>n</a:t>
            </a:r>
            <a:r>
              <a:rPr kumimoji="1" lang="en-US" altLang="zh-CN" sz="2900" b="1" baseline="30000" dirty="0">
                <a:solidFill>
                  <a:srgbClr val="FF0000"/>
                </a:solidFill>
                <a:latin typeface="Times New Roman" panose="02020603050405020304" pitchFamily="18" charset="0"/>
                <a:ea typeface="楷体" panose="02010609060101010101" pitchFamily="49" charset="-122"/>
                <a:sym typeface="Wingdings" panose="05000000000000000000" pitchFamily="2" charset="2"/>
              </a:rPr>
              <a:t>2</a:t>
            </a:r>
            <a:r>
              <a:rPr kumimoji="1" lang="en-US" altLang="zh-CN" sz="2900" b="1" dirty="0">
                <a:solidFill>
                  <a:srgbClr val="FF0000"/>
                </a:solidFill>
                <a:latin typeface="Times New Roman" panose="02020603050405020304" pitchFamily="18" charset="0"/>
                <a:ea typeface="楷体" panose="02010609060101010101" pitchFamily="49" charset="-122"/>
                <a:sym typeface="Wingdings" panose="05000000000000000000" pitchFamily="2" charset="2"/>
              </a:rPr>
              <a:t>)</a:t>
            </a:r>
            <a:r>
              <a:rPr kumimoji="1" lang="zh-CN" altLang="en-US" sz="2900" b="1" dirty="0">
                <a:solidFill>
                  <a:srgbClr val="000000"/>
                </a:solidFill>
                <a:latin typeface="Times New Roman" panose="02020603050405020304" pitchFamily="18" charset="0"/>
                <a:ea typeface="楷体" panose="02010609060101010101" pitchFamily="49" charset="-122"/>
                <a:sym typeface="Wingdings" panose="05000000000000000000" pitchFamily="2" charset="2"/>
              </a:rPr>
              <a:t>，</a:t>
            </a:r>
            <a:r>
              <a:rPr kumimoji="1" lang="zh-CN" altLang="en-US" sz="2900" b="1" dirty="0">
                <a:solidFill>
                  <a:srgbClr val="000000"/>
                </a:solidFill>
                <a:latin typeface="楷体" panose="02010609060101010101" pitchFamily="49" charset="-122"/>
                <a:ea typeface="楷体" panose="02010609060101010101" pitchFamily="49" charset="-122"/>
                <a:sym typeface="Wingdings" panose="05000000000000000000" pitchFamily="2" charset="2"/>
              </a:rPr>
              <a:t>算法适于求边稠密网的最小支撑树。</a:t>
            </a:r>
            <a:r>
              <a:rPr kumimoji="1" lang="zh-CN" altLang="en-US" sz="2900" b="1" dirty="0">
                <a:solidFill>
                  <a:srgbClr val="000000"/>
                </a:solidFill>
                <a:latin typeface="Times New Roman" panose="02020603050405020304" pitchFamily="18" charset="0"/>
                <a:ea typeface="楷体" panose="02010609060101010101" pitchFamily="49" charset="-122"/>
                <a:sym typeface="Wingdings" panose="05000000000000000000" pitchFamily="2" charset="2"/>
              </a:rPr>
              <a:t> </a:t>
            </a:r>
          </a:p>
          <a:p>
            <a:pPr eaLnBrk="1" hangingPunct="1">
              <a:lnSpc>
                <a:spcPts val="4000"/>
              </a:lnSpc>
              <a:spcBef>
                <a:spcPts val="2400"/>
              </a:spcBef>
              <a:buClr>
                <a:srgbClr val="1F497D"/>
              </a:buClr>
              <a:buFont typeface="Wingdings" panose="05000000000000000000" pitchFamily="2" charset="2"/>
              <a:buNone/>
            </a:pPr>
            <a:r>
              <a:rPr kumimoji="1" lang="zh-CN" altLang="en-US" sz="2900" b="1" dirty="0">
                <a:solidFill>
                  <a:srgbClr val="000000"/>
                </a:solidFill>
                <a:latin typeface="Times New Roman" panose="02020603050405020304" pitchFamily="18" charset="0"/>
                <a:ea typeface="楷体" panose="02010609060101010101" pitchFamily="49" charset="-122"/>
                <a:sym typeface="Wingdings" panose="05000000000000000000" pitchFamily="2" charset="2"/>
              </a:rPr>
              <a:t>正好相反，克鲁斯卡尔</a:t>
            </a:r>
            <a:r>
              <a:rPr kumimoji="1" lang="en-US" altLang="zh-CN" sz="2900" b="1" dirty="0">
                <a:solidFill>
                  <a:srgbClr val="000000"/>
                </a:solidFill>
                <a:latin typeface="Times New Roman" panose="02020603050405020304" pitchFamily="18" charset="0"/>
                <a:ea typeface="楷体" panose="02010609060101010101" pitchFamily="49" charset="-122"/>
                <a:sym typeface="Wingdings" panose="05000000000000000000" pitchFamily="2" charset="2"/>
              </a:rPr>
              <a:t>(</a:t>
            </a:r>
            <a:r>
              <a:rPr kumimoji="1" lang="en-US" altLang="zh-CN" sz="2900" b="1" dirty="0" err="1">
                <a:solidFill>
                  <a:srgbClr val="000000"/>
                </a:solidFill>
                <a:latin typeface="Times New Roman" panose="02020603050405020304" pitchFamily="18" charset="0"/>
                <a:ea typeface="楷体" panose="02010609060101010101" pitchFamily="49" charset="-122"/>
                <a:sym typeface="Wingdings" panose="05000000000000000000" pitchFamily="2" charset="2"/>
              </a:rPr>
              <a:t>Kruskar</a:t>
            </a:r>
            <a:r>
              <a:rPr kumimoji="1" lang="en-US" altLang="zh-CN" sz="2900" b="1" dirty="0">
                <a:solidFill>
                  <a:srgbClr val="000000"/>
                </a:solidFill>
                <a:latin typeface="Times New Roman" panose="02020603050405020304" pitchFamily="18" charset="0"/>
                <a:ea typeface="楷体" panose="02010609060101010101" pitchFamily="49" charset="-122"/>
                <a:sym typeface="Wingdings" panose="05000000000000000000" pitchFamily="2" charset="2"/>
              </a:rPr>
              <a:t>)</a:t>
            </a:r>
            <a:r>
              <a:rPr kumimoji="1" lang="zh-CN" altLang="en-US" sz="2900" b="1" dirty="0">
                <a:solidFill>
                  <a:srgbClr val="000000"/>
                </a:solidFill>
                <a:latin typeface="Times New Roman" panose="02020603050405020304" pitchFamily="18" charset="0"/>
                <a:ea typeface="楷体" panose="02010609060101010101" pitchFamily="49" charset="-122"/>
                <a:sym typeface="Wingdings" panose="05000000000000000000" pitchFamily="2" charset="2"/>
              </a:rPr>
              <a:t>算法适于求边稀疏网的最小支撑树</a:t>
            </a:r>
            <a:r>
              <a:rPr kumimoji="1" lang="en-US" altLang="zh-CN" sz="2900" b="1" dirty="0">
                <a:solidFill>
                  <a:srgbClr val="000000"/>
                </a:solidFill>
                <a:latin typeface="Times New Roman" panose="02020603050405020304" pitchFamily="18" charset="0"/>
                <a:ea typeface="楷体" panose="02010609060101010101" pitchFamily="49" charset="-122"/>
                <a:sym typeface="Wingdings" panose="05000000000000000000" pitchFamily="2" charset="2"/>
              </a:rPr>
              <a:t>, </a:t>
            </a:r>
            <a:r>
              <a:rPr kumimoji="1" lang="zh-CN" altLang="en-US" sz="2900" b="1" dirty="0">
                <a:solidFill>
                  <a:srgbClr val="000000"/>
                </a:solidFill>
                <a:latin typeface="Times New Roman" panose="02020603050405020304" pitchFamily="18" charset="0"/>
                <a:ea typeface="楷体" panose="02010609060101010101" pitchFamily="49" charset="-122"/>
                <a:sym typeface="Wingdings" panose="05000000000000000000" pitchFamily="2" charset="2"/>
              </a:rPr>
              <a:t>其时间复杂性为</a:t>
            </a:r>
            <a:r>
              <a:rPr kumimoji="1" lang="en-US" altLang="zh-CN" sz="2900" b="1" i="1" dirty="0">
                <a:solidFill>
                  <a:srgbClr val="FF0000"/>
                </a:solidFill>
                <a:latin typeface="Times New Roman" panose="02020603050405020304" pitchFamily="18" charset="0"/>
                <a:ea typeface="楷体" panose="02010609060101010101" pitchFamily="49" charset="-122"/>
                <a:sym typeface="Wingdings" panose="05000000000000000000" pitchFamily="2" charset="2"/>
              </a:rPr>
              <a:t>O</a:t>
            </a:r>
            <a:r>
              <a:rPr kumimoji="1" lang="en-US" altLang="zh-CN" sz="2900" b="1" dirty="0">
                <a:solidFill>
                  <a:srgbClr val="FF0000"/>
                </a:solidFill>
                <a:latin typeface="Times New Roman" panose="02020603050405020304" pitchFamily="18" charset="0"/>
                <a:ea typeface="楷体" panose="02010609060101010101" pitchFamily="49" charset="-122"/>
                <a:sym typeface="Wingdings" panose="05000000000000000000" pitchFamily="2" charset="2"/>
              </a:rPr>
              <a:t>(</a:t>
            </a:r>
            <a:r>
              <a:rPr kumimoji="1" lang="en-US" altLang="zh-CN" sz="2900" b="1" i="1" dirty="0">
                <a:solidFill>
                  <a:srgbClr val="FF0000"/>
                </a:solidFill>
                <a:latin typeface="Times New Roman" panose="02020603050405020304" pitchFamily="18" charset="0"/>
                <a:ea typeface="楷体" panose="02010609060101010101" pitchFamily="49" charset="-122"/>
                <a:sym typeface="Wingdings" panose="05000000000000000000" pitchFamily="2" charset="2"/>
              </a:rPr>
              <a:t>e</a:t>
            </a:r>
            <a:r>
              <a:rPr kumimoji="1" lang="en-US" altLang="zh-CN" sz="500" b="1" i="1" dirty="0">
                <a:solidFill>
                  <a:srgbClr val="FF0000"/>
                </a:solidFill>
                <a:latin typeface="Times New Roman" panose="02020603050405020304" pitchFamily="18" charset="0"/>
                <a:ea typeface="楷体" panose="02010609060101010101" pitchFamily="49" charset="-122"/>
                <a:sym typeface="Wingdings" panose="05000000000000000000" pitchFamily="2" charset="2"/>
              </a:rPr>
              <a:t> </a:t>
            </a:r>
            <a:r>
              <a:rPr kumimoji="1" lang="en-US" altLang="zh-CN" sz="2900" b="1" i="1" dirty="0">
                <a:solidFill>
                  <a:srgbClr val="FF0000"/>
                </a:solidFill>
                <a:latin typeface="Times New Roman" panose="02020603050405020304" pitchFamily="18" charset="0"/>
                <a:ea typeface="楷体" panose="02010609060101010101" pitchFamily="49" charset="-122"/>
                <a:sym typeface="Wingdings" panose="05000000000000000000" pitchFamily="2" charset="2"/>
              </a:rPr>
              <a:t>log</a:t>
            </a:r>
            <a:r>
              <a:rPr kumimoji="1" lang="en-US" altLang="zh-CN" sz="2900" b="1" baseline="-25000" dirty="0">
                <a:solidFill>
                  <a:srgbClr val="FF0000"/>
                </a:solidFill>
                <a:latin typeface="Times New Roman" panose="02020603050405020304" pitchFamily="18" charset="0"/>
                <a:ea typeface="楷体" panose="02010609060101010101" pitchFamily="49" charset="-122"/>
                <a:sym typeface="Wingdings" panose="05000000000000000000" pitchFamily="2" charset="2"/>
              </a:rPr>
              <a:t>2 </a:t>
            </a:r>
            <a:r>
              <a:rPr kumimoji="1" lang="en-US" altLang="zh-CN" sz="2900" b="1" i="1" dirty="0">
                <a:solidFill>
                  <a:srgbClr val="FF0000"/>
                </a:solidFill>
                <a:latin typeface="Times New Roman" panose="02020603050405020304" pitchFamily="18" charset="0"/>
                <a:ea typeface="楷体" panose="02010609060101010101" pitchFamily="49" charset="-122"/>
                <a:sym typeface="Wingdings" panose="05000000000000000000" pitchFamily="2" charset="2"/>
              </a:rPr>
              <a:t>e</a:t>
            </a:r>
            <a:r>
              <a:rPr kumimoji="1" lang="en-US" altLang="zh-CN" sz="2900" b="1" dirty="0">
                <a:solidFill>
                  <a:srgbClr val="FF0000"/>
                </a:solidFill>
                <a:latin typeface="Times New Roman" panose="02020603050405020304" pitchFamily="18" charset="0"/>
                <a:ea typeface="楷体" panose="02010609060101010101" pitchFamily="49" charset="-122"/>
                <a:sym typeface="Wingdings" panose="05000000000000000000" pitchFamily="2" charset="2"/>
              </a:rPr>
              <a:t>).</a:t>
            </a:r>
          </a:p>
        </p:txBody>
      </p:sp>
      <p:sp>
        <p:nvSpPr>
          <p:cNvPr id="5" name="Text Box 55"/>
          <p:cNvSpPr txBox="1">
            <a:spLocks noChangeArrowheads="1"/>
          </p:cNvSpPr>
          <p:nvPr/>
        </p:nvSpPr>
        <p:spPr bwMode="auto">
          <a:xfrm>
            <a:off x="1434621" y="4123394"/>
            <a:ext cx="8513775"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Char char=" "/>
              <a:tabLst/>
              <a:defRPr/>
            </a:pPr>
            <a:r>
              <a:rPr kumimoji="1" lang="zh-CN" altLang="en-US" sz="2800" b="1" i="0" u="none" strike="noStrike" kern="0" cap="none" spc="0" normalizeH="0" noProof="0" dirty="0">
                <a:ln>
                  <a:noFill/>
                </a:ln>
                <a:effectLst/>
                <a:uLnTx/>
                <a:uFillTx/>
                <a:latin typeface="Arial Narrow" panose="020B0606020202030204" pitchFamily="34" charset="0"/>
                <a:ea typeface="楷体" panose="02010609060101010101" pitchFamily="49" charset="-122"/>
              </a:rPr>
              <a:t>两种算法比较：</a:t>
            </a:r>
          </a:p>
          <a:p>
            <a:pPr marL="0" marR="0" lvl="0" indent="0" defTabSz="914400" eaLnBrk="1" fontAlgn="base" latinLnBrk="0" hangingPunct="1">
              <a:lnSpc>
                <a:spcPct val="100000"/>
              </a:lnSpc>
              <a:spcBef>
                <a:spcPct val="50000"/>
              </a:spcBef>
              <a:spcAft>
                <a:spcPct val="0"/>
              </a:spcAft>
              <a:buClrTx/>
              <a:buSzTx/>
              <a:buFontTx/>
              <a:buChar char=" "/>
              <a:tabLst/>
              <a:defRPr/>
            </a:pPr>
            <a:r>
              <a:rPr kumimoji="1" lang="zh-CN" altLang="en-US" sz="2800" b="1" i="0" u="none" strike="noStrike" kern="0" cap="none" spc="0" normalizeH="0" noProof="0" dirty="0">
                <a:ln>
                  <a:noFill/>
                </a:ln>
                <a:effectLst/>
                <a:uLnTx/>
                <a:uFillTx/>
                <a:latin typeface="Arial Narrow" panose="020B0606020202030204" pitchFamily="34" charset="0"/>
                <a:ea typeface="楷体" panose="02010609060101010101" pitchFamily="49" charset="-122"/>
              </a:rPr>
              <a:t>     </a:t>
            </a:r>
            <a:r>
              <a:rPr kumimoji="1" lang="en-US" altLang="zh-CN" sz="2800" b="1" i="0" u="none" strike="noStrike" kern="0" cap="none" spc="0" normalizeH="0" noProof="0" dirty="0" err="1">
                <a:ln>
                  <a:noFill/>
                </a:ln>
                <a:effectLst/>
                <a:uLnTx/>
                <a:uFillTx/>
                <a:ea typeface="楷体" panose="02010609060101010101" pitchFamily="49" charset="-122"/>
              </a:rPr>
              <a:t>Kruskal</a:t>
            </a:r>
            <a:r>
              <a:rPr kumimoji="1" lang="zh-CN" altLang="en-US" sz="2800" b="1" i="0" u="none" strike="noStrike" kern="0" cap="none" spc="0" normalizeH="0" noProof="0" dirty="0">
                <a:ln>
                  <a:noFill/>
                </a:ln>
                <a:effectLst/>
                <a:uLnTx/>
                <a:uFillTx/>
                <a:ea typeface="楷体" panose="02010609060101010101" pitchFamily="49" charset="-122"/>
              </a:rPr>
              <a:t>方法简单易于构造，但算法实现不容易。</a:t>
            </a:r>
          </a:p>
          <a:p>
            <a:pPr marL="0" marR="0" lvl="0" indent="0" defTabSz="914400" eaLnBrk="1" fontAlgn="base" latinLnBrk="0" hangingPunct="1">
              <a:lnSpc>
                <a:spcPct val="100000"/>
              </a:lnSpc>
              <a:spcBef>
                <a:spcPct val="50000"/>
              </a:spcBef>
              <a:spcAft>
                <a:spcPct val="0"/>
              </a:spcAft>
              <a:buClrTx/>
              <a:buSzTx/>
              <a:buFontTx/>
              <a:buChar char=" "/>
              <a:tabLst/>
              <a:defRPr/>
            </a:pPr>
            <a:r>
              <a:rPr kumimoji="1" lang="en-US" altLang="zh-CN" sz="2800" b="1" i="0" u="none" strike="noStrike" kern="0" cap="none" spc="0" normalizeH="0" noProof="0" dirty="0">
                <a:ln>
                  <a:noFill/>
                </a:ln>
                <a:effectLst/>
                <a:uLnTx/>
                <a:uFillTx/>
                <a:ea typeface="楷体" panose="02010609060101010101" pitchFamily="49" charset="-122"/>
              </a:rPr>
              <a:t>     Prim</a:t>
            </a:r>
            <a:r>
              <a:rPr kumimoji="1" lang="zh-CN" altLang="en-US" sz="2800" b="1" i="0" u="none" strike="noStrike" kern="0" cap="none" spc="0" normalizeH="0" noProof="0" dirty="0">
                <a:ln>
                  <a:noFill/>
                </a:ln>
                <a:effectLst/>
                <a:uLnTx/>
                <a:uFillTx/>
                <a:ea typeface="楷体" panose="02010609060101010101" pitchFamily="49" charset="-122"/>
              </a:rPr>
              <a:t>方法构造不够简单，但算法实现容易。</a:t>
            </a:r>
            <a:endParaRPr kumimoji="1" lang="zh-CN" altLang="en-US" sz="2800" b="0" i="0" u="none" strike="noStrike" kern="0" cap="none" spc="0" normalizeH="0" noProof="0" dirty="0">
              <a:ln>
                <a:noFill/>
              </a:ln>
              <a:effectLst/>
              <a:uLnTx/>
              <a:uFillTx/>
              <a:ea typeface="楷体" panose="02010609060101010101" pitchFamily="49" charset="-122"/>
            </a:endParaRPr>
          </a:p>
        </p:txBody>
      </p:sp>
    </p:spTree>
    <p:extLst>
      <p:ext uri="{BB962C8B-B14F-4D97-AF65-F5344CB8AC3E}">
        <p14:creationId xmlns:p14="http://schemas.microsoft.com/office/powerpoint/2010/main" val="213885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1217169" cy="605909"/>
          </a:xfrm>
        </p:spPr>
        <p:txBody>
          <a:bodyPr/>
          <a:lstStyle/>
          <a:p>
            <a:r>
              <a:rPr lang="zh-CN" altLang="en-US" dirty="0">
                <a:latin typeface="楷体" panose="02010609060101010101" pitchFamily="49" charset="-122"/>
                <a:ea typeface="楷体" panose="02010609060101010101" pitchFamily="49" charset="-122"/>
              </a:rPr>
              <a:t>小结</a:t>
            </a:r>
          </a:p>
        </p:txBody>
      </p:sp>
      <p:sp>
        <p:nvSpPr>
          <p:cNvPr id="4" name="Oval 2"/>
          <p:cNvSpPr>
            <a:spLocks noChangeArrowheads="1"/>
          </p:cNvSpPr>
          <p:nvPr/>
        </p:nvSpPr>
        <p:spPr bwMode="auto">
          <a:xfrm>
            <a:off x="4397828" y="2751794"/>
            <a:ext cx="762000" cy="762000"/>
          </a:xfrm>
          <a:prstGeom prst="ellipse">
            <a:avLst/>
          </a:prstGeom>
          <a:solidFill>
            <a:schemeClr val="bg2"/>
          </a:solidFill>
          <a:ln w="38100">
            <a:solidFill>
              <a:schemeClr val="tx1"/>
            </a:solidFill>
            <a:round/>
            <a:headEnd/>
            <a:tailEnd/>
          </a:ln>
          <a:effectLst/>
        </p:spPr>
        <p:txBody>
          <a:bodyPr wrap="none" anchor="ctr"/>
          <a:lstStyle/>
          <a:p>
            <a:pPr algn="ctr"/>
            <a:r>
              <a:rPr lang="zh-CN" altLang="en-US" sz="2800" b="1" dirty="0">
                <a:ea typeface="楷体" panose="02010609060101010101" pitchFamily="49" charset="-122"/>
              </a:rPr>
              <a:t>图</a:t>
            </a:r>
          </a:p>
        </p:txBody>
      </p:sp>
      <p:sp>
        <p:nvSpPr>
          <p:cNvPr id="5" name="AutoShape 3"/>
          <p:cNvSpPr>
            <a:spLocks/>
          </p:cNvSpPr>
          <p:nvPr/>
        </p:nvSpPr>
        <p:spPr bwMode="auto">
          <a:xfrm>
            <a:off x="5312228" y="2294594"/>
            <a:ext cx="381000" cy="1676400"/>
          </a:xfrm>
          <a:prstGeom prst="leftBrace">
            <a:avLst>
              <a:gd name="adj1" fmla="val 36667"/>
              <a:gd name="adj2" fmla="val 50000"/>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ea typeface="楷体" panose="02010609060101010101" pitchFamily="49" charset="-122"/>
            </a:endParaRPr>
          </a:p>
        </p:txBody>
      </p:sp>
      <p:sp>
        <p:nvSpPr>
          <p:cNvPr id="6" name="Rectangle 4"/>
          <p:cNvSpPr>
            <a:spLocks noChangeArrowheads="1"/>
          </p:cNvSpPr>
          <p:nvPr/>
        </p:nvSpPr>
        <p:spPr bwMode="auto">
          <a:xfrm>
            <a:off x="5693228" y="2065994"/>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a:solidFill>
                  <a:schemeClr val="tx2"/>
                </a:solidFill>
                <a:latin typeface="楷体" panose="02010609060101010101" pitchFamily="49" charset="-122"/>
                <a:ea typeface="楷体" panose="02010609060101010101" pitchFamily="49" charset="-122"/>
              </a:rPr>
              <a:t>存储结构</a:t>
            </a:r>
          </a:p>
        </p:txBody>
      </p:sp>
      <p:sp>
        <p:nvSpPr>
          <p:cNvPr id="7" name="Rectangle 5"/>
          <p:cNvSpPr>
            <a:spLocks noChangeArrowheads="1"/>
          </p:cNvSpPr>
          <p:nvPr/>
        </p:nvSpPr>
        <p:spPr bwMode="auto">
          <a:xfrm>
            <a:off x="5769428" y="3666194"/>
            <a:ext cx="137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a:solidFill>
                  <a:schemeClr val="tx2"/>
                </a:solidFill>
                <a:latin typeface="楷体" panose="02010609060101010101" pitchFamily="49" charset="-122"/>
                <a:ea typeface="楷体" panose="02010609060101010101" pitchFamily="49" charset="-122"/>
              </a:rPr>
              <a:t>遍   历</a:t>
            </a:r>
          </a:p>
        </p:txBody>
      </p:sp>
      <p:sp>
        <p:nvSpPr>
          <p:cNvPr id="8" name="AutoShape 6"/>
          <p:cNvSpPr>
            <a:spLocks/>
          </p:cNvSpPr>
          <p:nvPr/>
        </p:nvSpPr>
        <p:spPr bwMode="auto">
          <a:xfrm>
            <a:off x="7141028" y="1532594"/>
            <a:ext cx="152400" cy="1524000"/>
          </a:xfrm>
          <a:prstGeom prst="leftBrace">
            <a:avLst>
              <a:gd name="adj1" fmla="val 83333"/>
              <a:gd name="adj2" fmla="val 50000"/>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ea typeface="楷体" panose="02010609060101010101" pitchFamily="49" charset="-122"/>
            </a:endParaRPr>
          </a:p>
        </p:txBody>
      </p:sp>
      <p:sp>
        <p:nvSpPr>
          <p:cNvPr id="9" name="Rectangle 7"/>
          <p:cNvSpPr>
            <a:spLocks noChangeArrowheads="1"/>
          </p:cNvSpPr>
          <p:nvPr/>
        </p:nvSpPr>
        <p:spPr bwMode="auto">
          <a:xfrm>
            <a:off x="7293428" y="1380194"/>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a:solidFill>
                  <a:srgbClr val="9900FF"/>
                </a:solidFill>
                <a:latin typeface="楷体" panose="02010609060101010101" pitchFamily="49" charset="-122"/>
                <a:ea typeface="楷体" panose="02010609060101010101" pitchFamily="49" charset="-122"/>
              </a:rPr>
              <a:t>邻接矩阵</a:t>
            </a:r>
          </a:p>
        </p:txBody>
      </p:sp>
      <p:sp>
        <p:nvSpPr>
          <p:cNvPr id="10" name="Rectangle 8"/>
          <p:cNvSpPr>
            <a:spLocks noChangeArrowheads="1"/>
          </p:cNvSpPr>
          <p:nvPr/>
        </p:nvSpPr>
        <p:spPr bwMode="auto">
          <a:xfrm>
            <a:off x="7293428" y="1837394"/>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a:solidFill>
                  <a:srgbClr val="9900FF"/>
                </a:solidFill>
                <a:latin typeface="楷体" panose="02010609060101010101" pitchFamily="49" charset="-122"/>
                <a:ea typeface="楷体" panose="02010609060101010101" pitchFamily="49" charset="-122"/>
              </a:rPr>
              <a:t>邻 接 表</a:t>
            </a:r>
          </a:p>
        </p:txBody>
      </p:sp>
      <p:sp>
        <p:nvSpPr>
          <p:cNvPr id="11" name="Rectangle 9"/>
          <p:cNvSpPr>
            <a:spLocks noChangeArrowheads="1"/>
          </p:cNvSpPr>
          <p:nvPr/>
        </p:nvSpPr>
        <p:spPr bwMode="auto">
          <a:xfrm>
            <a:off x="7293428" y="2218394"/>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dirty="0">
                <a:latin typeface="楷体" panose="02010609060101010101" pitchFamily="49" charset="-122"/>
                <a:ea typeface="楷体" panose="02010609060101010101" pitchFamily="49" charset="-122"/>
              </a:rPr>
              <a:t>十字链表</a:t>
            </a:r>
          </a:p>
        </p:txBody>
      </p:sp>
      <p:sp>
        <p:nvSpPr>
          <p:cNvPr id="12" name="Rectangle 10"/>
          <p:cNvSpPr>
            <a:spLocks noChangeArrowheads="1"/>
          </p:cNvSpPr>
          <p:nvPr/>
        </p:nvSpPr>
        <p:spPr bwMode="auto">
          <a:xfrm>
            <a:off x="7293428" y="2599394"/>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a:latin typeface="楷体" panose="02010609060101010101" pitchFamily="49" charset="-122"/>
                <a:ea typeface="楷体" panose="02010609060101010101" pitchFamily="49" charset="-122"/>
              </a:rPr>
              <a:t>邻接多重表</a:t>
            </a:r>
          </a:p>
        </p:txBody>
      </p:sp>
      <p:sp>
        <p:nvSpPr>
          <p:cNvPr id="13" name="AutoShape 11"/>
          <p:cNvSpPr>
            <a:spLocks/>
          </p:cNvSpPr>
          <p:nvPr/>
        </p:nvSpPr>
        <p:spPr bwMode="auto">
          <a:xfrm>
            <a:off x="7141028" y="3589994"/>
            <a:ext cx="152400" cy="685800"/>
          </a:xfrm>
          <a:prstGeom prst="leftBrace">
            <a:avLst>
              <a:gd name="adj1" fmla="val 37500"/>
              <a:gd name="adj2" fmla="val 50000"/>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ea typeface="楷体" panose="02010609060101010101" pitchFamily="49" charset="-122"/>
            </a:endParaRPr>
          </a:p>
        </p:txBody>
      </p:sp>
      <p:sp>
        <p:nvSpPr>
          <p:cNvPr id="14" name="Rectangle 12"/>
          <p:cNvSpPr>
            <a:spLocks noChangeArrowheads="1"/>
          </p:cNvSpPr>
          <p:nvPr/>
        </p:nvSpPr>
        <p:spPr bwMode="auto">
          <a:xfrm>
            <a:off x="7293428" y="3361394"/>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a:solidFill>
                  <a:srgbClr val="9900FF"/>
                </a:solidFill>
                <a:latin typeface="楷体" panose="02010609060101010101" pitchFamily="49" charset="-122"/>
                <a:ea typeface="楷体" panose="02010609060101010101" pitchFamily="49" charset="-122"/>
              </a:rPr>
              <a:t>深度优先搜索</a:t>
            </a:r>
          </a:p>
        </p:txBody>
      </p:sp>
      <p:sp>
        <p:nvSpPr>
          <p:cNvPr id="15" name="Rectangle 13"/>
          <p:cNvSpPr>
            <a:spLocks noChangeArrowheads="1"/>
          </p:cNvSpPr>
          <p:nvPr/>
        </p:nvSpPr>
        <p:spPr bwMode="auto">
          <a:xfrm>
            <a:off x="7293428" y="3894794"/>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a:solidFill>
                  <a:srgbClr val="9900FF"/>
                </a:solidFill>
                <a:latin typeface="楷体" panose="02010609060101010101" pitchFamily="49" charset="-122"/>
                <a:ea typeface="楷体" panose="02010609060101010101" pitchFamily="49" charset="-122"/>
              </a:rPr>
              <a:t>广度优先搜索</a:t>
            </a:r>
          </a:p>
        </p:txBody>
      </p:sp>
      <p:sp>
        <p:nvSpPr>
          <p:cNvPr id="16" name="Line 14"/>
          <p:cNvSpPr>
            <a:spLocks noChangeShapeType="1"/>
          </p:cNvSpPr>
          <p:nvPr/>
        </p:nvSpPr>
        <p:spPr bwMode="auto">
          <a:xfrm>
            <a:off x="2492828" y="3513794"/>
            <a:ext cx="0" cy="1371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ea typeface="楷体" panose="02010609060101010101" pitchFamily="49" charset="-122"/>
            </a:endParaRPr>
          </a:p>
        </p:txBody>
      </p:sp>
      <p:sp>
        <p:nvSpPr>
          <p:cNvPr id="17" name="Rectangle 15"/>
          <p:cNvSpPr>
            <a:spLocks noChangeArrowheads="1"/>
          </p:cNvSpPr>
          <p:nvPr/>
        </p:nvSpPr>
        <p:spPr bwMode="auto">
          <a:xfrm>
            <a:off x="1502228" y="5037794"/>
            <a:ext cx="1981200" cy="533400"/>
          </a:xfrm>
          <a:prstGeom prst="rect">
            <a:avLst/>
          </a:prstGeom>
          <a:solidFill>
            <a:schemeClr val="bg2"/>
          </a:solidFill>
          <a:ln w="38100">
            <a:solidFill>
              <a:schemeClr val="tx1"/>
            </a:solidFill>
            <a:miter lim="800000"/>
            <a:headEnd/>
            <a:tailEnd/>
          </a:ln>
          <a:effectLst>
            <a:outerShdw dist="107763" dir="18900000" algn="ctr" rotWithShape="0">
              <a:schemeClr val="bg2"/>
            </a:outerShdw>
          </a:effectLst>
        </p:spPr>
        <p:txBody>
          <a:bodyPr wrap="none" anchor="ctr"/>
          <a:lstStyle/>
          <a:p>
            <a:pPr algn="ctr"/>
            <a:r>
              <a:rPr lang="zh-CN" altLang="en-US" sz="2400" b="1">
                <a:ea typeface="楷体" panose="02010609060101010101" pitchFamily="49" charset="-122"/>
              </a:rPr>
              <a:t>无向图的应用</a:t>
            </a:r>
          </a:p>
        </p:txBody>
      </p:sp>
      <p:grpSp>
        <p:nvGrpSpPr>
          <p:cNvPr id="18" name="Group 16"/>
          <p:cNvGrpSpPr>
            <a:grpSpLocks/>
          </p:cNvGrpSpPr>
          <p:nvPr/>
        </p:nvGrpSpPr>
        <p:grpSpPr bwMode="auto">
          <a:xfrm>
            <a:off x="1959428" y="2904194"/>
            <a:ext cx="2286000" cy="609600"/>
            <a:chOff x="816" y="1872"/>
            <a:chExt cx="1440" cy="384"/>
          </a:xfrm>
          <a:solidFill>
            <a:schemeClr val="bg2"/>
          </a:solidFill>
        </p:grpSpPr>
        <p:sp>
          <p:nvSpPr>
            <p:cNvPr id="19" name="AutoShape 17"/>
            <p:cNvSpPr>
              <a:spLocks noChangeArrowheads="1"/>
            </p:cNvSpPr>
            <p:nvPr/>
          </p:nvSpPr>
          <p:spPr bwMode="auto">
            <a:xfrm>
              <a:off x="1584" y="1872"/>
              <a:ext cx="672" cy="336"/>
            </a:xfrm>
            <a:prstGeom prst="leftArrow">
              <a:avLst>
                <a:gd name="adj1" fmla="val 50000"/>
                <a:gd name="adj2" fmla="val 50000"/>
              </a:avLst>
            </a:prstGeom>
            <a:grp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ea typeface="楷体" panose="02010609060101010101" pitchFamily="49" charset="-122"/>
              </a:endParaRPr>
            </a:p>
          </p:txBody>
        </p:sp>
        <p:sp>
          <p:nvSpPr>
            <p:cNvPr id="20" name="Rectangle 18"/>
            <p:cNvSpPr>
              <a:spLocks noChangeArrowheads="1"/>
            </p:cNvSpPr>
            <p:nvPr/>
          </p:nvSpPr>
          <p:spPr bwMode="auto">
            <a:xfrm>
              <a:off x="816" y="1920"/>
              <a:ext cx="672" cy="336"/>
            </a:xfrm>
            <a:prstGeom prst="rect">
              <a:avLst/>
            </a:prstGeom>
            <a:grpFill/>
            <a:ln w="38100">
              <a:solidFill>
                <a:schemeClr val="tx1"/>
              </a:solidFill>
              <a:miter lim="800000"/>
              <a:headEnd/>
              <a:tailEnd/>
            </a:ln>
            <a:effectLst>
              <a:outerShdw dist="107763" dir="18900000" algn="ctr" rotWithShape="0">
                <a:schemeClr val="bg2"/>
              </a:outerShdw>
            </a:effectLst>
          </p:spPr>
          <p:txBody>
            <a:bodyPr wrap="none" anchor="ctr"/>
            <a:lstStyle/>
            <a:p>
              <a:pPr algn="ctr"/>
              <a:r>
                <a:rPr lang="zh-CN" altLang="en-US" sz="2400" b="1">
                  <a:latin typeface="楷体" panose="02010609060101010101" pitchFamily="49" charset="-122"/>
                  <a:ea typeface="楷体" panose="02010609060101010101" pitchFamily="49" charset="-122"/>
                </a:rPr>
                <a:t>应用</a:t>
              </a:r>
            </a:p>
          </p:txBody>
        </p:sp>
      </p:grpSp>
      <p:sp>
        <p:nvSpPr>
          <p:cNvPr id="21" name="AutoShape 19"/>
          <p:cNvSpPr>
            <a:spLocks/>
          </p:cNvSpPr>
          <p:nvPr/>
        </p:nvSpPr>
        <p:spPr bwMode="auto">
          <a:xfrm>
            <a:off x="3635828" y="4732994"/>
            <a:ext cx="228600" cy="1066800"/>
          </a:xfrm>
          <a:prstGeom prst="leftBrace">
            <a:avLst>
              <a:gd name="adj1" fmla="val 38889"/>
              <a:gd name="adj2" fmla="val 50000"/>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ea typeface="楷体" panose="02010609060101010101" pitchFamily="49" charset="-122"/>
            </a:endParaRPr>
          </a:p>
        </p:txBody>
      </p:sp>
      <p:sp>
        <p:nvSpPr>
          <p:cNvPr id="22" name="Rectangle 20"/>
          <p:cNvSpPr>
            <a:spLocks noChangeArrowheads="1"/>
          </p:cNvSpPr>
          <p:nvPr/>
        </p:nvSpPr>
        <p:spPr bwMode="auto">
          <a:xfrm>
            <a:off x="3864428" y="4580594"/>
            <a:ext cx="2209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a:solidFill>
                  <a:schemeClr val="tx2"/>
                </a:solidFill>
                <a:latin typeface="楷体" panose="02010609060101010101" pitchFamily="49" charset="-122"/>
                <a:ea typeface="楷体" panose="02010609060101010101" pitchFamily="49" charset="-122"/>
              </a:rPr>
              <a:t>图的连通分量</a:t>
            </a:r>
          </a:p>
        </p:txBody>
      </p:sp>
      <p:sp>
        <p:nvSpPr>
          <p:cNvPr id="23" name="Rectangle 21"/>
          <p:cNvSpPr>
            <a:spLocks noChangeArrowheads="1"/>
          </p:cNvSpPr>
          <p:nvPr/>
        </p:nvSpPr>
        <p:spPr bwMode="auto">
          <a:xfrm>
            <a:off x="3864428" y="5494994"/>
            <a:ext cx="182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a:solidFill>
                  <a:schemeClr val="tx2"/>
                </a:solidFill>
                <a:effectLst>
                  <a:outerShdw blurRad="38100" dist="38100" dir="2700000" algn="tl">
                    <a:srgbClr val="000000"/>
                  </a:outerShdw>
                </a:effectLst>
                <a:latin typeface="楷体" panose="02010609060101010101" pitchFamily="49" charset="-122"/>
                <a:ea typeface="楷体" panose="02010609060101010101" pitchFamily="49" charset="-122"/>
              </a:rPr>
              <a:t>图的生成树</a:t>
            </a:r>
          </a:p>
        </p:txBody>
      </p:sp>
      <p:sp>
        <p:nvSpPr>
          <p:cNvPr id="24" name="Line 22"/>
          <p:cNvSpPr>
            <a:spLocks noChangeShapeType="1"/>
          </p:cNvSpPr>
          <p:nvPr/>
        </p:nvSpPr>
        <p:spPr bwMode="auto">
          <a:xfrm>
            <a:off x="5540828" y="5723594"/>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ea typeface="楷体" panose="02010609060101010101" pitchFamily="49" charset="-122"/>
            </a:endParaRPr>
          </a:p>
        </p:txBody>
      </p:sp>
      <p:sp>
        <p:nvSpPr>
          <p:cNvPr id="25" name="Rectangle 23"/>
          <p:cNvSpPr>
            <a:spLocks noChangeArrowheads="1"/>
          </p:cNvSpPr>
          <p:nvPr/>
        </p:nvSpPr>
        <p:spPr bwMode="auto">
          <a:xfrm>
            <a:off x="5921828" y="5494994"/>
            <a:ext cx="182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a:solidFill>
                  <a:schemeClr val="tx2"/>
                </a:solidFill>
                <a:latin typeface="楷体" panose="02010609060101010101" pitchFamily="49" charset="-122"/>
                <a:ea typeface="楷体" panose="02010609060101010101" pitchFamily="49" charset="-122"/>
              </a:rPr>
              <a:t>最小生成树</a:t>
            </a:r>
          </a:p>
        </p:txBody>
      </p:sp>
      <p:sp>
        <p:nvSpPr>
          <p:cNvPr id="26" name="AutoShape 24"/>
          <p:cNvSpPr>
            <a:spLocks/>
          </p:cNvSpPr>
          <p:nvPr/>
        </p:nvSpPr>
        <p:spPr bwMode="auto">
          <a:xfrm>
            <a:off x="7598228" y="5418794"/>
            <a:ext cx="228600" cy="762000"/>
          </a:xfrm>
          <a:prstGeom prst="leftBrace">
            <a:avLst>
              <a:gd name="adj1" fmla="val 27778"/>
              <a:gd name="adj2" fmla="val 50000"/>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ea typeface="楷体" panose="02010609060101010101" pitchFamily="49" charset="-122"/>
            </a:endParaRPr>
          </a:p>
        </p:txBody>
      </p:sp>
      <p:sp>
        <p:nvSpPr>
          <p:cNvPr id="27" name="Rectangle 25"/>
          <p:cNvSpPr>
            <a:spLocks noChangeArrowheads="1"/>
          </p:cNvSpPr>
          <p:nvPr/>
        </p:nvSpPr>
        <p:spPr bwMode="auto">
          <a:xfrm>
            <a:off x="7903028" y="5266394"/>
            <a:ext cx="167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1">
                <a:solidFill>
                  <a:srgbClr val="9900FF"/>
                </a:solidFill>
                <a:ea typeface="楷体" panose="02010609060101010101" pitchFamily="49" charset="-122"/>
              </a:rPr>
              <a:t>Prim</a:t>
            </a:r>
            <a:r>
              <a:rPr lang="zh-CN" altLang="en-US" sz="2400" b="1">
                <a:solidFill>
                  <a:srgbClr val="9900FF"/>
                </a:solidFill>
                <a:latin typeface="楷体" panose="02010609060101010101" pitchFamily="49" charset="-122"/>
                <a:ea typeface="楷体" panose="02010609060101010101" pitchFamily="49" charset="-122"/>
              </a:rPr>
              <a:t>算法</a:t>
            </a:r>
          </a:p>
        </p:txBody>
      </p:sp>
      <p:sp>
        <p:nvSpPr>
          <p:cNvPr id="28" name="Rectangle 26"/>
          <p:cNvSpPr>
            <a:spLocks noChangeArrowheads="1"/>
          </p:cNvSpPr>
          <p:nvPr/>
        </p:nvSpPr>
        <p:spPr bwMode="auto">
          <a:xfrm>
            <a:off x="7826828" y="5799794"/>
            <a:ext cx="1981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1">
                <a:solidFill>
                  <a:srgbClr val="9900FF"/>
                </a:solidFill>
                <a:ea typeface="楷体" panose="02010609060101010101" pitchFamily="49" charset="-122"/>
              </a:rPr>
              <a:t>Kruskal</a:t>
            </a:r>
            <a:r>
              <a:rPr lang="zh-CN" altLang="en-US" sz="2400" b="1">
                <a:solidFill>
                  <a:srgbClr val="9900FF"/>
                </a:solidFill>
                <a:latin typeface="楷体" panose="02010609060101010101" pitchFamily="49" charset="-122"/>
                <a:ea typeface="楷体" panose="02010609060101010101" pitchFamily="49" charset="-122"/>
              </a:rPr>
              <a:t>算法</a:t>
            </a:r>
          </a:p>
        </p:txBody>
      </p:sp>
      <p:sp>
        <p:nvSpPr>
          <p:cNvPr id="29" name="Line 27"/>
          <p:cNvSpPr>
            <a:spLocks noChangeShapeType="1"/>
          </p:cNvSpPr>
          <p:nvPr/>
        </p:nvSpPr>
        <p:spPr bwMode="auto">
          <a:xfrm flipV="1">
            <a:off x="2492828" y="2065994"/>
            <a:ext cx="0" cy="8382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ea typeface="楷体" panose="02010609060101010101" pitchFamily="49" charset="-122"/>
            </a:endParaRPr>
          </a:p>
        </p:txBody>
      </p:sp>
      <p:grpSp>
        <p:nvGrpSpPr>
          <p:cNvPr id="30" name="Group 28"/>
          <p:cNvGrpSpPr>
            <a:grpSpLocks/>
          </p:cNvGrpSpPr>
          <p:nvPr/>
        </p:nvGrpSpPr>
        <p:grpSpPr bwMode="auto">
          <a:xfrm>
            <a:off x="2492828" y="505627"/>
            <a:ext cx="3000375" cy="1484313"/>
            <a:chOff x="1152" y="21"/>
            <a:chExt cx="1890" cy="935"/>
          </a:xfrm>
        </p:grpSpPr>
        <p:sp>
          <p:nvSpPr>
            <p:cNvPr id="31" name="Rectangle 29"/>
            <p:cNvSpPr>
              <a:spLocks noChangeArrowheads="1"/>
            </p:cNvSpPr>
            <p:nvPr/>
          </p:nvSpPr>
          <p:spPr bwMode="auto">
            <a:xfrm>
              <a:off x="2082" y="21"/>
              <a:ext cx="9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dirty="0">
                  <a:solidFill>
                    <a:schemeClr val="tx2"/>
                  </a:solidFill>
                  <a:latin typeface="楷体" panose="02010609060101010101" pitchFamily="49" charset="-122"/>
                  <a:ea typeface="楷体" panose="02010609060101010101" pitchFamily="49" charset="-122"/>
                </a:rPr>
                <a:t>最短路径</a:t>
              </a:r>
            </a:p>
          </p:txBody>
        </p:sp>
        <p:sp>
          <p:nvSpPr>
            <p:cNvPr id="32" name="Line 30"/>
            <p:cNvSpPr>
              <a:spLocks noChangeShapeType="1"/>
            </p:cNvSpPr>
            <p:nvPr/>
          </p:nvSpPr>
          <p:spPr bwMode="auto">
            <a:xfrm flipV="1">
              <a:off x="1152" y="668"/>
              <a:ext cx="0" cy="2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ea typeface="楷体" panose="02010609060101010101" pitchFamily="49" charset="-122"/>
              </a:endParaRPr>
            </a:p>
          </p:txBody>
        </p:sp>
        <p:sp>
          <p:nvSpPr>
            <p:cNvPr id="33" name="Line 31"/>
            <p:cNvSpPr>
              <a:spLocks noChangeShapeType="1"/>
            </p:cNvSpPr>
            <p:nvPr/>
          </p:nvSpPr>
          <p:spPr bwMode="auto">
            <a:xfrm>
              <a:off x="1152" y="663"/>
              <a:ext cx="72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ea typeface="楷体" panose="02010609060101010101" pitchFamily="49" charset="-122"/>
              </a:endParaRPr>
            </a:p>
          </p:txBody>
        </p:sp>
      </p:grpSp>
      <p:sp>
        <p:nvSpPr>
          <p:cNvPr id="34" name="AutoShape 32"/>
          <p:cNvSpPr>
            <a:spLocks/>
          </p:cNvSpPr>
          <p:nvPr/>
        </p:nvSpPr>
        <p:spPr bwMode="auto">
          <a:xfrm>
            <a:off x="5426528" y="367156"/>
            <a:ext cx="228600" cy="762000"/>
          </a:xfrm>
          <a:prstGeom prst="leftBrace">
            <a:avLst>
              <a:gd name="adj1" fmla="val 27778"/>
              <a:gd name="adj2" fmla="val 50000"/>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ea typeface="楷体" panose="02010609060101010101" pitchFamily="49" charset="-122"/>
            </a:endParaRPr>
          </a:p>
        </p:txBody>
      </p:sp>
      <p:sp>
        <p:nvSpPr>
          <p:cNvPr id="35" name="Rectangle 33"/>
          <p:cNvSpPr>
            <a:spLocks noChangeArrowheads="1"/>
          </p:cNvSpPr>
          <p:nvPr/>
        </p:nvSpPr>
        <p:spPr bwMode="auto">
          <a:xfrm>
            <a:off x="5578928" y="290956"/>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1">
                <a:solidFill>
                  <a:srgbClr val="9900FF"/>
                </a:solidFill>
                <a:ea typeface="楷体" panose="02010609060101010101" pitchFamily="49" charset="-122"/>
              </a:rPr>
              <a:t>Dijkstra</a:t>
            </a:r>
            <a:r>
              <a:rPr lang="zh-CN" altLang="en-US" sz="2400" b="1">
                <a:solidFill>
                  <a:srgbClr val="9900FF"/>
                </a:solidFill>
                <a:latin typeface="楷体" panose="02010609060101010101" pitchFamily="49" charset="-122"/>
                <a:ea typeface="楷体" panose="02010609060101010101" pitchFamily="49" charset="-122"/>
              </a:rPr>
              <a:t>算法</a:t>
            </a:r>
          </a:p>
        </p:txBody>
      </p:sp>
      <p:sp>
        <p:nvSpPr>
          <p:cNvPr id="36" name="Rectangle 34"/>
          <p:cNvSpPr>
            <a:spLocks noChangeArrowheads="1"/>
          </p:cNvSpPr>
          <p:nvPr/>
        </p:nvSpPr>
        <p:spPr bwMode="auto">
          <a:xfrm>
            <a:off x="5578928" y="824356"/>
            <a:ext cx="167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1" dirty="0">
                <a:ea typeface="楷体" panose="02010609060101010101" pitchFamily="49" charset="-122"/>
              </a:rPr>
              <a:t>Floyd</a:t>
            </a:r>
            <a:r>
              <a:rPr lang="zh-CN" altLang="en-US" sz="2400" b="1" dirty="0">
                <a:latin typeface="楷体" panose="02010609060101010101" pitchFamily="49" charset="-122"/>
                <a:ea typeface="楷体" panose="02010609060101010101" pitchFamily="49" charset="-122"/>
              </a:rPr>
              <a:t>算法</a:t>
            </a:r>
          </a:p>
        </p:txBody>
      </p:sp>
      <p:sp>
        <p:nvSpPr>
          <p:cNvPr id="37" name="Rectangle 35"/>
          <p:cNvSpPr>
            <a:spLocks noChangeArrowheads="1"/>
          </p:cNvSpPr>
          <p:nvPr/>
        </p:nvSpPr>
        <p:spPr bwMode="auto">
          <a:xfrm>
            <a:off x="5769428" y="4580594"/>
            <a:ext cx="1981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dirty="0">
                <a:latin typeface="楷体" panose="02010609060101010101" pitchFamily="49" charset="-122"/>
                <a:ea typeface="楷体" panose="02010609060101010101" pitchFamily="49" charset="-122"/>
              </a:rPr>
              <a:t>（利用</a:t>
            </a:r>
            <a:r>
              <a:rPr lang="en-US" altLang="zh-CN" sz="2400" b="1" dirty="0">
                <a:latin typeface="楷体" panose="02010609060101010101" pitchFamily="49" charset="-122"/>
                <a:ea typeface="楷体" panose="02010609060101010101" pitchFamily="49" charset="-122"/>
              </a:rPr>
              <a:t>DFS</a:t>
            </a:r>
            <a:r>
              <a:rPr lang="zh-CN" altLang="en-US" sz="2400" b="1" dirty="0">
                <a:latin typeface="楷体" panose="02010609060101010101" pitchFamily="49" charset="-122"/>
                <a:ea typeface="楷体" panose="02010609060101010101" pitchFamily="49" charset="-122"/>
              </a:rPr>
              <a:t>）</a:t>
            </a:r>
          </a:p>
        </p:txBody>
      </p:sp>
      <p:sp>
        <p:nvSpPr>
          <p:cNvPr id="39" name="AutoShape 3"/>
          <p:cNvSpPr>
            <a:spLocks/>
          </p:cNvSpPr>
          <p:nvPr/>
        </p:nvSpPr>
        <p:spPr bwMode="auto">
          <a:xfrm>
            <a:off x="3635828" y="694394"/>
            <a:ext cx="381000" cy="1676400"/>
          </a:xfrm>
          <a:prstGeom prst="leftBrace">
            <a:avLst>
              <a:gd name="adj1" fmla="val 36667"/>
              <a:gd name="adj2" fmla="val 50000"/>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ea typeface="楷体" panose="02010609060101010101" pitchFamily="49" charset="-122"/>
            </a:endParaRPr>
          </a:p>
        </p:txBody>
      </p:sp>
      <p:sp>
        <p:nvSpPr>
          <p:cNvPr id="40" name="Rectangle 29"/>
          <p:cNvSpPr>
            <a:spLocks noChangeArrowheads="1"/>
          </p:cNvSpPr>
          <p:nvPr/>
        </p:nvSpPr>
        <p:spPr bwMode="auto">
          <a:xfrm>
            <a:off x="3959678" y="1313819"/>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dirty="0">
                <a:solidFill>
                  <a:srgbClr val="7030A0"/>
                </a:solidFill>
                <a:latin typeface="楷体" panose="02010609060101010101" pitchFamily="49" charset="-122"/>
                <a:ea typeface="楷体" panose="02010609060101010101" pitchFamily="49" charset="-122"/>
              </a:rPr>
              <a:t>关键路径</a:t>
            </a:r>
          </a:p>
        </p:txBody>
      </p:sp>
      <p:sp>
        <p:nvSpPr>
          <p:cNvPr id="41" name="Rectangle 29"/>
          <p:cNvSpPr>
            <a:spLocks noChangeArrowheads="1"/>
          </p:cNvSpPr>
          <p:nvPr/>
        </p:nvSpPr>
        <p:spPr bwMode="auto">
          <a:xfrm>
            <a:off x="3969203" y="2098257"/>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dirty="0">
                <a:solidFill>
                  <a:srgbClr val="7030A0"/>
                </a:solidFill>
                <a:latin typeface="楷体" panose="02010609060101010101" pitchFamily="49" charset="-122"/>
                <a:ea typeface="楷体" panose="02010609060101010101" pitchFamily="49" charset="-122"/>
              </a:rPr>
              <a:t>拓扑排序</a:t>
            </a:r>
          </a:p>
        </p:txBody>
      </p:sp>
    </p:spTree>
    <p:extLst>
      <p:ext uri="{BB962C8B-B14F-4D97-AF65-F5344CB8AC3E}">
        <p14:creationId xmlns:p14="http://schemas.microsoft.com/office/powerpoint/2010/main" val="1443118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up)">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up)">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left)">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left)">
                                      <p:cBhvr>
                                        <p:cTn id="45" dur="5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wipe(left)">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up)">
                                      <p:cBhvr>
                                        <p:cTn id="55" dur="500"/>
                                        <p:tgtEl>
                                          <p:spTgt spid="1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wipe(left)">
                                      <p:cBhvr>
                                        <p:cTn id="60" dur="500"/>
                                        <p:tgtEl>
                                          <p:spTgt spid="1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wipe(left)">
                                      <p:cBhvr>
                                        <p:cTn id="65" dur="500"/>
                                        <p:tgtEl>
                                          <p:spTgt spid="15"/>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2" fill="hold" nodeType="click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wipe(right)">
                                      <p:cBhvr>
                                        <p:cTn id="70" dur="500"/>
                                        <p:tgtEl>
                                          <p:spTgt spid="18"/>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nodeType="clickEffect">
                                  <p:stCondLst>
                                    <p:cond delay="0"/>
                                  </p:stCondLst>
                                  <p:childTnLst>
                                    <p:set>
                                      <p:cBhvr>
                                        <p:cTn id="74" dur="1" fill="hold">
                                          <p:stCondLst>
                                            <p:cond delay="0"/>
                                          </p:stCondLst>
                                        </p:cTn>
                                        <p:tgtEl>
                                          <p:spTgt spid="16"/>
                                        </p:tgtEl>
                                        <p:attrNameLst>
                                          <p:attrName>style.visibility</p:attrName>
                                        </p:attrNameLst>
                                      </p:cBhvr>
                                      <p:to>
                                        <p:strVal val="visible"/>
                                      </p:to>
                                    </p:set>
                                    <p:animEffect transition="in" filter="wipe(up)">
                                      <p:cBhvr>
                                        <p:cTn id="75" dur="500"/>
                                        <p:tgtEl>
                                          <p:spTgt spid="16"/>
                                        </p:tgtEl>
                                      </p:cBhvr>
                                    </p:animEffect>
                                  </p:childTnLst>
                                </p:cTn>
                              </p:par>
                            </p:childTnLst>
                          </p:cTn>
                        </p:par>
                      </p:childTnLst>
                    </p:cTn>
                  </p:par>
                  <p:par>
                    <p:cTn id="76" fill="hold">
                      <p:stCondLst>
                        <p:cond delay="indefinite"/>
                      </p:stCondLst>
                      <p:childTnLst>
                        <p:par>
                          <p:cTn id="77" fill="hold">
                            <p:stCondLst>
                              <p:cond delay="0"/>
                            </p:stCondLst>
                            <p:childTnLst>
                              <p:par>
                                <p:cTn id="78" presetID="23" presetClass="entr" presetSubtype="16" fill="hold" grpId="0" nodeType="clickEffect">
                                  <p:stCondLst>
                                    <p:cond delay="0"/>
                                  </p:stCondLst>
                                  <p:childTnLst>
                                    <p:set>
                                      <p:cBhvr>
                                        <p:cTn id="79" dur="1" fill="hold">
                                          <p:stCondLst>
                                            <p:cond delay="0"/>
                                          </p:stCondLst>
                                        </p:cTn>
                                        <p:tgtEl>
                                          <p:spTgt spid="17"/>
                                        </p:tgtEl>
                                        <p:attrNameLst>
                                          <p:attrName>style.visibility</p:attrName>
                                        </p:attrNameLst>
                                      </p:cBhvr>
                                      <p:to>
                                        <p:strVal val="visible"/>
                                      </p:to>
                                    </p:set>
                                    <p:anim calcmode="lin" valueType="num">
                                      <p:cBhvr>
                                        <p:cTn id="80" dur="500" fill="hold"/>
                                        <p:tgtEl>
                                          <p:spTgt spid="17"/>
                                        </p:tgtEl>
                                        <p:attrNameLst>
                                          <p:attrName>ppt_w</p:attrName>
                                        </p:attrNameLst>
                                      </p:cBhvr>
                                      <p:tavLst>
                                        <p:tav tm="0">
                                          <p:val>
                                            <p:fltVal val="0"/>
                                          </p:val>
                                        </p:tav>
                                        <p:tav tm="100000">
                                          <p:val>
                                            <p:strVal val="#ppt_w"/>
                                          </p:val>
                                        </p:tav>
                                      </p:tavLst>
                                    </p:anim>
                                    <p:anim calcmode="lin" valueType="num">
                                      <p:cBhvr>
                                        <p:cTn id="81" dur="500" fill="hold"/>
                                        <p:tgtEl>
                                          <p:spTgt spid="17"/>
                                        </p:tgtEl>
                                        <p:attrNameLst>
                                          <p:attrName>ppt_h</p:attrName>
                                        </p:attrNameLst>
                                      </p:cBhvr>
                                      <p:tavLst>
                                        <p:tav tm="0">
                                          <p:val>
                                            <p:fltVal val="0"/>
                                          </p:val>
                                        </p:tav>
                                        <p:tav tm="100000">
                                          <p:val>
                                            <p:strVal val="#ppt_h"/>
                                          </p:val>
                                        </p:tav>
                                      </p:tavLst>
                                    </p:anim>
                                  </p:childTnLst>
                                </p:cTn>
                              </p:par>
                            </p:childTnLst>
                          </p:cTn>
                        </p:par>
                      </p:childTnLst>
                    </p:cTn>
                  </p:par>
                  <p:par>
                    <p:cTn id="82" fill="hold">
                      <p:stCondLst>
                        <p:cond delay="indefinite"/>
                      </p:stCondLst>
                      <p:childTnLst>
                        <p:par>
                          <p:cTn id="83" fill="hold">
                            <p:stCondLst>
                              <p:cond delay="0"/>
                            </p:stCondLst>
                            <p:childTnLst>
                              <p:par>
                                <p:cTn id="84" presetID="22" presetClass="entr" presetSubtype="1" fill="hold" nodeType="clickEffect">
                                  <p:stCondLst>
                                    <p:cond delay="0"/>
                                  </p:stCondLst>
                                  <p:childTnLst>
                                    <p:set>
                                      <p:cBhvr>
                                        <p:cTn id="85" dur="1" fill="hold">
                                          <p:stCondLst>
                                            <p:cond delay="0"/>
                                          </p:stCondLst>
                                        </p:cTn>
                                        <p:tgtEl>
                                          <p:spTgt spid="21"/>
                                        </p:tgtEl>
                                        <p:attrNameLst>
                                          <p:attrName>style.visibility</p:attrName>
                                        </p:attrNameLst>
                                      </p:cBhvr>
                                      <p:to>
                                        <p:strVal val="visible"/>
                                      </p:to>
                                    </p:set>
                                    <p:animEffect transition="in" filter="wipe(up)">
                                      <p:cBhvr>
                                        <p:cTn id="86" dur="500"/>
                                        <p:tgtEl>
                                          <p:spTgt spid="21"/>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22"/>
                                        </p:tgtEl>
                                        <p:attrNameLst>
                                          <p:attrName>style.visibility</p:attrName>
                                        </p:attrNameLst>
                                      </p:cBhvr>
                                      <p:to>
                                        <p:strVal val="visible"/>
                                      </p:to>
                                    </p:set>
                                    <p:animEffect transition="in" filter="wipe(left)">
                                      <p:cBhvr>
                                        <p:cTn id="91" dur="500"/>
                                        <p:tgtEl>
                                          <p:spTgt spid="22"/>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37"/>
                                        </p:tgtEl>
                                        <p:attrNameLst>
                                          <p:attrName>style.visibility</p:attrName>
                                        </p:attrNameLst>
                                      </p:cBhvr>
                                      <p:to>
                                        <p:strVal val="visible"/>
                                      </p:to>
                                    </p:set>
                                    <p:animEffect transition="in" filter="wipe(left)">
                                      <p:cBhvr>
                                        <p:cTn id="96" dur="500"/>
                                        <p:tgtEl>
                                          <p:spTgt spid="37"/>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23"/>
                                        </p:tgtEl>
                                        <p:attrNameLst>
                                          <p:attrName>style.visibility</p:attrName>
                                        </p:attrNameLst>
                                      </p:cBhvr>
                                      <p:to>
                                        <p:strVal val="visible"/>
                                      </p:to>
                                    </p:set>
                                    <p:animEffect transition="in" filter="wipe(left)">
                                      <p:cBhvr>
                                        <p:cTn id="101" dur="500"/>
                                        <p:tgtEl>
                                          <p:spTgt spid="23"/>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nodeType="clickEffect">
                                  <p:stCondLst>
                                    <p:cond delay="0"/>
                                  </p:stCondLst>
                                  <p:childTnLst>
                                    <p:set>
                                      <p:cBhvr>
                                        <p:cTn id="105" dur="1" fill="hold">
                                          <p:stCondLst>
                                            <p:cond delay="0"/>
                                          </p:stCondLst>
                                        </p:cTn>
                                        <p:tgtEl>
                                          <p:spTgt spid="24"/>
                                        </p:tgtEl>
                                        <p:attrNameLst>
                                          <p:attrName>style.visibility</p:attrName>
                                        </p:attrNameLst>
                                      </p:cBhvr>
                                      <p:to>
                                        <p:strVal val="visible"/>
                                      </p:to>
                                    </p:set>
                                    <p:animEffect transition="in" filter="wipe(left)">
                                      <p:cBhvr>
                                        <p:cTn id="106" dur="500"/>
                                        <p:tgtEl>
                                          <p:spTgt spid="24"/>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25"/>
                                        </p:tgtEl>
                                        <p:attrNameLst>
                                          <p:attrName>style.visibility</p:attrName>
                                        </p:attrNameLst>
                                      </p:cBhvr>
                                      <p:to>
                                        <p:strVal val="visible"/>
                                      </p:to>
                                    </p:set>
                                    <p:animEffect transition="in" filter="wipe(left)">
                                      <p:cBhvr>
                                        <p:cTn id="111" dur="500"/>
                                        <p:tgtEl>
                                          <p:spTgt spid="25"/>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1" fill="hold" nodeType="clickEffect">
                                  <p:stCondLst>
                                    <p:cond delay="0"/>
                                  </p:stCondLst>
                                  <p:childTnLst>
                                    <p:set>
                                      <p:cBhvr>
                                        <p:cTn id="115" dur="1" fill="hold">
                                          <p:stCondLst>
                                            <p:cond delay="0"/>
                                          </p:stCondLst>
                                        </p:cTn>
                                        <p:tgtEl>
                                          <p:spTgt spid="26"/>
                                        </p:tgtEl>
                                        <p:attrNameLst>
                                          <p:attrName>style.visibility</p:attrName>
                                        </p:attrNameLst>
                                      </p:cBhvr>
                                      <p:to>
                                        <p:strVal val="visible"/>
                                      </p:to>
                                    </p:set>
                                    <p:animEffect transition="in" filter="wipe(up)">
                                      <p:cBhvr>
                                        <p:cTn id="116" dur="500"/>
                                        <p:tgtEl>
                                          <p:spTgt spid="26"/>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27"/>
                                        </p:tgtEl>
                                        <p:attrNameLst>
                                          <p:attrName>style.visibility</p:attrName>
                                        </p:attrNameLst>
                                      </p:cBhvr>
                                      <p:to>
                                        <p:strVal val="visible"/>
                                      </p:to>
                                    </p:set>
                                    <p:animEffect transition="in" filter="wipe(left)">
                                      <p:cBhvr>
                                        <p:cTn id="121" dur="500"/>
                                        <p:tgtEl>
                                          <p:spTgt spid="27"/>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grpId="0" nodeType="clickEffect">
                                  <p:stCondLst>
                                    <p:cond delay="0"/>
                                  </p:stCondLst>
                                  <p:childTnLst>
                                    <p:set>
                                      <p:cBhvr>
                                        <p:cTn id="125" dur="1" fill="hold">
                                          <p:stCondLst>
                                            <p:cond delay="0"/>
                                          </p:stCondLst>
                                        </p:cTn>
                                        <p:tgtEl>
                                          <p:spTgt spid="28"/>
                                        </p:tgtEl>
                                        <p:attrNameLst>
                                          <p:attrName>style.visibility</p:attrName>
                                        </p:attrNameLst>
                                      </p:cBhvr>
                                      <p:to>
                                        <p:strVal val="visible"/>
                                      </p:to>
                                    </p:set>
                                    <p:animEffect transition="in" filter="wipe(left)">
                                      <p:cBhvr>
                                        <p:cTn id="126" dur="500"/>
                                        <p:tgtEl>
                                          <p:spTgt spid="28"/>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4" fill="hold" nodeType="clickEffect">
                                  <p:stCondLst>
                                    <p:cond delay="0"/>
                                  </p:stCondLst>
                                  <p:childTnLst>
                                    <p:set>
                                      <p:cBhvr>
                                        <p:cTn id="130" dur="1" fill="hold">
                                          <p:stCondLst>
                                            <p:cond delay="0"/>
                                          </p:stCondLst>
                                        </p:cTn>
                                        <p:tgtEl>
                                          <p:spTgt spid="29"/>
                                        </p:tgtEl>
                                        <p:attrNameLst>
                                          <p:attrName>style.visibility</p:attrName>
                                        </p:attrNameLst>
                                      </p:cBhvr>
                                      <p:to>
                                        <p:strVal val="visible"/>
                                      </p:to>
                                    </p:set>
                                    <p:animEffect transition="in" filter="wipe(down)">
                                      <p:cBhvr>
                                        <p:cTn id="131" dur="500"/>
                                        <p:tgtEl>
                                          <p:spTgt spid="29"/>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nodeType="clickEffect">
                                  <p:stCondLst>
                                    <p:cond delay="0"/>
                                  </p:stCondLst>
                                  <p:childTnLst>
                                    <p:set>
                                      <p:cBhvr>
                                        <p:cTn id="135" dur="1" fill="hold">
                                          <p:stCondLst>
                                            <p:cond delay="0"/>
                                          </p:stCondLst>
                                        </p:cTn>
                                        <p:tgtEl>
                                          <p:spTgt spid="30"/>
                                        </p:tgtEl>
                                        <p:attrNameLst>
                                          <p:attrName>style.visibility</p:attrName>
                                        </p:attrNameLst>
                                      </p:cBhvr>
                                      <p:to>
                                        <p:strVal val="visible"/>
                                      </p:to>
                                    </p:set>
                                    <p:animEffect transition="in" filter="wipe(left)">
                                      <p:cBhvr>
                                        <p:cTn id="136" dur="500"/>
                                        <p:tgtEl>
                                          <p:spTgt spid="30"/>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1" fill="hold" nodeType="clickEffect">
                                  <p:stCondLst>
                                    <p:cond delay="0"/>
                                  </p:stCondLst>
                                  <p:childTnLst>
                                    <p:set>
                                      <p:cBhvr>
                                        <p:cTn id="140" dur="1" fill="hold">
                                          <p:stCondLst>
                                            <p:cond delay="0"/>
                                          </p:stCondLst>
                                        </p:cTn>
                                        <p:tgtEl>
                                          <p:spTgt spid="34"/>
                                        </p:tgtEl>
                                        <p:attrNameLst>
                                          <p:attrName>style.visibility</p:attrName>
                                        </p:attrNameLst>
                                      </p:cBhvr>
                                      <p:to>
                                        <p:strVal val="visible"/>
                                      </p:to>
                                    </p:set>
                                    <p:animEffect transition="in" filter="wipe(up)">
                                      <p:cBhvr>
                                        <p:cTn id="141" dur="500"/>
                                        <p:tgtEl>
                                          <p:spTgt spid="34"/>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8" fill="hold" grpId="0" nodeType="clickEffect">
                                  <p:stCondLst>
                                    <p:cond delay="0"/>
                                  </p:stCondLst>
                                  <p:childTnLst>
                                    <p:set>
                                      <p:cBhvr>
                                        <p:cTn id="145" dur="1" fill="hold">
                                          <p:stCondLst>
                                            <p:cond delay="0"/>
                                          </p:stCondLst>
                                        </p:cTn>
                                        <p:tgtEl>
                                          <p:spTgt spid="35"/>
                                        </p:tgtEl>
                                        <p:attrNameLst>
                                          <p:attrName>style.visibility</p:attrName>
                                        </p:attrNameLst>
                                      </p:cBhvr>
                                      <p:to>
                                        <p:strVal val="visible"/>
                                      </p:to>
                                    </p:set>
                                    <p:animEffect transition="in" filter="wipe(left)">
                                      <p:cBhvr>
                                        <p:cTn id="146" dur="500"/>
                                        <p:tgtEl>
                                          <p:spTgt spid="35"/>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8" fill="hold" grpId="0" nodeType="clickEffect">
                                  <p:stCondLst>
                                    <p:cond delay="0"/>
                                  </p:stCondLst>
                                  <p:childTnLst>
                                    <p:set>
                                      <p:cBhvr>
                                        <p:cTn id="150" dur="1" fill="hold">
                                          <p:stCondLst>
                                            <p:cond delay="0"/>
                                          </p:stCondLst>
                                        </p:cTn>
                                        <p:tgtEl>
                                          <p:spTgt spid="36"/>
                                        </p:tgtEl>
                                        <p:attrNameLst>
                                          <p:attrName>style.visibility</p:attrName>
                                        </p:attrNameLst>
                                      </p:cBhvr>
                                      <p:to>
                                        <p:strVal val="visible"/>
                                      </p:to>
                                    </p:set>
                                    <p:animEffect transition="in" filter="wipe(left)">
                                      <p:cBhvr>
                                        <p:cTn id="151" dur="500"/>
                                        <p:tgtEl>
                                          <p:spTgt spid="36"/>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1" fill="hold" nodeType="clickEffect">
                                  <p:stCondLst>
                                    <p:cond delay="0"/>
                                  </p:stCondLst>
                                  <p:childTnLst>
                                    <p:set>
                                      <p:cBhvr>
                                        <p:cTn id="155" dur="1" fill="hold">
                                          <p:stCondLst>
                                            <p:cond delay="0"/>
                                          </p:stCondLst>
                                        </p:cTn>
                                        <p:tgtEl>
                                          <p:spTgt spid="39"/>
                                        </p:tgtEl>
                                        <p:attrNameLst>
                                          <p:attrName>style.visibility</p:attrName>
                                        </p:attrNameLst>
                                      </p:cBhvr>
                                      <p:to>
                                        <p:strVal val="visible"/>
                                      </p:to>
                                    </p:set>
                                    <p:animEffect transition="in" filter="wipe(up)">
                                      <p:cBhvr>
                                        <p:cTn id="156" dur="500"/>
                                        <p:tgtEl>
                                          <p:spTgt spid="39"/>
                                        </p:tgtEl>
                                      </p:cBhvr>
                                    </p:animEffect>
                                  </p:childTnLst>
                                </p:cTn>
                              </p:par>
                            </p:childTnLst>
                          </p:cTn>
                        </p:par>
                      </p:childTnLst>
                    </p:cTn>
                  </p:par>
                  <p:par>
                    <p:cTn id="157" fill="hold">
                      <p:stCondLst>
                        <p:cond delay="indefinite"/>
                      </p:stCondLst>
                      <p:childTnLst>
                        <p:par>
                          <p:cTn id="158" fill="hold">
                            <p:stCondLst>
                              <p:cond delay="0"/>
                            </p:stCondLst>
                            <p:childTnLst>
                              <p:par>
                                <p:cTn id="159" presetID="2" presetClass="entr" presetSubtype="4" fill="hold" grpId="0" nodeType="clickEffect">
                                  <p:stCondLst>
                                    <p:cond delay="0"/>
                                  </p:stCondLst>
                                  <p:childTnLst>
                                    <p:set>
                                      <p:cBhvr>
                                        <p:cTn id="160" dur="1" fill="hold">
                                          <p:stCondLst>
                                            <p:cond delay="0"/>
                                          </p:stCondLst>
                                        </p:cTn>
                                        <p:tgtEl>
                                          <p:spTgt spid="40"/>
                                        </p:tgtEl>
                                        <p:attrNameLst>
                                          <p:attrName>style.visibility</p:attrName>
                                        </p:attrNameLst>
                                      </p:cBhvr>
                                      <p:to>
                                        <p:strVal val="visible"/>
                                      </p:to>
                                    </p:set>
                                    <p:anim calcmode="lin" valueType="num">
                                      <p:cBhvr additive="base">
                                        <p:cTn id="161" dur="500" fill="hold"/>
                                        <p:tgtEl>
                                          <p:spTgt spid="40"/>
                                        </p:tgtEl>
                                        <p:attrNameLst>
                                          <p:attrName>ppt_x</p:attrName>
                                        </p:attrNameLst>
                                      </p:cBhvr>
                                      <p:tavLst>
                                        <p:tav tm="0">
                                          <p:val>
                                            <p:strVal val="#ppt_x"/>
                                          </p:val>
                                        </p:tav>
                                        <p:tav tm="100000">
                                          <p:val>
                                            <p:strVal val="#ppt_x"/>
                                          </p:val>
                                        </p:tav>
                                      </p:tavLst>
                                    </p:anim>
                                    <p:anim calcmode="lin" valueType="num">
                                      <p:cBhvr additive="base">
                                        <p:cTn id="16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63" fill="hold">
                      <p:stCondLst>
                        <p:cond delay="indefinite"/>
                      </p:stCondLst>
                      <p:childTnLst>
                        <p:par>
                          <p:cTn id="164" fill="hold">
                            <p:stCondLst>
                              <p:cond delay="0"/>
                            </p:stCondLst>
                            <p:childTnLst>
                              <p:par>
                                <p:cTn id="165" presetID="2" presetClass="entr" presetSubtype="4" fill="hold" grpId="0" nodeType="clickEffect">
                                  <p:stCondLst>
                                    <p:cond delay="0"/>
                                  </p:stCondLst>
                                  <p:childTnLst>
                                    <p:set>
                                      <p:cBhvr>
                                        <p:cTn id="166" dur="1" fill="hold">
                                          <p:stCondLst>
                                            <p:cond delay="0"/>
                                          </p:stCondLst>
                                        </p:cTn>
                                        <p:tgtEl>
                                          <p:spTgt spid="41"/>
                                        </p:tgtEl>
                                        <p:attrNameLst>
                                          <p:attrName>style.visibility</p:attrName>
                                        </p:attrNameLst>
                                      </p:cBhvr>
                                      <p:to>
                                        <p:strVal val="visible"/>
                                      </p:to>
                                    </p:set>
                                    <p:anim calcmode="lin" valueType="num">
                                      <p:cBhvr additive="base">
                                        <p:cTn id="167" dur="500" fill="hold"/>
                                        <p:tgtEl>
                                          <p:spTgt spid="41"/>
                                        </p:tgtEl>
                                        <p:attrNameLst>
                                          <p:attrName>ppt_x</p:attrName>
                                        </p:attrNameLst>
                                      </p:cBhvr>
                                      <p:tavLst>
                                        <p:tav tm="0">
                                          <p:val>
                                            <p:strVal val="#ppt_x"/>
                                          </p:val>
                                        </p:tav>
                                        <p:tav tm="100000">
                                          <p:val>
                                            <p:strVal val="#ppt_x"/>
                                          </p:val>
                                        </p:tav>
                                      </p:tavLst>
                                    </p:anim>
                                    <p:anim calcmode="lin" valueType="num">
                                      <p:cBhvr additive="base">
                                        <p:cTn id="16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6" grpId="0" autoUpdateAnimBg="0"/>
      <p:bldP spid="7" grpId="0" autoUpdateAnimBg="0"/>
      <p:bldP spid="9" grpId="0" autoUpdateAnimBg="0"/>
      <p:bldP spid="10" grpId="0" autoUpdateAnimBg="0"/>
      <p:bldP spid="11" grpId="0" autoUpdateAnimBg="0"/>
      <p:bldP spid="12" grpId="0" autoUpdateAnimBg="0"/>
      <p:bldP spid="14" grpId="0" autoUpdateAnimBg="0"/>
      <p:bldP spid="15" grpId="0" autoUpdateAnimBg="0"/>
      <p:bldP spid="17" grpId="0" animBg="1" autoUpdateAnimBg="0"/>
      <p:bldP spid="22" grpId="0" autoUpdateAnimBg="0"/>
      <p:bldP spid="23" grpId="0" autoUpdateAnimBg="0"/>
      <p:bldP spid="25" grpId="0" autoUpdateAnimBg="0"/>
      <p:bldP spid="27" grpId="0" autoUpdateAnimBg="0"/>
      <p:bldP spid="28" grpId="0" autoUpdateAnimBg="0"/>
      <p:bldP spid="35" grpId="0" autoUpdateAnimBg="0"/>
      <p:bldP spid="36" grpId="0" autoUpdateAnimBg="0"/>
      <p:bldP spid="37" grpId="0" autoUpdateAnimBg="0"/>
      <p:bldP spid="40" grpId="0"/>
      <p:bldP spid="41"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97899" y="253874"/>
            <a:ext cx="1217169" cy="605909"/>
          </a:xfrm>
        </p:spPr>
        <p:txBody>
          <a:bodyPr/>
          <a:lstStyle/>
          <a:p>
            <a:r>
              <a:rPr lang="zh-CN" altLang="en-US" dirty="0">
                <a:latin typeface="楷体" panose="02010609060101010101" pitchFamily="49" charset="-122"/>
                <a:ea typeface="楷体" panose="02010609060101010101" pitchFamily="49" charset="-122"/>
              </a:rPr>
              <a:t>作业</a:t>
            </a:r>
          </a:p>
        </p:txBody>
      </p:sp>
      <p:sp>
        <p:nvSpPr>
          <p:cNvPr id="3" name="TextBox 4"/>
          <p:cNvSpPr txBox="1">
            <a:spLocks noChangeArrowheads="1"/>
          </p:cNvSpPr>
          <p:nvPr/>
        </p:nvSpPr>
        <p:spPr bwMode="auto">
          <a:xfrm>
            <a:off x="1097899" y="1313053"/>
            <a:ext cx="9795877" cy="219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ts val="3500"/>
              </a:lnSpc>
              <a:spcBef>
                <a:spcPts val="1200"/>
              </a:spcBef>
              <a:buClr>
                <a:srgbClr val="C0504D"/>
              </a:buClr>
              <a:buSzPct val="75000"/>
              <a:buFont typeface="Monotype Sorts"/>
              <a:buNone/>
            </a:pPr>
            <a:r>
              <a:rPr kumimoji="1"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用</a:t>
            </a:r>
            <a:r>
              <a:rPr kumimoji="1" lang="en-US"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ADL</a:t>
            </a:r>
            <a:r>
              <a:rPr kumimoji="1"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描述：</a:t>
            </a:r>
            <a:endParaRPr kumimoji="1" lang="en-US"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endParaRPr>
          </a:p>
          <a:p>
            <a:pPr marL="514350" indent="-514350" algn="just">
              <a:lnSpc>
                <a:spcPts val="3500"/>
              </a:lnSpc>
              <a:spcBef>
                <a:spcPts val="1200"/>
              </a:spcBef>
              <a:buClr>
                <a:srgbClr val="C0504D"/>
              </a:buClr>
              <a:buSzPct val="75000"/>
              <a:buFont typeface="Monotype Sorts"/>
              <a:buAutoNum type="arabicPeriod"/>
            </a:pPr>
            <a:r>
              <a:rPr kumimoji="1"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计算二叉树中叶结点个数 。</a:t>
            </a:r>
            <a:endParaRPr kumimoji="1" lang="en-US"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endParaRPr>
          </a:p>
          <a:p>
            <a:pPr marL="514350" indent="-514350" algn="just">
              <a:lnSpc>
                <a:spcPts val="3500"/>
              </a:lnSpc>
              <a:spcBef>
                <a:spcPts val="1200"/>
              </a:spcBef>
              <a:buClr>
                <a:srgbClr val="C0504D"/>
              </a:buClr>
              <a:buSzPct val="75000"/>
              <a:buFont typeface="Monotype Sorts"/>
              <a:buAutoNum type="arabicPeriod"/>
            </a:pPr>
            <a:r>
              <a:rPr kumimoji="1"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设计一算法判断一个无向图是否连通。若连通返回</a:t>
            </a:r>
            <a:r>
              <a:rPr kumimoji="1" lang="en-US"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1</a:t>
            </a:r>
            <a:r>
              <a:rPr kumimoji="1"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，否则返回</a:t>
            </a:r>
            <a:r>
              <a:rPr kumimoji="1" lang="en-US"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0</a:t>
            </a:r>
            <a:r>
              <a:rPr kumimoji="1"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a:t>
            </a:r>
            <a:endParaRPr kumimoji="1" lang="en-US"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endParaRPr>
          </a:p>
        </p:txBody>
      </p:sp>
      <p:sp>
        <p:nvSpPr>
          <p:cNvPr id="4" name="TextBox 4"/>
          <p:cNvSpPr txBox="1">
            <a:spLocks noChangeArrowheads="1"/>
          </p:cNvSpPr>
          <p:nvPr/>
        </p:nvSpPr>
        <p:spPr bwMode="auto">
          <a:xfrm>
            <a:off x="1097898" y="3508526"/>
            <a:ext cx="9795877" cy="2644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ts val="3500"/>
              </a:lnSpc>
              <a:spcBef>
                <a:spcPts val="1200"/>
              </a:spcBef>
              <a:buClr>
                <a:srgbClr val="C0504D"/>
              </a:buClr>
              <a:buSzPct val="75000"/>
              <a:buFont typeface="Monotype Sorts"/>
              <a:buNone/>
            </a:pPr>
            <a:r>
              <a:rPr kumimoji="1"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证明：</a:t>
            </a:r>
            <a:endParaRPr kumimoji="1" lang="en-US"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endParaRPr>
          </a:p>
          <a:p>
            <a:pPr marL="514350" indent="-514350" algn="just">
              <a:lnSpc>
                <a:spcPts val="3500"/>
              </a:lnSpc>
              <a:spcBef>
                <a:spcPts val="1200"/>
              </a:spcBef>
              <a:buClr>
                <a:srgbClr val="C0504D"/>
              </a:buClr>
              <a:buSzPct val="75000"/>
              <a:buFont typeface="Monotype Sorts"/>
              <a:buAutoNum type="arabicPeriod"/>
            </a:pPr>
            <a:r>
              <a:rPr kumimoji="1"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任何哈夫曼树中具有最小权值的两个结点互为兄弟结点，并且它们的层数至少同树中其他叶结点层数一样深。</a:t>
            </a:r>
            <a:endParaRPr kumimoji="1" lang="en-US"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endParaRPr>
          </a:p>
          <a:p>
            <a:pPr marL="514350" indent="-514350" algn="just">
              <a:lnSpc>
                <a:spcPts val="3500"/>
              </a:lnSpc>
              <a:spcBef>
                <a:spcPts val="1200"/>
              </a:spcBef>
              <a:buClr>
                <a:srgbClr val="C0504D"/>
              </a:buClr>
              <a:buSzPct val="75000"/>
              <a:buFont typeface="Monotype Sorts"/>
              <a:buAutoNum type="arabicPeriod"/>
            </a:pPr>
            <a:r>
              <a:rPr kumimoji="1"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当深度优先遍历算法应用于一个连通图时，所经历的边形成一棵树。</a:t>
            </a:r>
            <a:endParaRPr kumimoji="1" lang="en-US"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endParaRPr>
          </a:p>
        </p:txBody>
      </p:sp>
    </p:spTree>
    <p:extLst>
      <p:ext uri="{BB962C8B-B14F-4D97-AF65-F5344CB8AC3E}">
        <p14:creationId xmlns:p14="http://schemas.microsoft.com/office/powerpoint/2010/main" val="27273658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p:txBody>
          <a:bodyPr/>
          <a:lstStyle/>
          <a:p>
            <a:endParaRPr lang="zh-CN" altLang="en-US"/>
          </a:p>
        </p:txBody>
      </p:sp>
      <p:sp>
        <p:nvSpPr>
          <p:cNvPr id="3" name="矩形 2"/>
          <p:cNvSpPr/>
          <p:nvPr/>
        </p:nvSpPr>
        <p:spPr>
          <a:xfrm>
            <a:off x="864222" y="2967335"/>
            <a:ext cx="10463570" cy="923330"/>
          </a:xfrm>
          <a:prstGeom prst="rect">
            <a:avLst/>
          </a:prstGeom>
          <a:noFill/>
        </p:spPr>
        <p:txBody>
          <a:bodyPr wrap="none" lIns="91440" tIns="45720" rIns="91440" bIns="45720">
            <a:spAutoFit/>
          </a:bodyPr>
          <a:lstStyle/>
          <a:p>
            <a:pPr algn="ctr"/>
            <a:r>
              <a:rPr lang="en-US" altLang="zh-CN" sz="5400" b="1" cap="none" spc="0" dirty="0">
                <a:ln w="22225">
                  <a:solidFill>
                    <a:schemeClr val="accent2"/>
                  </a:solidFill>
                  <a:prstDash val="solid"/>
                </a:ln>
                <a:solidFill>
                  <a:schemeClr val="accent2">
                    <a:lumMod val="40000"/>
                    <a:lumOff val="60000"/>
                  </a:schemeClr>
                </a:solidFill>
                <a:effectLst/>
              </a:rPr>
              <a:t>THANK YOU FOR YOUR LISTENING</a:t>
            </a:r>
            <a:endParaRPr lang="zh-CN" alt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7302520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西大模板">
      <a:dk1>
        <a:sysClr val="windowText" lastClr="000000"/>
      </a:dk1>
      <a:lt1>
        <a:sysClr val="window" lastClr="FFFFFF"/>
      </a:lt1>
      <a:dk2>
        <a:srgbClr val="44546A"/>
      </a:dk2>
      <a:lt2>
        <a:srgbClr val="E7E6E6"/>
      </a:lt2>
      <a:accent1>
        <a:srgbClr val="034C9C"/>
      </a:accent1>
      <a:accent2>
        <a:srgbClr val="FFA405"/>
      </a:accent2>
      <a:accent3>
        <a:srgbClr val="B5B5B5"/>
      </a:accent3>
      <a:accent4>
        <a:srgbClr val="D4D9DD"/>
      </a:accent4>
      <a:accent5>
        <a:srgbClr val="66BE96"/>
      </a:accent5>
      <a:accent6>
        <a:srgbClr val="104685"/>
      </a:accent6>
      <a:hlink>
        <a:srgbClr val="0563C1"/>
      </a:hlink>
      <a:folHlink>
        <a:srgbClr val="954F72"/>
      </a:folHlink>
    </a:clrScheme>
    <a:fontScheme name="西大模板">
      <a:majorFont>
        <a:latin typeface="Segoe UI Black"/>
        <a:ea typeface="思源宋体 CN Heavy"/>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lnSpc>
            <a:spcPct val="130000"/>
          </a:lnSpc>
          <a:defRPr sz="2000" dirty="0" smtClean="0">
            <a:latin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7257</TotalTime>
  <Words>9787</Words>
  <Application>Microsoft Macintosh PowerPoint</Application>
  <PresentationFormat>宽屏</PresentationFormat>
  <Paragraphs>2327</Paragraphs>
  <Slides>99</Slides>
  <Notes>0</Notes>
  <HiddenSlides>0</HiddenSlides>
  <MMClips>0</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1</vt:i4>
      </vt:variant>
      <vt:variant>
        <vt:lpstr>幻灯片标题</vt:lpstr>
      </vt:variant>
      <vt:variant>
        <vt:i4>99</vt:i4>
      </vt:variant>
    </vt:vector>
  </HeadingPairs>
  <TitlesOfParts>
    <vt:vector size="120" baseType="lpstr">
      <vt:lpstr>Segoe UI</vt:lpstr>
      <vt:lpstr>Calibri</vt:lpstr>
      <vt:lpstr>Arial Narrow</vt:lpstr>
      <vt:lpstr>宋体</vt:lpstr>
      <vt:lpstr>Wingdings</vt:lpstr>
      <vt:lpstr>楷体</vt:lpstr>
      <vt:lpstr>Symbol</vt:lpstr>
      <vt:lpstr>Segoe UI Light</vt:lpstr>
      <vt:lpstr>Arial</vt:lpstr>
      <vt:lpstr>Times New Roman</vt:lpstr>
      <vt:lpstr>Segoe UI Black</vt:lpstr>
      <vt:lpstr>Monotype Sorts</vt:lpstr>
      <vt:lpstr>等线</vt:lpstr>
      <vt:lpstr>楷体_GB2312</vt:lpstr>
      <vt:lpstr>仿宋</vt:lpstr>
      <vt:lpstr>Wingdings 2</vt:lpstr>
      <vt:lpstr>幼圆</vt:lpstr>
      <vt:lpstr>管峻楷书简体</vt:lpstr>
      <vt:lpstr>黑体</vt:lpstr>
      <vt:lpstr>Office 主题​​</vt:lpstr>
      <vt:lpstr>Image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myfeng</cp:lastModifiedBy>
  <cp:revision>567</cp:revision>
  <dcterms:created xsi:type="dcterms:W3CDTF">2019-01-23T08:53:51Z</dcterms:created>
  <dcterms:modified xsi:type="dcterms:W3CDTF">2025-11-29T12:27:12Z</dcterms:modified>
</cp:coreProperties>
</file>